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7" r:id="rId2"/>
    <p:sldId id="282" r:id="rId3"/>
    <p:sldId id="259" r:id="rId4"/>
    <p:sldId id="260" r:id="rId5"/>
    <p:sldId id="263" r:id="rId6"/>
    <p:sldId id="278" r:id="rId7"/>
    <p:sldId id="264" r:id="rId8"/>
    <p:sldId id="290" r:id="rId9"/>
    <p:sldId id="266" r:id="rId10"/>
    <p:sldId id="283" r:id="rId11"/>
    <p:sldId id="267" r:id="rId12"/>
    <p:sldId id="288" r:id="rId13"/>
    <p:sldId id="269" r:id="rId14"/>
    <p:sldId id="271" r:id="rId15"/>
    <p:sldId id="273" r:id="rId16"/>
    <p:sldId id="284" r:id="rId17"/>
    <p:sldId id="287" r:id="rId18"/>
    <p:sldId id="261" r:id="rId19"/>
    <p:sldId id="274" r:id="rId20"/>
    <p:sldId id="275" r:id="rId21"/>
    <p:sldId id="262" r:id="rId22"/>
    <p:sldId id="285" r:id="rId23"/>
    <p:sldId id="268" r:id="rId24"/>
    <p:sldId id="277" r:id="rId25"/>
    <p:sldId id="279" r:id="rId26"/>
    <p:sldId id="281" r:id="rId27"/>
    <p:sldId id="286" r:id="rId28"/>
    <p:sldId id="289" r:id="rId29"/>
    <p:sldId id="291"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4C78"/>
    <a:srgbClr val="BA295E"/>
    <a:srgbClr val="CF2E69"/>
    <a:srgbClr val="CC00CC"/>
    <a:srgbClr val="C8CA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954" autoAdjust="0"/>
  </p:normalViewPr>
  <p:slideViewPr>
    <p:cSldViewPr snapToGrid="0">
      <p:cViewPr varScale="1">
        <p:scale>
          <a:sx n="104" d="100"/>
          <a:sy n="104" d="100"/>
        </p:scale>
        <p:origin x="816" y="108"/>
      </p:cViewPr>
      <p:guideLst>
        <p:guide orient="horz" pos="2160"/>
        <p:guide pos="3840"/>
      </p:guideLst>
    </p:cSldViewPr>
  </p:slideViewPr>
  <p:notesTextViewPr>
    <p:cViewPr>
      <p:scale>
        <a:sx n="1" d="1"/>
        <a:sy n="1" d="1"/>
      </p:scale>
      <p:origin x="0" y="0"/>
    </p:cViewPr>
  </p:notesTextViewPr>
  <p:sorterViewPr>
    <p:cViewPr>
      <p:scale>
        <a:sx n="57" d="100"/>
        <a:sy n="57"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323148-59C2-4AAE-8714-B3EE4F3D9C99}"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5B9453-3DB9-4253-8AFE-CBCC878BA4C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5B9453-3DB9-4253-8AFE-CBCC878BA4C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12</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92A23D-2E84-40F3-83EC-A04ED12AC247}" type="slidenum">
              <a:rPr lang="zh-CN" altLang="en-US" smtClean="0"/>
              <a:t>13</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92A23D-2E84-40F3-83EC-A04ED12AC247}" type="slidenum">
              <a:rPr lang="zh-CN" altLang="en-US" smtClean="0"/>
              <a:t>15</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16</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B40244-EF62-455F-82B5-674EB72A58BB}" type="slidenum">
              <a:rPr lang="zh-CN" altLang="en-US" smtClean="0"/>
              <a:t>17</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92A23D-2E84-40F3-83EC-A04ED12AC247}" type="slidenum">
              <a:rPr lang="zh-CN" altLang="en-US" smtClean="0"/>
              <a:t>20</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92A23D-2E84-40F3-83EC-A04ED12AC247}" type="slidenum">
              <a:rPr lang="zh-CN" altLang="en-US" smtClean="0"/>
              <a:t>21</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22</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92A23D-2E84-40F3-83EC-A04ED12AC247}" type="slidenum">
              <a:rPr lang="zh-CN" altLang="en-US" smtClean="0"/>
              <a:t>23</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7D4FD02-B9A2-40B7-909D-39F269DA2316}" type="slidenum">
              <a:rPr lang="zh-CN" altLang="en-US" smtClean="0"/>
              <a:t>24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010D6A-3F3B-4615-83D4-5CF7AE1778F9}" type="slidenum">
              <a:rPr lang="zh-CN" altLang="en-US" smtClean="0"/>
              <a:t>27</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5B9453-3DB9-4253-8AFE-CBCC878BA4C6}"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92A23D-2E84-40F3-83EC-A04ED12AC247}"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92A23D-2E84-40F3-83EC-A04ED12AC247}" type="slidenum">
              <a:rPr lang="zh-CN" altLang="en-US" smtClean="0"/>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514B84-5384-4ED2-8486-D17752999781}" type="slidenum">
              <a:rPr lang="zh-CN" altLang="en-US" smtClean="0"/>
              <a:t>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92A23D-2E84-40F3-83EC-A04ED12AC247}" type="slidenum">
              <a:rPr lang="zh-CN" altLang="en-US" smtClean="0"/>
              <a:t>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10</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92A23D-2E84-40F3-83EC-A04ED12AC247}" type="slidenum">
              <a:rPr lang="zh-CN" altLang="en-US" smtClean="0"/>
              <a:t>11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email">
            <a:lum bright="2000"/>
          </a:blip>
          <a:srcRect/>
          <a:stretch>
            <a:fillRect/>
          </a:stretch>
        </p:blipFill>
        <p:spPr>
          <a:xfrm rot="5400000">
            <a:off x="2984501" y="-2309501"/>
            <a:ext cx="6222999" cy="11477002"/>
          </a:xfrm>
          <a:prstGeom prst="rect">
            <a:avLst/>
          </a:prstGeom>
        </p:spPr>
      </p:pic>
      <p:pic>
        <p:nvPicPr>
          <p:cNvPr id="10" name="图片 9"/>
          <p:cNvPicPr>
            <a:picLocks noChangeAspect="1"/>
          </p:cNvPicPr>
          <p:nvPr userDrawn="1"/>
        </p:nvPicPr>
        <p:blipFill>
          <a:blip r:embed="rId3" cstate="email"/>
          <a:stretch>
            <a:fillRect/>
          </a:stretch>
        </p:blipFill>
        <p:spPr>
          <a:xfrm rot="16200000">
            <a:off x="7171648" y="1886670"/>
            <a:ext cx="3147613" cy="6858000"/>
          </a:xfrm>
          <a:prstGeom prst="rect">
            <a:avLst/>
          </a:prstGeom>
        </p:spPr>
      </p:pic>
      <p:pic>
        <p:nvPicPr>
          <p:cNvPr id="11" name="图片 10"/>
          <p:cNvPicPr>
            <a:picLocks noChangeAspect="1"/>
          </p:cNvPicPr>
          <p:nvPr userDrawn="1"/>
        </p:nvPicPr>
        <p:blipFill rotWithShape="1">
          <a:blip r:embed="rId4" cstate="email"/>
          <a:srcRect/>
          <a:stretch>
            <a:fillRect/>
          </a:stretch>
        </p:blipFill>
        <p:spPr>
          <a:xfrm rot="16200000">
            <a:off x="1764167" y="-2100957"/>
            <a:ext cx="2373114" cy="6858000"/>
          </a:xfrm>
          <a:prstGeom prst="rect">
            <a:avLst/>
          </a:prstGeom>
        </p:spPr>
      </p:pic>
      <p:sp>
        <p:nvSpPr>
          <p:cNvPr id="12" name="矩形 11"/>
          <p:cNvSpPr/>
          <p:nvPr userDrawn="1"/>
        </p:nvSpPr>
        <p:spPr>
          <a:xfrm>
            <a:off x="561493" y="472391"/>
            <a:ext cx="11069015" cy="5913219"/>
          </a:xfrm>
          <a:prstGeom prst="rect">
            <a:avLst/>
          </a:prstGeom>
          <a:noFill/>
          <a:ln>
            <a:solidFill>
              <a:srgbClr val="9ECD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Click="0"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矩形 4"/>
          <p:cNvSpPr/>
          <p:nvPr userDrawn="1"/>
        </p:nvSpPr>
        <p:spPr>
          <a:xfrm>
            <a:off x="357181" y="424933"/>
            <a:ext cx="11473856" cy="6164211"/>
          </a:xfrm>
          <a:prstGeom prst="rect">
            <a:avLst/>
          </a:prstGeom>
          <a:solidFill>
            <a:schemeClr val="bg1"/>
          </a:solidFill>
          <a:ln>
            <a:solidFill>
              <a:schemeClr val="bg1">
                <a:lumMod val="95000"/>
              </a:schemeClr>
            </a:solidFill>
          </a:ln>
          <a:effectLst>
            <a:outerShdw blurRad="558800" dist="1397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Click="0" advTm="0">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仅标题">
    <p:spTree>
      <p:nvGrpSpPr>
        <p:cNvPr id="1" name=""/>
        <p:cNvGrpSpPr/>
        <p:nvPr/>
      </p:nvGrpSpPr>
      <p:grpSpPr>
        <a:xfrm>
          <a:off x="0" y="0"/>
          <a:ext cx="0" cy="0"/>
          <a:chOff x="0" y="0"/>
          <a:chExt cx="0" cy="0"/>
        </a:xfrm>
      </p:grpSpPr>
      <p:sp>
        <p:nvSpPr>
          <p:cNvPr id="3" name="矩形 2"/>
          <p:cNvSpPr/>
          <p:nvPr userDrawn="1"/>
        </p:nvSpPr>
        <p:spPr>
          <a:xfrm>
            <a:off x="349403" y="424934"/>
            <a:ext cx="11481154" cy="616421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Click="0" advTm="0">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7" name="矩形 6"/>
          <p:cNvSpPr/>
          <p:nvPr userDrawn="1"/>
        </p:nvSpPr>
        <p:spPr>
          <a:xfrm>
            <a:off x="402808" y="803190"/>
            <a:ext cx="11378210" cy="5288692"/>
          </a:xfrm>
          <a:prstGeom prst="rect">
            <a:avLst/>
          </a:prstGeom>
          <a:solidFill>
            <a:schemeClr val="bg1"/>
          </a:solidFill>
          <a:ln>
            <a:solidFill>
              <a:schemeClr val="accent6">
                <a:lumMod val="20000"/>
                <a:lumOff val="8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Click="0" advTm="0">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dkDnDiag">
          <a:fgClr>
            <a:srgbClr val="C00000"/>
          </a:fgClr>
          <a:bgClr>
            <a:srgbClr val="E64C78"/>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351CA3-6598-47BA-A12A-DCE305F46A97}"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42A909-D210-4EEF-98FE-5805E34EE8DD}" type="slidenum">
              <a:rPr lang="zh-CN" altLang="en-US" smtClean="0"/>
              <a:t>‹#›</a:t>
            </a:fld>
            <a:endParaRPr lang="zh-CN" altLang="en-US"/>
          </a:p>
        </p:txBody>
      </p:sp>
      <p:pic>
        <p:nvPicPr>
          <p:cNvPr id="7" name="图片 6"/>
          <p:cNvPicPr>
            <a:picLocks noChangeAspect="1"/>
          </p:cNvPicPr>
          <p:nvPr userDrawn="1"/>
        </p:nvPicPr>
        <p:blipFill>
          <a:blip r:embed="rId6" cstate="email"/>
          <a:stretch>
            <a:fillRect/>
          </a:stretch>
        </p:blipFill>
        <p:spPr>
          <a:xfrm>
            <a:off x="1524" y="0"/>
            <a:ext cx="12188952" cy="6858000"/>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Lst>
  <p:transition spd="slow" advClick="0" advTm="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225413" y="400478"/>
            <a:ext cx="11755808" cy="6090501"/>
          </a:xfrm>
          <a:prstGeom prst="rect">
            <a:avLst/>
          </a:prstGeom>
          <a:solidFill>
            <a:schemeClr val="bg1"/>
          </a:solidFill>
          <a:ln>
            <a:solidFill>
              <a:schemeClr val="bg1">
                <a:lumMod val="95000"/>
              </a:schemeClr>
            </a:solidFill>
          </a:ln>
          <a:effectLst>
            <a:outerShdw blurRad="558800" dist="1397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 name="图片 1"/>
          <p:cNvPicPr>
            <a:picLocks noChangeAspect="1"/>
          </p:cNvPicPr>
          <p:nvPr/>
        </p:nvPicPr>
        <p:blipFill rotWithShape="1">
          <a:blip r:embed="rId3" cstate="email"/>
          <a:srcRect/>
          <a:stretch>
            <a:fillRect/>
          </a:stretch>
        </p:blipFill>
        <p:spPr>
          <a:xfrm>
            <a:off x="1" y="22559"/>
            <a:ext cx="6025662" cy="6858000"/>
          </a:xfrm>
          <a:prstGeom prst="rect">
            <a:avLst/>
          </a:prstGeom>
        </p:spPr>
      </p:pic>
      <p:grpSp>
        <p:nvGrpSpPr>
          <p:cNvPr id="30" name="组合 29"/>
          <p:cNvGrpSpPr/>
          <p:nvPr/>
        </p:nvGrpSpPr>
        <p:grpSpPr>
          <a:xfrm>
            <a:off x="5320835" y="922503"/>
            <a:ext cx="4757500" cy="5254095"/>
            <a:chOff x="5422435" y="1022107"/>
            <a:chExt cx="4757500" cy="5254095"/>
          </a:xfrm>
        </p:grpSpPr>
        <p:sp>
          <p:nvSpPr>
            <p:cNvPr id="8" name="文本框 7"/>
            <p:cNvSpPr txBox="1"/>
            <p:nvPr/>
          </p:nvSpPr>
          <p:spPr>
            <a:xfrm>
              <a:off x="5422435" y="1022107"/>
              <a:ext cx="3247043" cy="2713243"/>
            </a:xfrm>
            <a:prstGeom prst="rect">
              <a:avLst/>
            </a:prstGeom>
            <a:noFill/>
          </p:spPr>
          <p:txBody>
            <a:bodyPr vert="eaVert" wrap="none" rtlCol="0">
              <a:spAutoFit/>
            </a:bodyPr>
            <a:lstStyle/>
            <a:p>
              <a:r>
                <a:rPr lang="zh-CN" altLang="en-US" sz="19900" b="1" dirty="0">
                  <a:solidFill>
                    <a:srgbClr val="E64C78"/>
                  </a:solidFill>
                  <a:latin typeface="汉仪意宋W" pitchFamily="18" charset="-122"/>
                  <a:ea typeface="汉仪意宋W" pitchFamily="18" charset="-122"/>
                  <a:cs typeface="+mn-ea"/>
                  <a:sym typeface="+mn-lt"/>
                </a:rPr>
                <a:t>拥</a:t>
              </a:r>
            </a:p>
          </p:txBody>
        </p:sp>
        <p:sp>
          <p:nvSpPr>
            <p:cNvPr id="9" name="文本框 8"/>
            <p:cNvSpPr txBox="1"/>
            <p:nvPr/>
          </p:nvSpPr>
          <p:spPr>
            <a:xfrm>
              <a:off x="6127263" y="3763019"/>
              <a:ext cx="1292662" cy="2307683"/>
            </a:xfrm>
            <a:prstGeom prst="rect">
              <a:avLst/>
            </a:prstGeom>
            <a:noFill/>
          </p:spPr>
          <p:txBody>
            <a:bodyPr vert="eaVert" wrap="none" rtlCol="0">
              <a:spAutoFit/>
            </a:bodyPr>
            <a:lstStyle/>
            <a:p>
              <a:r>
                <a:rPr lang="zh-CN" altLang="en-US" sz="7200" dirty="0" smtClean="0">
                  <a:latin typeface="汉仪意宋W" pitchFamily="18" charset="-122"/>
                  <a:ea typeface="汉仪意宋W" pitchFamily="18" charset="-122"/>
                  <a:cs typeface="+mn-ea"/>
                  <a:sym typeface="+mn-lt"/>
                </a:rPr>
                <a:t>母 亲</a:t>
              </a:r>
              <a:endParaRPr lang="zh-CN" altLang="en-US" sz="7200" dirty="0">
                <a:latin typeface="汉仪意宋W" pitchFamily="18" charset="-122"/>
                <a:ea typeface="汉仪意宋W" pitchFamily="18" charset="-122"/>
                <a:cs typeface="+mn-ea"/>
                <a:sym typeface="+mn-lt"/>
              </a:endParaRPr>
            </a:p>
          </p:txBody>
        </p:sp>
        <p:sp>
          <p:nvSpPr>
            <p:cNvPr id="12" name="文本框 11"/>
            <p:cNvSpPr txBox="1"/>
            <p:nvPr/>
          </p:nvSpPr>
          <p:spPr>
            <a:xfrm>
              <a:off x="6932892" y="3562959"/>
              <a:ext cx="3247043" cy="2713243"/>
            </a:xfrm>
            <a:prstGeom prst="rect">
              <a:avLst/>
            </a:prstGeom>
            <a:noFill/>
          </p:spPr>
          <p:txBody>
            <a:bodyPr vert="eaVert" wrap="none" rtlCol="0">
              <a:spAutoFit/>
            </a:bodyPr>
            <a:lstStyle/>
            <a:p>
              <a:r>
                <a:rPr lang="zh-CN" altLang="en-US" sz="19900" b="1" dirty="0" smtClean="0">
                  <a:solidFill>
                    <a:srgbClr val="E64C78"/>
                  </a:solidFill>
                  <a:latin typeface="汉仪意宋W" pitchFamily="18" charset="-122"/>
                  <a:ea typeface="汉仪意宋W" pitchFamily="18" charset="-122"/>
                  <a:cs typeface="+mn-ea"/>
                  <a:sym typeface="+mn-lt"/>
                </a:rPr>
                <a:t>抱</a:t>
              </a:r>
              <a:endParaRPr lang="zh-CN" altLang="en-US" sz="19900" b="1" dirty="0">
                <a:solidFill>
                  <a:srgbClr val="E64C78"/>
                </a:solidFill>
                <a:latin typeface="汉仪意宋W" pitchFamily="18" charset="-122"/>
                <a:ea typeface="汉仪意宋W" pitchFamily="18" charset="-122"/>
                <a:cs typeface="+mn-ea"/>
                <a:sym typeface="+mn-lt"/>
              </a:endParaRPr>
            </a:p>
          </p:txBody>
        </p:sp>
        <p:sp>
          <p:nvSpPr>
            <p:cNvPr id="16" name="文本框 15"/>
            <p:cNvSpPr txBox="1"/>
            <p:nvPr/>
          </p:nvSpPr>
          <p:spPr>
            <a:xfrm>
              <a:off x="8273427" y="1520384"/>
              <a:ext cx="553998" cy="1647761"/>
            </a:xfrm>
            <a:prstGeom prst="rect">
              <a:avLst/>
            </a:prstGeom>
            <a:noFill/>
          </p:spPr>
          <p:txBody>
            <a:bodyPr vert="eaVert" wrap="square" rtlCol="0">
              <a:spAutoFit/>
            </a:bodyPr>
            <a:lstStyle/>
            <a:p>
              <a:r>
                <a:rPr lang="zh-CN" altLang="en-US" sz="1200" dirty="0" smtClean="0">
                  <a:cs typeface="+mn-ea"/>
                  <a:sym typeface="+mn-lt"/>
                </a:rPr>
                <a:t>世上只有妈妈好 感谢您用心一直呵护着我！</a:t>
              </a:r>
              <a:endParaRPr lang="zh-CN" altLang="en-US" sz="1200" dirty="0">
                <a:cs typeface="+mn-ea"/>
                <a:sym typeface="+mn-lt"/>
              </a:endParaRPr>
            </a:p>
          </p:txBody>
        </p:sp>
        <p:sp>
          <p:nvSpPr>
            <p:cNvPr id="3" name="矩形 2"/>
            <p:cNvSpPr/>
            <p:nvPr/>
          </p:nvSpPr>
          <p:spPr>
            <a:xfrm>
              <a:off x="9007412" y="1487139"/>
              <a:ext cx="421224" cy="1461141"/>
            </a:xfrm>
            <a:prstGeom prst="rect">
              <a:avLst/>
            </a:prstGeom>
            <a:solidFill>
              <a:srgbClr val="E64C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p:cNvSpPr txBox="1"/>
            <p:nvPr/>
          </p:nvSpPr>
          <p:spPr>
            <a:xfrm>
              <a:off x="8971807" y="1506648"/>
              <a:ext cx="492443" cy="1272143"/>
            </a:xfrm>
            <a:prstGeom prst="rect">
              <a:avLst/>
            </a:prstGeom>
            <a:noFill/>
          </p:spPr>
          <p:txBody>
            <a:bodyPr vert="eaVert" wrap="none" rtlCol="0">
              <a:spAutoFit/>
            </a:bodyPr>
            <a:lstStyle/>
            <a:p>
              <a:r>
                <a:rPr lang="zh-CN" altLang="en-US" sz="2000" spc="300" dirty="0" smtClean="0">
                  <a:solidFill>
                    <a:schemeClr val="bg1"/>
                  </a:solidFill>
                  <a:cs typeface="+mn-ea"/>
                  <a:sym typeface="+mn-lt"/>
                </a:rPr>
                <a:t>感谢妈妈</a:t>
              </a:r>
              <a:endParaRPr lang="zh-CN" altLang="en-US" sz="2000" spc="300" dirty="0">
                <a:solidFill>
                  <a:schemeClr val="bg1"/>
                </a:solidFill>
                <a:cs typeface="+mn-ea"/>
                <a:sym typeface="+mn-lt"/>
              </a:endParaRPr>
            </a:p>
          </p:txBody>
        </p:sp>
        <p:cxnSp>
          <p:nvCxnSpPr>
            <p:cNvPr id="21" name="直接连接符 20"/>
            <p:cNvCxnSpPr/>
            <p:nvPr/>
          </p:nvCxnSpPr>
          <p:spPr>
            <a:xfrm>
              <a:off x="8734417" y="1527443"/>
              <a:ext cx="0" cy="831511"/>
            </a:xfrm>
            <a:prstGeom prst="line">
              <a:avLst/>
            </a:prstGeom>
            <a:ln>
              <a:solidFill>
                <a:srgbClr val="E64C78"/>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8827425" y="1535265"/>
              <a:ext cx="0" cy="1194890"/>
            </a:xfrm>
            <a:prstGeom prst="line">
              <a:avLst/>
            </a:prstGeom>
            <a:ln>
              <a:solidFill>
                <a:srgbClr val="E64C78"/>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8923677" y="1507068"/>
              <a:ext cx="0" cy="1042737"/>
            </a:xfrm>
            <a:prstGeom prst="line">
              <a:avLst/>
            </a:prstGeom>
            <a:ln>
              <a:solidFill>
                <a:srgbClr val="E64C78"/>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7045957" y="5447618"/>
              <a:ext cx="646332" cy="734784"/>
            </a:xfrm>
            <a:prstGeom prst="line">
              <a:avLst/>
            </a:prstGeom>
            <a:ln>
              <a:solidFill>
                <a:srgbClr val="E64C78"/>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9187627" y="2614342"/>
              <a:ext cx="646332" cy="734784"/>
            </a:xfrm>
            <a:prstGeom prst="line">
              <a:avLst/>
            </a:prstGeom>
            <a:ln>
              <a:solidFill>
                <a:srgbClr val="E64C78"/>
              </a:solidFill>
            </a:ln>
          </p:spPr>
          <p:style>
            <a:lnRef idx="1">
              <a:schemeClr val="accent1"/>
            </a:lnRef>
            <a:fillRef idx="0">
              <a:schemeClr val="accent1"/>
            </a:fillRef>
            <a:effectRef idx="0">
              <a:schemeClr val="accent1"/>
            </a:effectRef>
            <a:fontRef idx="minor">
              <a:schemeClr val="tx1"/>
            </a:fontRef>
          </p:style>
        </p:cxnSp>
      </p:grpSp>
      <p:pic>
        <p:nvPicPr>
          <p:cNvPr id="31" name="图片 30"/>
          <p:cNvPicPr>
            <a:picLocks noChangeAspect="1"/>
          </p:cNvPicPr>
          <p:nvPr/>
        </p:nvPicPr>
        <p:blipFill rotWithShape="1">
          <a:blip r:embed="rId4" cstate="email"/>
          <a:srcRect/>
          <a:stretch>
            <a:fillRect/>
          </a:stretch>
        </p:blipFill>
        <p:spPr>
          <a:xfrm>
            <a:off x="9679902" y="-79874"/>
            <a:ext cx="2549634" cy="6858000"/>
          </a:xfrm>
          <a:prstGeom prst="rect">
            <a:avLst/>
          </a:prstGeom>
        </p:spPr>
      </p:pic>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randombar(horizontal)">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32"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circle(out)">
                                      <p:cBhvr>
                                        <p:cTn id="15"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矩形 49"/>
          <p:cNvSpPr/>
          <p:nvPr/>
        </p:nvSpPr>
        <p:spPr>
          <a:xfrm>
            <a:off x="360963" y="424933"/>
            <a:ext cx="11470074" cy="61642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cs typeface="+mn-ea"/>
              <a:sym typeface="+mn-lt"/>
            </a:endParaRPr>
          </a:p>
        </p:txBody>
      </p:sp>
      <p:sp>
        <p:nvSpPr>
          <p:cNvPr id="44" name="任意多边形 43"/>
          <p:cNvSpPr/>
          <p:nvPr/>
        </p:nvSpPr>
        <p:spPr>
          <a:xfrm rot="5400000">
            <a:off x="6378162" y="1547449"/>
            <a:ext cx="1164853" cy="1851717"/>
          </a:xfrm>
          <a:custGeom>
            <a:avLst/>
            <a:gdLst>
              <a:gd name="connsiteX0" fmla="*/ 1689100 w 1727200"/>
              <a:gd name="connsiteY0" fmla="*/ 381000 h 2349500"/>
              <a:gd name="connsiteX1" fmla="*/ 1689100 w 1727200"/>
              <a:gd name="connsiteY1" fmla="*/ 0 h 2349500"/>
              <a:gd name="connsiteX2" fmla="*/ 0 w 1727200"/>
              <a:gd name="connsiteY2" fmla="*/ 0 h 2349500"/>
              <a:gd name="connsiteX3" fmla="*/ 0 w 1727200"/>
              <a:gd name="connsiteY3" fmla="*/ 2349500 h 2349500"/>
              <a:gd name="connsiteX4" fmla="*/ 1727200 w 1727200"/>
              <a:gd name="connsiteY4" fmla="*/ 2349500 h 2349500"/>
              <a:gd name="connsiteX5" fmla="*/ 1727200 w 1727200"/>
              <a:gd name="connsiteY5" fmla="*/ 1816100 h 2349500"/>
              <a:gd name="connsiteX0-1" fmla="*/ 1689100 w 1727200"/>
              <a:gd name="connsiteY0-2" fmla="*/ 381000 h 2349500"/>
              <a:gd name="connsiteX1-3" fmla="*/ 1717675 w 1727200"/>
              <a:gd name="connsiteY1-4" fmla="*/ 0 h 2349500"/>
              <a:gd name="connsiteX2-5" fmla="*/ 0 w 1727200"/>
              <a:gd name="connsiteY2-6" fmla="*/ 0 h 2349500"/>
              <a:gd name="connsiteX3-7" fmla="*/ 0 w 1727200"/>
              <a:gd name="connsiteY3-8" fmla="*/ 2349500 h 2349500"/>
              <a:gd name="connsiteX4-9" fmla="*/ 1727200 w 1727200"/>
              <a:gd name="connsiteY4-10" fmla="*/ 2349500 h 2349500"/>
              <a:gd name="connsiteX5-11" fmla="*/ 1727200 w 1727200"/>
              <a:gd name="connsiteY5-12" fmla="*/ 1816100 h 2349500"/>
              <a:gd name="connsiteX0-13" fmla="*/ 1720850 w 1727200"/>
              <a:gd name="connsiteY0-14" fmla="*/ 381000 h 2349500"/>
              <a:gd name="connsiteX1-15" fmla="*/ 1717675 w 1727200"/>
              <a:gd name="connsiteY1-16" fmla="*/ 0 h 2349500"/>
              <a:gd name="connsiteX2-17" fmla="*/ 0 w 1727200"/>
              <a:gd name="connsiteY2-18" fmla="*/ 0 h 2349500"/>
              <a:gd name="connsiteX3-19" fmla="*/ 0 w 1727200"/>
              <a:gd name="connsiteY3-20" fmla="*/ 2349500 h 2349500"/>
              <a:gd name="connsiteX4-21" fmla="*/ 1727200 w 1727200"/>
              <a:gd name="connsiteY4-22" fmla="*/ 2349500 h 2349500"/>
              <a:gd name="connsiteX5-23" fmla="*/ 1727200 w 1727200"/>
              <a:gd name="connsiteY5-24" fmla="*/ 1816100 h 23495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727200" h="2349500">
                <a:moveTo>
                  <a:pt x="1720850" y="381000"/>
                </a:moveTo>
                <a:cubicBezTo>
                  <a:pt x="1719792" y="254000"/>
                  <a:pt x="1718733" y="127000"/>
                  <a:pt x="1717675" y="0"/>
                </a:cubicBezTo>
                <a:lnTo>
                  <a:pt x="0" y="0"/>
                </a:lnTo>
                <a:lnTo>
                  <a:pt x="0" y="2349500"/>
                </a:lnTo>
                <a:lnTo>
                  <a:pt x="1727200" y="2349500"/>
                </a:lnTo>
                <a:lnTo>
                  <a:pt x="1727200" y="1816100"/>
                </a:lnTo>
              </a:path>
            </a:pathLst>
          </a:cu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accent1">
                  <a:lumMod val="40000"/>
                  <a:lumOff val="60000"/>
                </a:schemeClr>
              </a:solidFill>
              <a:cs typeface="+mn-ea"/>
              <a:sym typeface="+mn-lt"/>
            </a:endParaRPr>
          </a:p>
        </p:txBody>
      </p:sp>
      <p:sp>
        <p:nvSpPr>
          <p:cNvPr id="46" name="文本框 45"/>
          <p:cNvSpPr txBox="1"/>
          <p:nvPr/>
        </p:nvSpPr>
        <p:spPr>
          <a:xfrm>
            <a:off x="5745730" y="3263935"/>
            <a:ext cx="3029969" cy="584775"/>
          </a:xfrm>
          <a:prstGeom prst="rect">
            <a:avLst/>
          </a:prstGeom>
          <a:noFill/>
        </p:spPr>
        <p:txBody>
          <a:bodyPr wrap="square" rtlCol="0">
            <a:spAutoFit/>
          </a:bodyPr>
          <a:lstStyle/>
          <a:p>
            <a:r>
              <a:rPr lang="zh-CN" altLang="en-US" sz="3200" b="1" dirty="0">
                <a:solidFill>
                  <a:srgbClr val="E64C78"/>
                </a:solidFill>
                <a:cs typeface="+mn-ea"/>
                <a:sym typeface="+mn-lt"/>
              </a:rPr>
              <a:t>可怜天下父母心</a:t>
            </a:r>
          </a:p>
        </p:txBody>
      </p:sp>
      <p:sp>
        <p:nvSpPr>
          <p:cNvPr id="47" name="文本框 46"/>
          <p:cNvSpPr txBox="1"/>
          <p:nvPr/>
        </p:nvSpPr>
        <p:spPr>
          <a:xfrm>
            <a:off x="6372237" y="1901319"/>
            <a:ext cx="1242792" cy="1323438"/>
          </a:xfrm>
          <a:prstGeom prst="rect">
            <a:avLst/>
          </a:prstGeom>
          <a:noFill/>
        </p:spPr>
        <p:txBody>
          <a:bodyPr wrap="square" rtlCol="0">
            <a:spAutoFit/>
          </a:bodyPr>
          <a:lstStyle/>
          <a:p>
            <a:pPr algn="r"/>
            <a:r>
              <a:rPr lang="zh-CN" altLang="en-US" sz="8000" dirty="0" smtClean="0">
                <a:solidFill>
                  <a:srgbClr val="E64C78"/>
                </a:solidFill>
                <a:cs typeface="+mn-ea"/>
                <a:sym typeface="+mn-lt"/>
              </a:rPr>
              <a:t>贰</a:t>
            </a:r>
            <a:endParaRPr lang="zh-CN" altLang="en-US" sz="8000" dirty="0">
              <a:solidFill>
                <a:srgbClr val="E64C78"/>
              </a:solidFill>
              <a:cs typeface="+mn-ea"/>
              <a:sym typeface="+mn-lt"/>
            </a:endParaRPr>
          </a:p>
        </p:txBody>
      </p:sp>
      <p:sp>
        <p:nvSpPr>
          <p:cNvPr id="49" name="文本框 18"/>
          <p:cNvSpPr txBox="1"/>
          <p:nvPr/>
        </p:nvSpPr>
        <p:spPr>
          <a:xfrm>
            <a:off x="5270425" y="3836927"/>
            <a:ext cx="5029275" cy="1232645"/>
          </a:xfrm>
          <a:prstGeom prst="rect">
            <a:avLst/>
          </a:prstGeom>
          <a:noFill/>
        </p:spPr>
        <p:txBody>
          <a:bodyPr vert="horz" wrap="square" lIns="65024" tIns="32512" rIns="65024" bIns="32512" rtlCol="0">
            <a:spAutoFit/>
          </a:bodyPr>
          <a:lstStyle/>
          <a:p>
            <a:pPr lvl="1"/>
            <a:r>
              <a:rPr lang="zh-CN" altLang="en-US" sz="1895" dirty="0">
                <a:solidFill>
                  <a:schemeClr val="tx1">
                    <a:lumMod val="65000"/>
                    <a:lumOff val="35000"/>
                  </a:schemeClr>
                </a:solidFill>
                <a:cs typeface="+mn-ea"/>
                <a:sym typeface="+mn-lt"/>
              </a:rPr>
              <a:t>点击此处输入您的内容与此小标或</a:t>
            </a:r>
            <a:endParaRPr lang="en-US" altLang="zh-CN" sz="1895" dirty="0">
              <a:solidFill>
                <a:schemeClr val="tx1">
                  <a:lumMod val="65000"/>
                  <a:lumOff val="35000"/>
                </a:schemeClr>
              </a:solidFill>
              <a:cs typeface="+mn-ea"/>
              <a:sym typeface="+mn-lt"/>
            </a:endParaRPr>
          </a:p>
          <a:p>
            <a:pPr lvl="1"/>
            <a:r>
              <a:rPr lang="zh-CN" altLang="en-US" sz="1895" dirty="0">
                <a:solidFill>
                  <a:schemeClr val="tx1">
                    <a:lumMod val="65000"/>
                    <a:lumOff val="35000"/>
                  </a:schemeClr>
                </a:solidFill>
                <a:cs typeface="+mn-ea"/>
                <a:sym typeface="+mn-lt"/>
              </a:rPr>
              <a:t>图形相关的文字描述内容点击此处输入您的内容与此</a:t>
            </a:r>
            <a:endParaRPr lang="en-US" altLang="zh-CN" sz="1895" dirty="0">
              <a:solidFill>
                <a:schemeClr val="tx1">
                  <a:lumMod val="65000"/>
                  <a:lumOff val="35000"/>
                </a:schemeClr>
              </a:solidFill>
              <a:cs typeface="+mn-ea"/>
              <a:sym typeface="+mn-lt"/>
            </a:endParaRPr>
          </a:p>
          <a:p>
            <a:pPr lvl="1"/>
            <a:r>
              <a:rPr lang="zh-CN" altLang="en-US" sz="1895" dirty="0">
                <a:solidFill>
                  <a:schemeClr val="tx1">
                    <a:lumMod val="65000"/>
                    <a:lumOff val="35000"/>
                  </a:schemeClr>
                </a:solidFill>
                <a:cs typeface="+mn-ea"/>
                <a:sym typeface="+mn-lt"/>
              </a:rPr>
              <a:t>图形相关的文字描述</a:t>
            </a:r>
            <a:r>
              <a:rPr lang="zh-CN" altLang="en-US" sz="1895" dirty="0" smtClean="0">
                <a:solidFill>
                  <a:schemeClr val="tx1">
                    <a:lumMod val="65000"/>
                    <a:lumOff val="35000"/>
                  </a:schemeClr>
                </a:solidFill>
                <a:cs typeface="+mn-ea"/>
                <a:sym typeface="+mn-lt"/>
              </a:rPr>
              <a:t>内容</a:t>
            </a:r>
            <a:endParaRPr lang="en-US" altLang="zh-CN" sz="1895" dirty="0">
              <a:solidFill>
                <a:schemeClr val="tx1">
                  <a:lumMod val="65000"/>
                  <a:lumOff val="35000"/>
                </a:schemeClr>
              </a:solidFill>
              <a:cs typeface="+mn-ea"/>
              <a:sym typeface="+mn-lt"/>
            </a:endParaRPr>
          </a:p>
        </p:txBody>
      </p:sp>
      <p:grpSp>
        <p:nvGrpSpPr>
          <p:cNvPr id="4" name="组合 3"/>
          <p:cNvGrpSpPr/>
          <p:nvPr/>
        </p:nvGrpSpPr>
        <p:grpSpPr>
          <a:xfrm>
            <a:off x="992828" y="1781258"/>
            <a:ext cx="4277597" cy="3451559"/>
            <a:chOff x="661127" y="1101906"/>
            <a:chExt cx="5783299" cy="4666497"/>
          </a:xfrm>
        </p:grpSpPr>
        <p:pic>
          <p:nvPicPr>
            <p:cNvPr id="2" name="图片 1"/>
            <p:cNvPicPr>
              <a:picLocks noChangeAspect="1"/>
            </p:cNvPicPr>
            <p:nvPr/>
          </p:nvPicPr>
          <p:blipFill rotWithShape="1">
            <a:blip r:embed="rId3" cstate="email"/>
            <a:srcRect/>
            <a:stretch>
              <a:fillRect/>
            </a:stretch>
          </p:blipFill>
          <p:spPr>
            <a:xfrm>
              <a:off x="661127" y="1101906"/>
              <a:ext cx="2824977" cy="2476387"/>
            </a:xfrm>
            <a:prstGeom prst="rect">
              <a:avLst/>
            </a:prstGeom>
          </p:spPr>
        </p:pic>
        <p:pic>
          <p:nvPicPr>
            <p:cNvPr id="10" name="图片 9"/>
            <p:cNvPicPr>
              <a:picLocks noChangeAspect="1"/>
            </p:cNvPicPr>
            <p:nvPr/>
          </p:nvPicPr>
          <p:blipFill rotWithShape="1">
            <a:blip r:embed="rId4" cstate="email"/>
            <a:srcRect/>
            <a:stretch>
              <a:fillRect/>
            </a:stretch>
          </p:blipFill>
          <p:spPr>
            <a:xfrm>
              <a:off x="1254061" y="3702708"/>
              <a:ext cx="1336739" cy="2052849"/>
            </a:xfrm>
            <a:prstGeom prst="rect">
              <a:avLst/>
            </a:prstGeom>
          </p:spPr>
        </p:pic>
        <p:pic>
          <p:nvPicPr>
            <p:cNvPr id="3" name="图片 2"/>
            <p:cNvPicPr>
              <a:picLocks noChangeAspect="1"/>
            </p:cNvPicPr>
            <p:nvPr/>
          </p:nvPicPr>
          <p:blipFill>
            <a:blip r:embed="rId5" cstate="email"/>
            <a:stretch>
              <a:fillRect/>
            </a:stretch>
          </p:blipFill>
          <p:spPr>
            <a:xfrm>
              <a:off x="1921696" y="1245673"/>
              <a:ext cx="4522730" cy="452273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wipe(up)">
                                      <p:cBhvr>
                                        <p:cTn id="14" dur="47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360963" y="454304"/>
            <a:ext cx="11470555" cy="6134840"/>
            <a:chOff x="380703" y="458354"/>
            <a:chExt cx="12097851" cy="6470339"/>
          </a:xfrm>
          <a:effectLst>
            <a:outerShdw blurRad="266700" dir="540000" algn="ctr" rotWithShape="0">
              <a:srgbClr val="000000">
                <a:alpha val="34000"/>
              </a:srgbClr>
            </a:outerShdw>
          </a:effectLst>
        </p:grpSpPr>
        <p:cxnSp>
          <p:nvCxnSpPr>
            <p:cNvPr id="34" name="直接连接符 33"/>
            <p:cNvCxnSpPr/>
            <p:nvPr/>
          </p:nvCxnSpPr>
          <p:spPr>
            <a:xfrm>
              <a:off x="380703" y="1549508"/>
              <a:ext cx="0" cy="537918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12478047" y="466738"/>
              <a:ext cx="0" cy="646195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392896" y="6920309"/>
              <a:ext cx="12085151" cy="838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393403" y="458354"/>
              <a:ext cx="12085151" cy="838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4" name="Content Placeholder 2"/>
          <p:cNvSpPr txBox="1"/>
          <p:nvPr/>
        </p:nvSpPr>
        <p:spPr bwMode="auto">
          <a:xfrm>
            <a:off x="5563935" y="4441249"/>
            <a:ext cx="2618160" cy="102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86679" tIns="43340" rIns="86679" bIns="43340"/>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defTabSz="649605">
              <a:spcBef>
                <a:spcPct val="20000"/>
              </a:spcBef>
              <a:defRPr/>
            </a:pPr>
            <a:r>
              <a:rPr lang="zh-CN" altLang="en-US" sz="2275" b="1" kern="0" dirty="0">
                <a:solidFill>
                  <a:schemeClr val="tx1">
                    <a:lumMod val="65000"/>
                    <a:lumOff val="35000"/>
                  </a:schemeClr>
                </a:solidFill>
                <a:latin typeface="+mn-lt"/>
                <a:ea typeface="+mn-ea"/>
                <a:cs typeface="+mn-ea"/>
                <a:sym typeface="+mn-lt"/>
              </a:rPr>
              <a:t>输入标题</a:t>
            </a:r>
            <a:endParaRPr lang="en-US" altLang="zh-CN" sz="2275" b="1" kern="0" dirty="0">
              <a:solidFill>
                <a:schemeClr val="tx1">
                  <a:lumMod val="65000"/>
                  <a:lumOff val="35000"/>
                </a:schemeClr>
              </a:solidFill>
              <a:latin typeface="+mn-lt"/>
              <a:ea typeface="+mn-ea"/>
              <a:cs typeface="+mn-ea"/>
              <a:sym typeface="+mn-lt"/>
            </a:endParaRPr>
          </a:p>
          <a:p>
            <a:pPr defTabSz="649605">
              <a:spcBef>
                <a:spcPct val="20000"/>
              </a:spcBef>
              <a:defRPr/>
            </a:pPr>
            <a:r>
              <a:rPr lang="zh-CN" altLang="en-US" sz="1325" kern="0" dirty="0">
                <a:solidFill>
                  <a:schemeClr val="tx1">
                    <a:lumMod val="65000"/>
                    <a:lumOff val="35000"/>
                  </a:schemeClr>
                </a:solidFill>
                <a:latin typeface="+mn-lt"/>
                <a:ea typeface="+mn-ea"/>
                <a:cs typeface="+mn-ea"/>
                <a:sym typeface="+mn-lt"/>
              </a:rPr>
              <a:t>这里输入简单的文字概述里输入简单文字概述输入简单</a:t>
            </a:r>
            <a:endParaRPr lang="en-US" altLang="zh-CN" sz="1325" kern="0" dirty="0">
              <a:solidFill>
                <a:schemeClr val="tx1">
                  <a:lumMod val="65000"/>
                  <a:lumOff val="35000"/>
                </a:schemeClr>
              </a:solidFill>
              <a:latin typeface="+mn-lt"/>
              <a:ea typeface="+mn-ea"/>
              <a:cs typeface="+mn-ea"/>
              <a:sym typeface="+mn-lt"/>
            </a:endParaRPr>
          </a:p>
        </p:txBody>
      </p:sp>
      <p:sp>
        <p:nvSpPr>
          <p:cNvPr id="21" name="Content Placeholder 2"/>
          <p:cNvSpPr txBox="1"/>
          <p:nvPr/>
        </p:nvSpPr>
        <p:spPr bwMode="auto">
          <a:xfrm>
            <a:off x="7739542" y="2451751"/>
            <a:ext cx="2618160" cy="102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86679" tIns="43340" rIns="86679" bIns="43340"/>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defTabSz="649605">
              <a:spcBef>
                <a:spcPct val="20000"/>
              </a:spcBef>
              <a:defRPr/>
            </a:pPr>
            <a:r>
              <a:rPr lang="zh-CN" altLang="en-US" sz="2275" b="1" kern="0" dirty="0">
                <a:solidFill>
                  <a:schemeClr val="tx1">
                    <a:lumMod val="65000"/>
                    <a:lumOff val="35000"/>
                  </a:schemeClr>
                </a:solidFill>
                <a:latin typeface="+mn-lt"/>
                <a:ea typeface="+mn-ea"/>
                <a:cs typeface="+mn-ea"/>
                <a:sym typeface="+mn-lt"/>
              </a:rPr>
              <a:t>输入标题</a:t>
            </a:r>
            <a:endParaRPr lang="en-US" altLang="zh-CN" sz="2275" b="1" kern="0" dirty="0">
              <a:solidFill>
                <a:schemeClr val="tx1">
                  <a:lumMod val="65000"/>
                  <a:lumOff val="35000"/>
                </a:schemeClr>
              </a:solidFill>
              <a:latin typeface="+mn-lt"/>
              <a:ea typeface="+mn-ea"/>
              <a:cs typeface="+mn-ea"/>
              <a:sym typeface="+mn-lt"/>
            </a:endParaRPr>
          </a:p>
          <a:p>
            <a:pPr defTabSz="649605">
              <a:spcBef>
                <a:spcPct val="20000"/>
              </a:spcBef>
              <a:defRPr/>
            </a:pPr>
            <a:r>
              <a:rPr lang="zh-CN" altLang="en-US" sz="1325" kern="0" dirty="0">
                <a:solidFill>
                  <a:schemeClr val="tx1">
                    <a:lumMod val="65000"/>
                    <a:lumOff val="35000"/>
                  </a:schemeClr>
                </a:solidFill>
                <a:latin typeface="+mn-lt"/>
                <a:ea typeface="+mn-ea"/>
                <a:cs typeface="+mn-ea"/>
                <a:sym typeface="+mn-lt"/>
              </a:rPr>
              <a:t>这里输入简单的文字概述里输入简单文字概述输入简单</a:t>
            </a:r>
            <a:endParaRPr lang="en-US" altLang="zh-CN" sz="1325" kern="0" dirty="0">
              <a:solidFill>
                <a:schemeClr val="tx1">
                  <a:lumMod val="65000"/>
                  <a:lumOff val="35000"/>
                </a:schemeClr>
              </a:solidFill>
              <a:latin typeface="+mn-lt"/>
              <a:ea typeface="+mn-ea"/>
              <a:cs typeface="+mn-ea"/>
              <a:sym typeface="+mn-lt"/>
            </a:endParaRPr>
          </a:p>
        </p:txBody>
      </p:sp>
      <p:sp>
        <p:nvSpPr>
          <p:cNvPr id="24" name="Content Placeholder 2"/>
          <p:cNvSpPr txBox="1"/>
          <p:nvPr/>
        </p:nvSpPr>
        <p:spPr bwMode="auto">
          <a:xfrm>
            <a:off x="8525689" y="4656054"/>
            <a:ext cx="2618160" cy="102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86679" tIns="43340" rIns="86679" bIns="43340"/>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defTabSz="649605">
              <a:spcBef>
                <a:spcPct val="20000"/>
              </a:spcBef>
              <a:defRPr/>
            </a:pPr>
            <a:r>
              <a:rPr lang="zh-CN" altLang="en-US" sz="2275" b="1" kern="0" dirty="0">
                <a:solidFill>
                  <a:schemeClr val="tx1">
                    <a:lumMod val="65000"/>
                    <a:lumOff val="35000"/>
                  </a:schemeClr>
                </a:solidFill>
                <a:latin typeface="+mn-lt"/>
                <a:ea typeface="+mn-ea"/>
                <a:cs typeface="+mn-ea"/>
                <a:sym typeface="+mn-lt"/>
              </a:rPr>
              <a:t>输入标题</a:t>
            </a:r>
            <a:endParaRPr lang="en-US" altLang="zh-CN" sz="2275" b="1" kern="0" dirty="0">
              <a:solidFill>
                <a:schemeClr val="tx1">
                  <a:lumMod val="65000"/>
                  <a:lumOff val="35000"/>
                </a:schemeClr>
              </a:solidFill>
              <a:latin typeface="+mn-lt"/>
              <a:ea typeface="+mn-ea"/>
              <a:cs typeface="+mn-ea"/>
              <a:sym typeface="+mn-lt"/>
            </a:endParaRPr>
          </a:p>
          <a:p>
            <a:pPr defTabSz="649605">
              <a:spcBef>
                <a:spcPct val="20000"/>
              </a:spcBef>
              <a:defRPr/>
            </a:pPr>
            <a:r>
              <a:rPr lang="zh-CN" altLang="en-US" sz="1325" kern="0" dirty="0">
                <a:solidFill>
                  <a:schemeClr val="tx1">
                    <a:lumMod val="65000"/>
                    <a:lumOff val="35000"/>
                  </a:schemeClr>
                </a:solidFill>
                <a:latin typeface="+mn-lt"/>
                <a:ea typeface="+mn-ea"/>
                <a:cs typeface="+mn-ea"/>
                <a:sym typeface="+mn-lt"/>
              </a:rPr>
              <a:t>这里输入简单的文字概述里输入简单文字概述输入简单</a:t>
            </a:r>
            <a:endParaRPr lang="en-US" altLang="zh-CN" sz="1325" kern="0" dirty="0">
              <a:solidFill>
                <a:schemeClr val="tx1">
                  <a:lumMod val="65000"/>
                  <a:lumOff val="35000"/>
                </a:schemeClr>
              </a:solidFill>
              <a:latin typeface="+mn-lt"/>
              <a:ea typeface="+mn-ea"/>
              <a:cs typeface="+mn-ea"/>
              <a:sym typeface="+mn-lt"/>
            </a:endParaRPr>
          </a:p>
        </p:txBody>
      </p:sp>
      <p:pic>
        <p:nvPicPr>
          <p:cNvPr id="3" name="图片 2"/>
          <p:cNvPicPr>
            <a:picLocks noChangeAspect="1"/>
          </p:cNvPicPr>
          <p:nvPr/>
        </p:nvPicPr>
        <p:blipFill>
          <a:blip r:embed="rId3" cstate="email"/>
          <a:stretch>
            <a:fillRect/>
          </a:stretch>
        </p:blipFill>
        <p:spPr>
          <a:xfrm>
            <a:off x="701264" y="858873"/>
            <a:ext cx="5233983" cy="5233983"/>
          </a:xfrm>
          <a:prstGeom prst="rect">
            <a:avLst/>
          </a:prstGeom>
        </p:spPr>
      </p:pic>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63063d22-86d9-42e5-9f66-1a3d534d3c84"/>
          <p:cNvGrpSpPr>
            <a:grpSpLocks noChangeAspect="1"/>
          </p:cNvGrpSpPr>
          <p:nvPr/>
        </p:nvGrpSpPr>
        <p:grpSpPr>
          <a:xfrm>
            <a:off x="3596481" y="2906374"/>
            <a:ext cx="5001420" cy="2949346"/>
            <a:chOff x="3988773" y="2642408"/>
            <a:chExt cx="4216835" cy="2486677"/>
          </a:xfrm>
        </p:grpSpPr>
        <p:sp>
          <p:nvSpPr>
            <p:cNvPr id="4" name="Freeform: Shape 7"/>
            <p:cNvSpPr/>
            <p:nvPr/>
          </p:nvSpPr>
          <p:spPr>
            <a:xfrm rot="4680292" flipH="1" flipV="1">
              <a:off x="6561599" y="3485075"/>
              <a:ext cx="1157289" cy="2130729"/>
            </a:xfrm>
            <a:custGeom>
              <a:avLst/>
              <a:gdLst>
                <a:gd name="connsiteX0" fmla="*/ 578645 w 1157289"/>
                <a:gd name="connsiteY0" fmla="*/ 0 h 2130729"/>
                <a:gd name="connsiteX1" fmla="*/ 596658 w 1157289"/>
                <a:gd name="connsiteY1" fmla="*/ 10943 h 2130729"/>
                <a:gd name="connsiteX2" fmla="*/ 1157289 w 1157289"/>
                <a:gd name="connsiteY2" fmla="*/ 1065364 h 2130729"/>
                <a:gd name="connsiteX3" fmla="*/ 596658 w 1157289"/>
                <a:gd name="connsiteY3" fmla="*/ 2119785 h 2130729"/>
                <a:gd name="connsiteX4" fmla="*/ 578645 w 1157289"/>
                <a:gd name="connsiteY4" fmla="*/ 2130729 h 2130729"/>
                <a:gd name="connsiteX5" fmla="*/ 560631 w 1157289"/>
                <a:gd name="connsiteY5" fmla="*/ 2119785 h 2130729"/>
                <a:gd name="connsiteX6" fmla="*/ 0 w 1157289"/>
                <a:gd name="connsiteY6" fmla="*/ 1065364 h 2130729"/>
                <a:gd name="connsiteX7" fmla="*/ 560631 w 1157289"/>
                <a:gd name="connsiteY7" fmla="*/ 10943 h 2130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7289" h="2130729">
                  <a:moveTo>
                    <a:pt x="578645" y="0"/>
                  </a:moveTo>
                  <a:lnTo>
                    <a:pt x="596658" y="10943"/>
                  </a:lnTo>
                  <a:cubicBezTo>
                    <a:pt x="934903" y="239457"/>
                    <a:pt x="1157289" y="626440"/>
                    <a:pt x="1157289" y="1065364"/>
                  </a:cubicBezTo>
                  <a:cubicBezTo>
                    <a:pt x="1157289" y="1504289"/>
                    <a:pt x="934903" y="1891272"/>
                    <a:pt x="596658" y="2119785"/>
                  </a:cubicBezTo>
                  <a:lnTo>
                    <a:pt x="578645" y="2130729"/>
                  </a:lnTo>
                  <a:lnTo>
                    <a:pt x="560631" y="2119785"/>
                  </a:lnTo>
                  <a:cubicBezTo>
                    <a:pt x="222387" y="1891272"/>
                    <a:pt x="0" y="1504289"/>
                    <a:pt x="0" y="1065364"/>
                  </a:cubicBezTo>
                  <a:cubicBezTo>
                    <a:pt x="0" y="626440"/>
                    <a:pt x="222387" y="239457"/>
                    <a:pt x="560631" y="10943"/>
                  </a:cubicBezTo>
                  <a:close/>
                </a:path>
              </a:pathLst>
            </a:custGeom>
            <a:solidFill>
              <a:schemeClr val="accent1">
                <a:alpha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5" name="Freeform: Shape 6"/>
            <p:cNvSpPr/>
            <p:nvPr/>
          </p:nvSpPr>
          <p:spPr>
            <a:xfrm rot="2397114" flipH="1" flipV="1">
              <a:off x="6199983" y="2889098"/>
              <a:ext cx="1157289" cy="2130729"/>
            </a:xfrm>
            <a:custGeom>
              <a:avLst/>
              <a:gdLst>
                <a:gd name="connsiteX0" fmla="*/ 578645 w 1157289"/>
                <a:gd name="connsiteY0" fmla="*/ 0 h 2130729"/>
                <a:gd name="connsiteX1" fmla="*/ 596658 w 1157289"/>
                <a:gd name="connsiteY1" fmla="*/ 10943 h 2130729"/>
                <a:gd name="connsiteX2" fmla="*/ 1157289 w 1157289"/>
                <a:gd name="connsiteY2" fmla="*/ 1065364 h 2130729"/>
                <a:gd name="connsiteX3" fmla="*/ 596658 w 1157289"/>
                <a:gd name="connsiteY3" fmla="*/ 2119785 h 2130729"/>
                <a:gd name="connsiteX4" fmla="*/ 578645 w 1157289"/>
                <a:gd name="connsiteY4" fmla="*/ 2130729 h 2130729"/>
                <a:gd name="connsiteX5" fmla="*/ 560631 w 1157289"/>
                <a:gd name="connsiteY5" fmla="*/ 2119785 h 2130729"/>
                <a:gd name="connsiteX6" fmla="*/ 0 w 1157289"/>
                <a:gd name="connsiteY6" fmla="*/ 1065364 h 2130729"/>
                <a:gd name="connsiteX7" fmla="*/ 560631 w 1157289"/>
                <a:gd name="connsiteY7" fmla="*/ 10943 h 2130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7289" h="2130729">
                  <a:moveTo>
                    <a:pt x="578645" y="0"/>
                  </a:moveTo>
                  <a:lnTo>
                    <a:pt x="596658" y="10943"/>
                  </a:lnTo>
                  <a:cubicBezTo>
                    <a:pt x="934903" y="239457"/>
                    <a:pt x="1157289" y="626440"/>
                    <a:pt x="1157289" y="1065364"/>
                  </a:cubicBezTo>
                  <a:cubicBezTo>
                    <a:pt x="1157289" y="1504289"/>
                    <a:pt x="934903" y="1891272"/>
                    <a:pt x="596658" y="2119785"/>
                  </a:cubicBezTo>
                  <a:lnTo>
                    <a:pt x="578645" y="2130729"/>
                  </a:lnTo>
                  <a:lnTo>
                    <a:pt x="560631" y="2119785"/>
                  </a:lnTo>
                  <a:cubicBezTo>
                    <a:pt x="222387" y="1891272"/>
                    <a:pt x="0" y="1504289"/>
                    <a:pt x="0" y="1065364"/>
                  </a:cubicBezTo>
                  <a:cubicBezTo>
                    <a:pt x="0" y="626440"/>
                    <a:pt x="222387" y="239457"/>
                    <a:pt x="560631" y="10943"/>
                  </a:cubicBezTo>
                  <a:close/>
                </a:path>
              </a:pathLst>
            </a:custGeom>
            <a:solidFill>
              <a:schemeClr val="accent1">
                <a:alpha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6" name="Freeform: Shape 8"/>
            <p:cNvSpPr/>
            <p:nvPr/>
          </p:nvSpPr>
          <p:spPr>
            <a:xfrm rot="16919708" flipH="1">
              <a:off x="4475493" y="3485076"/>
              <a:ext cx="1157289" cy="2130729"/>
            </a:xfrm>
            <a:custGeom>
              <a:avLst/>
              <a:gdLst>
                <a:gd name="connsiteX0" fmla="*/ 578645 w 1157289"/>
                <a:gd name="connsiteY0" fmla="*/ 0 h 2130729"/>
                <a:gd name="connsiteX1" fmla="*/ 596658 w 1157289"/>
                <a:gd name="connsiteY1" fmla="*/ 10943 h 2130729"/>
                <a:gd name="connsiteX2" fmla="*/ 1157289 w 1157289"/>
                <a:gd name="connsiteY2" fmla="*/ 1065364 h 2130729"/>
                <a:gd name="connsiteX3" fmla="*/ 596658 w 1157289"/>
                <a:gd name="connsiteY3" fmla="*/ 2119785 h 2130729"/>
                <a:gd name="connsiteX4" fmla="*/ 578645 w 1157289"/>
                <a:gd name="connsiteY4" fmla="*/ 2130729 h 2130729"/>
                <a:gd name="connsiteX5" fmla="*/ 560631 w 1157289"/>
                <a:gd name="connsiteY5" fmla="*/ 2119785 h 2130729"/>
                <a:gd name="connsiteX6" fmla="*/ 0 w 1157289"/>
                <a:gd name="connsiteY6" fmla="*/ 1065364 h 2130729"/>
                <a:gd name="connsiteX7" fmla="*/ 560631 w 1157289"/>
                <a:gd name="connsiteY7" fmla="*/ 10943 h 2130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7289" h="2130729">
                  <a:moveTo>
                    <a:pt x="578645" y="0"/>
                  </a:moveTo>
                  <a:lnTo>
                    <a:pt x="596658" y="10943"/>
                  </a:lnTo>
                  <a:cubicBezTo>
                    <a:pt x="934903" y="239457"/>
                    <a:pt x="1157289" y="626440"/>
                    <a:pt x="1157289" y="1065364"/>
                  </a:cubicBezTo>
                  <a:cubicBezTo>
                    <a:pt x="1157289" y="1504289"/>
                    <a:pt x="934903" y="1891272"/>
                    <a:pt x="596658" y="2119785"/>
                  </a:cubicBezTo>
                  <a:lnTo>
                    <a:pt x="578645" y="2130729"/>
                  </a:lnTo>
                  <a:lnTo>
                    <a:pt x="560631" y="2119785"/>
                  </a:lnTo>
                  <a:cubicBezTo>
                    <a:pt x="222387" y="1891272"/>
                    <a:pt x="0" y="1504289"/>
                    <a:pt x="0" y="1065364"/>
                  </a:cubicBezTo>
                  <a:cubicBezTo>
                    <a:pt x="0" y="626440"/>
                    <a:pt x="222387" y="239457"/>
                    <a:pt x="560631" y="10943"/>
                  </a:cubicBezTo>
                  <a:close/>
                </a:path>
              </a:pathLst>
            </a:custGeom>
            <a:solidFill>
              <a:schemeClr val="accent1">
                <a:alpha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7" name="Freeform: Shape 3"/>
            <p:cNvSpPr/>
            <p:nvPr/>
          </p:nvSpPr>
          <p:spPr>
            <a:xfrm>
              <a:off x="5517355" y="2642408"/>
              <a:ext cx="1157289" cy="2130729"/>
            </a:xfrm>
            <a:custGeom>
              <a:avLst/>
              <a:gdLst>
                <a:gd name="connsiteX0" fmla="*/ 578645 w 1157289"/>
                <a:gd name="connsiteY0" fmla="*/ 0 h 2130729"/>
                <a:gd name="connsiteX1" fmla="*/ 596658 w 1157289"/>
                <a:gd name="connsiteY1" fmla="*/ 10943 h 2130729"/>
                <a:gd name="connsiteX2" fmla="*/ 1157289 w 1157289"/>
                <a:gd name="connsiteY2" fmla="*/ 1065364 h 2130729"/>
                <a:gd name="connsiteX3" fmla="*/ 596658 w 1157289"/>
                <a:gd name="connsiteY3" fmla="*/ 2119785 h 2130729"/>
                <a:gd name="connsiteX4" fmla="*/ 578645 w 1157289"/>
                <a:gd name="connsiteY4" fmla="*/ 2130729 h 2130729"/>
                <a:gd name="connsiteX5" fmla="*/ 560631 w 1157289"/>
                <a:gd name="connsiteY5" fmla="*/ 2119785 h 2130729"/>
                <a:gd name="connsiteX6" fmla="*/ 0 w 1157289"/>
                <a:gd name="connsiteY6" fmla="*/ 1065364 h 2130729"/>
                <a:gd name="connsiteX7" fmla="*/ 560631 w 1157289"/>
                <a:gd name="connsiteY7" fmla="*/ 10943 h 2130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7289" h="2130729">
                  <a:moveTo>
                    <a:pt x="578645" y="0"/>
                  </a:moveTo>
                  <a:lnTo>
                    <a:pt x="596658" y="10943"/>
                  </a:lnTo>
                  <a:cubicBezTo>
                    <a:pt x="934903" y="239457"/>
                    <a:pt x="1157289" y="626440"/>
                    <a:pt x="1157289" y="1065364"/>
                  </a:cubicBezTo>
                  <a:cubicBezTo>
                    <a:pt x="1157289" y="1504289"/>
                    <a:pt x="934903" y="1891272"/>
                    <a:pt x="596658" y="2119785"/>
                  </a:cubicBezTo>
                  <a:lnTo>
                    <a:pt x="578645" y="2130729"/>
                  </a:lnTo>
                  <a:lnTo>
                    <a:pt x="560631" y="2119785"/>
                  </a:lnTo>
                  <a:cubicBezTo>
                    <a:pt x="222387" y="1891272"/>
                    <a:pt x="0" y="1504289"/>
                    <a:pt x="0" y="1065364"/>
                  </a:cubicBezTo>
                  <a:cubicBezTo>
                    <a:pt x="0" y="626440"/>
                    <a:pt x="222387" y="239457"/>
                    <a:pt x="560631" y="10943"/>
                  </a:cubicBezTo>
                  <a:close/>
                </a:path>
              </a:pathLst>
            </a:custGeom>
            <a:solidFill>
              <a:schemeClr val="accent1">
                <a:alpha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8" name="Freeform: Shape 5"/>
            <p:cNvSpPr/>
            <p:nvPr/>
          </p:nvSpPr>
          <p:spPr>
            <a:xfrm rot="19202886" flipV="1">
              <a:off x="4834728" y="2889098"/>
              <a:ext cx="1157289" cy="2130729"/>
            </a:xfrm>
            <a:custGeom>
              <a:avLst/>
              <a:gdLst>
                <a:gd name="connsiteX0" fmla="*/ 578645 w 1157289"/>
                <a:gd name="connsiteY0" fmla="*/ 0 h 2130729"/>
                <a:gd name="connsiteX1" fmla="*/ 596658 w 1157289"/>
                <a:gd name="connsiteY1" fmla="*/ 10943 h 2130729"/>
                <a:gd name="connsiteX2" fmla="*/ 1157289 w 1157289"/>
                <a:gd name="connsiteY2" fmla="*/ 1065364 h 2130729"/>
                <a:gd name="connsiteX3" fmla="*/ 596658 w 1157289"/>
                <a:gd name="connsiteY3" fmla="*/ 2119785 h 2130729"/>
                <a:gd name="connsiteX4" fmla="*/ 578645 w 1157289"/>
                <a:gd name="connsiteY4" fmla="*/ 2130729 h 2130729"/>
                <a:gd name="connsiteX5" fmla="*/ 560631 w 1157289"/>
                <a:gd name="connsiteY5" fmla="*/ 2119785 h 2130729"/>
                <a:gd name="connsiteX6" fmla="*/ 0 w 1157289"/>
                <a:gd name="connsiteY6" fmla="*/ 1065364 h 2130729"/>
                <a:gd name="connsiteX7" fmla="*/ 560631 w 1157289"/>
                <a:gd name="connsiteY7" fmla="*/ 10943 h 2130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7289" h="2130729">
                  <a:moveTo>
                    <a:pt x="578645" y="0"/>
                  </a:moveTo>
                  <a:lnTo>
                    <a:pt x="596658" y="10943"/>
                  </a:lnTo>
                  <a:cubicBezTo>
                    <a:pt x="934903" y="239457"/>
                    <a:pt x="1157289" y="626440"/>
                    <a:pt x="1157289" y="1065364"/>
                  </a:cubicBezTo>
                  <a:cubicBezTo>
                    <a:pt x="1157289" y="1504289"/>
                    <a:pt x="934903" y="1891272"/>
                    <a:pt x="596658" y="2119785"/>
                  </a:cubicBezTo>
                  <a:lnTo>
                    <a:pt x="578645" y="2130729"/>
                  </a:lnTo>
                  <a:lnTo>
                    <a:pt x="560631" y="2119785"/>
                  </a:lnTo>
                  <a:cubicBezTo>
                    <a:pt x="222387" y="1891272"/>
                    <a:pt x="0" y="1504289"/>
                    <a:pt x="0" y="1065364"/>
                  </a:cubicBezTo>
                  <a:cubicBezTo>
                    <a:pt x="0" y="626440"/>
                    <a:pt x="222387" y="239457"/>
                    <a:pt x="560631" y="10943"/>
                  </a:cubicBezTo>
                  <a:close/>
                </a:path>
              </a:pathLst>
            </a:custGeom>
            <a:solidFill>
              <a:schemeClr val="accent1">
                <a:alpha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14" name="Freeform: Shape 62"/>
            <p:cNvSpPr/>
            <p:nvPr/>
          </p:nvSpPr>
          <p:spPr bwMode="auto">
            <a:xfrm>
              <a:off x="6891696" y="3320990"/>
              <a:ext cx="456434" cy="385719"/>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dirty="0">
                <a:cs typeface="+mn-ea"/>
                <a:sym typeface="+mn-lt"/>
              </a:endParaRPr>
            </a:p>
          </p:txBody>
        </p:sp>
        <p:sp>
          <p:nvSpPr>
            <p:cNvPr id="15" name="Freeform: Shape 60"/>
            <p:cNvSpPr>
              <a:spLocks noChangeAspect="1"/>
            </p:cNvSpPr>
            <p:nvPr/>
          </p:nvSpPr>
          <p:spPr bwMode="auto">
            <a:xfrm>
              <a:off x="4864519" y="3340158"/>
              <a:ext cx="493232" cy="416816"/>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dirty="0">
                <a:cs typeface="+mn-ea"/>
                <a:sym typeface="+mn-lt"/>
              </a:endParaRPr>
            </a:p>
          </p:txBody>
        </p:sp>
        <p:sp>
          <p:nvSpPr>
            <p:cNvPr id="16" name="Freeform: Shape 59"/>
            <p:cNvSpPr/>
            <p:nvPr/>
          </p:nvSpPr>
          <p:spPr bwMode="auto">
            <a:xfrm>
              <a:off x="4280236" y="4246742"/>
              <a:ext cx="424066" cy="358366"/>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dirty="0">
                <a:cs typeface="+mn-ea"/>
                <a:sym typeface="+mn-lt"/>
              </a:endParaRPr>
            </a:p>
          </p:txBody>
        </p:sp>
        <p:sp>
          <p:nvSpPr>
            <p:cNvPr id="17" name="Freeform: Shape 63"/>
            <p:cNvSpPr/>
            <p:nvPr/>
          </p:nvSpPr>
          <p:spPr bwMode="auto">
            <a:xfrm>
              <a:off x="7350632" y="4203346"/>
              <a:ext cx="526769" cy="445158"/>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w="9525">
              <a:noFill/>
              <a:round/>
            </a:ln>
          </p:spPr>
          <p:txBody>
            <a:bodyPr anchor="ctr"/>
            <a:lstStyle/>
            <a:p>
              <a:pPr algn="ctr"/>
              <a:endParaRPr dirty="0">
                <a:cs typeface="+mn-ea"/>
                <a:sym typeface="+mn-lt"/>
              </a:endParaRPr>
            </a:p>
          </p:txBody>
        </p:sp>
        <p:sp>
          <p:nvSpPr>
            <p:cNvPr id="18" name="Freeform: Shape 61"/>
            <p:cNvSpPr/>
            <p:nvPr/>
          </p:nvSpPr>
          <p:spPr bwMode="auto">
            <a:xfrm>
              <a:off x="5881934" y="3086535"/>
              <a:ext cx="428132" cy="361802"/>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dirty="0">
                <a:cs typeface="+mn-ea"/>
                <a:sym typeface="+mn-lt"/>
              </a:endParaRPr>
            </a:p>
          </p:txBody>
        </p:sp>
      </p:grpSp>
      <p:grpSp>
        <p:nvGrpSpPr>
          <p:cNvPr id="29" name="组合 28"/>
          <p:cNvGrpSpPr/>
          <p:nvPr/>
        </p:nvGrpSpPr>
        <p:grpSpPr>
          <a:xfrm>
            <a:off x="1289568" y="4235481"/>
            <a:ext cx="2241974" cy="940250"/>
            <a:chOff x="548738" y="4213143"/>
            <a:chExt cx="2241974" cy="940250"/>
          </a:xfrm>
        </p:grpSpPr>
        <p:sp>
          <p:nvSpPr>
            <p:cNvPr id="30" name="矩形 29"/>
            <p:cNvSpPr/>
            <p:nvPr/>
          </p:nvSpPr>
          <p:spPr>
            <a:xfrm>
              <a:off x="637772" y="4543995"/>
              <a:ext cx="2063906" cy="609398"/>
            </a:xfrm>
            <a:prstGeom prst="rect">
              <a:avLst/>
            </a:prstGeom>
          </p:spPr>
          <p:txBody>
            <a:bodyPr wrap="square">
              <a:spAutoFit/>
              <a:scene3d>
                <a:camera prst="orthographicFront"/>
                <a:lightRig rig="threePt" dir="t"/>
              </a:scene3d>
              <a:sp3d contourW="6350"/>
            </a:bodyPr>
            <a:lstStyle/>
            <a:p>
              <a:pPr algn="ctr">
                <a:lnSpc>
                  <a:spcPct val="120000"/>
                </a:lnSpc>
              </a:pPr>
              <a:r>
                <a:rPr lang="zh-CN" altLang="en-US" sz="1400" dirty="0">
                  <a:solidFill>
                    <a:schemeClr val="tx1">
                      <a:lumMod val="50000"/>
                      <a:lumOff val="50000"/>
                    </a:schemeClr>
                  </a:solidFill>
                  <a:cs typeface="+mn-ea"/>
                  <a:sym typeface="+mn-lt"/>
                </a:rPr>
                <a:t>用户可以在投影仪或者计算机上进行演示</a:t>
              </a:r>
            </a:p>
          </p:txBody>
        </p:sp>
        <p:sp>
          <p:nvSpPr>
            <p:cNvPr id="31" name="矩形 30"/>
            <p:cNvSpPr/>
            <p:nvPr/>
          </p:nvSpPr>
          <p:spPr>
            <a:xfrm>
              <a:off x="548738" y="4213143"/>
              <a:ext cx="2241974" cy="396583"/>
            </a:xfrm>
            <a:prstGeom prst="rect">
              <a:avLst/>
            </a:prstGeom>
          </p:spPr>
          <p:txBody>
            <a:bodyPr wrap="square">
              <a:spAutoFit/>
              <a:scene3d>
                <a:camera prst="orthographicFront"/>
                <a:lightRig rig="threePt" dir="t"/>
              </a:scene3d>
              <a:sp3d contourW="6350"/>
            </a:bodyPr>
            <a:lstStyle/>
            <a:p>
              <a:pPr algn="ctr">
                <a:lnSpc>
                  <a:spcPct val="120000"/>
                </a:lnSpc>
              </a:pPr>
              <a:r>
                <a:rPr lang="zh-CN" altLang="en-US" b="1" dirty="0">
                  <a:solidFill>
                    <a:schemeClr val="tx1">
                      <a:lumMod val="65000"/>
                      <a:lumOff val="35000"/>
                    </a:schemeClr>
                  </a:solidFill>
                  <a:cs typeface="+mn-ea"/>
                  <a:sym typeface="+mn-lt"/>
                </a:rPr>
                <a:t>文字添加</a:t>
              </a:r>
            </a:p>
          </p:txBody>
        </p:sp>
      </p:grpSp>
      <p:grpSp>
        <p:nvGrpSpPr>
          <p:cNvPr id="32" name="组合 31"/>
          <p:cNvGrpSpPr/>
          <p:nvPr/>
        </p:nvGrpSpPr>
        <p:grpSpPr>
          <a:xfrm>
            <a:off x="8660458" y="4235481"/>
            <a:ext cx="2241974" cy="940250"/>
            <a:chOff x="548738" y="4213143"/>
            <a:chExt cx="2241974" cy="940250"/>
          </a:xfrm>
        </p:grpSpPr>
        <p:sp>
          <p:nvSpPr>
            <p:cNvPr id="33" name="矩形 32"/>
            <p:cNvSpPr/>
            <p:nvPr/>
          </p:nvSpPr>
          <p:spPr>
            <a:xfrm>
              <a:off x="637772" y="4543995"/>
              <a:ext cx="2063906" cy="609398"/>
            </a:xfrm>
            <a:prstGeom prst="rect">
              <a:avLst/>
            </a:prstGeom>
          </p:spPr>
          <p:txBody>
            <a:bodyPr wrap="square">
              <a:spAutoFit/>
              <a:scene3d>
                <a:camera prst="orthographicFront"/>
                <a:lightRig rig="threePt" dir="t"/>
              </a:scene3d>
              <a:sp3d contourW="6350"/>
            </a:bodyPr>
            <a:lstStyle/>
            <a:p>
              <a:pPr algn="ctr">
                <a:lnSpc>
                  <a:spcPct val="120000"/>
                </a:lnSpc>
              </a:pPr>
              <a:r>
                <a:rPr lang="zh-CN" altLang="en-US" sz="1400" dirty="0">
                  <a:solidFill>
                    <a:schemeClr val="tx1">
                      <a:lumMod val="50000"/>
                      <a:lumOff val="50000"/>
                    </a:schemeClr>
                  </a:solidFill>
                  <a:cs typeface="+mn-ea"/>
                  <a:sym typeface="+mn-lt"/>
                </a:rPr>
                <a:t>用户可以在投影仪或者计算机上进行演示</a:t>
              </a:r>
            </a:p>
          </p:txBody>
        </p:sp>
        <p:sp>
          <p:nvSpPr>
            <p:cNvPr id="34" name="矩形 33"/>
            <p:cNvSpPr/>
            <p:nvPr/>
          </p:nvSpPr>
          <p:spPr>
            <a:xfrm>
              <a:off x="548738" y="4213143"/>
              <a:ext cx="2241974" cy="396583"/>
            </a:xfrm>
            <a:prstGeom prst="rect">
              <a:avLst/>
            </a:prstGeom>
          </p:spPr>
          <p:txBody>
            <a:bodyPr wrap="square">
              <a:spAutoFit/>
              <a:scene3d>
                <a:camera prst="orthographicFront"/>
                <a:lightRig rig="threePt" dir="t"/>
              </a:scene3d>
              <a:sp3d contourW="6350"/>
            </a:bodyPr>
            <a:lstStyle/>
            <a:p>
              <a:pPr algn="ctr">
                <a:lnSpc>
                  <a:spcPct val="120000"/>
                </a:lnSpc>
              </a:pPr>
              <a:r>
                <a:rPr lang="zh-CN" altLang="en-US" b="1" dirty="0">
                  <a:solidFill>
                    <a:schemeClr val="tx1">
                      <a:lumMod val="65000"/>
                      <a:lumOff val="35000"/>
                    </a:schemeClr>
                  </a:solidFill>
                  <a:cs typeface="+mn-ea"/>
                  <a:sym typeface="+mn-lt"/>
                </a:rPr>
                <a:t>文字添加</a:t>
              </a:r>
            </a:p>
          </p:txBody>
        </p:sp>
      </p:grpSp>
      <p:grpSp>
        <p:nvGrpSpPr>
          <p:cNvPr id="36" name="组合 35"/>
          <p:cNvGrpSpPr/>
          <p:nvPr/>
        </p:nvGrpSpPr>
        <p:grpSpPr>
          <a:xfrm>
            <a:off x="1908916" y="2649944"/>
            <a:ext cx="2241974" cy="940250"/>
            <a:chOff x="548738" y="4213143"/>
            <a:chExt cx="2241974" cy="940250"/>
          </a:xfrm>
        </p:grpSpPr>
        <p:sp>
          <p:nvSpPr>
            <p:cNvPr id="37" name="矩形 36"/>
            <p:cNvSpPr/>
            <p:nvPr/>
          </p:nvSpPr>
          <p:spPr>
            <a:xfrm>
              <a:off x="637772" y="4543995"/>
              <a:ext cx="2063906" cy="609398"/>
            </a:xfrm>
            <a:prstGeom prst="rect">
              <a:avLst/>
            </a:prstGeom>
          </p:spPr>
          <p:txBody>
            <a:bodyPr wrap="square">
              <a:spAutoFit/>
              <a:scene3d>
                <a:camera prst="orthographicFront"/>
                <a:lightRig rig="threePt" dir="t"/>
              </a:scene3d>
              <a:sp3d contourW="6350"/>
            </a:bodyPr>
            <a:lstStyle/>
            <a:p>
              <a:pPr algn="ctr">
                <a:lnSpc>
                  <a:spcPct val="120000"/>
                </a:lnSpc>
              </a:pPr>
              <a:r>
                <a:rPr lang="zh-CN" altLang="en-US" sz="1400" dirty="0">
                  <a:solidFill>
                    <a:schemeClr val="tx1">
                      <a:lumMod val="50000"/>
                      <a:lumOff val="50000"/>
                    </a:schemeClr>
                  </a:solidFill>
                  <a:cs typeface="+mn-ea"/>
                  <a:sym typeface="+mn-lt"/>
                </a:rPr>
                <a:t>用户可以在投影仪或者计算机上进行演示</a:t>
              </a:r>
            </a:p>
          </p:txBody>
        </p:sp>
        <p:sp>
          <p:nvSpPr>
            <p:cNvPr id="38" name="矩形 37"/>
            <p:cNvSpPr/>
            <p:nvPr/>
          </p:nvSpPr>
          <p:spPr>
            <a:xfrm>
              <a:off x="548738" y="4213143"/>
              <a:ext cx="2241974" cy="396583"/>
            </a:xfrm>
            <a:prstGeom prst="rect">
              <a:avLst/>
            </a:prstGeom>
          </p:spPr>
          <p:txBody>
            <a:bodyPr wrap="square">
              <a:spAutoFit/>
              <a:scene3d>
                <a:camera prst="orthographicFront"/>
                <a:lightRig rig="threePt" dir="t"/>
              </a:scene3d>
              <a:sp3d contourW="6350"/>
            </a:bodyPr>
            <a:lstStyle/>
            <a:p>
              <a:pPr algn="ctr">
                <a:lnSpc>
                  <a:spcPct val="120000"/>
                </a:lnSpc>
              </a:pPr>
              <a:r>
                <a:rPr lang="zh-CN" altLang="en-US" b="1" dirty="0">
                  <a:solidFill>
                    <a:schemeClr val="tx1">
                      <a:lumMod val="65000"/>
                      <a:lumOff val="35000"/>
                    </a:schemeClr>
                  </a:solidFill>
                  <a:cs typeface="+mn-ea"/>
                  <a:sym typeface="+mn-lt"/>
                </a:rPr>
                <a:t>文字添加</a:t>
              </a:r>
            </a:p>
          </p:txBody>
        </p:sp>
      </p:grpSp>
      <p:grpSp>
        <p:nvGrpSpPr>
          <p:cNvPr id="39" name="组合 38"/>
          <p:cNvGrpSpPr/>
          <p:nvPr/>
        </p:nvGrpSpPr>
        <p:grpSpPr>
          <a:xfrm>
            <a:off x="8041110" y="2649944"/>
            <a:ext cx="2241974" cy="940250"/>
            <a:chOff x="548738" y="4213143"/>
            <a:chExt cx="2241974" cy="940250"/>
          </a:xfrm>
        </p:grpSpPr>
        <p:sp>
          <p:nvSpPr>
            <p:cNvPr id="40" name="矩形 39"/>
            <p:cNvSpPr/>
            <p:nvPr/>
          </p:nvSpPr>
          <p:spPr>
            <a:xfrm>
              <a:off x="637772" y="4543995"/>
              <a:ext cx="2063906" cy="609398"/>
            </a:xfrm>
            <a:prstGeom prst="rect">
              <a:avLst/>
            </a:prstGeom>
          </p:spPr>
          <p:txBody>
            <a:bodyPr wrap="square">
              <a:spAutoFit/>
              <a:scene3d>
                <a:camera prst="orthographicFront"/>
                <a:lightRig rig="threePt" dir="t"/>
              </a:scene3d>
              <a:sp3d contourW="6350"/>
            </a:bodyPr>
            <a:lstStyle/>
            <a:p>
              <a:pPr algn="ctr">
                <a:lnSpc>
                  <a:spcPct val="120000"/>
                </a:lnSpc>
              </a:pPr>
              <a:r>
                <a:rPr lang="zh-CN" altLang="en-US" sz="1400" dirty="0">
                  <a:solidFill>
                    <a:schemeClr val="tx1">
                      <a:lumMod val="50000"/>
                      <a:lumOff val="50000"/>
                    </a:schemeClr>
                  </a:solidFill>
                  <a:cs typeface="+mn-ea"/>
                  <a:sym typeface="+mn-lt"/>
                </a:rPr>
                <a:t>用户可以在投影仪或者计算机上进行演示</a:t>
              </a:r>
            </a:p>
          </p:txBody>
        </p:sp>
        <p:sp>
          <p:nvSpPr>
            <p:cNvPr id="41" name="矩形 40"/>
            <p:cNvSpPr/>
            <p:nvPr/>
          </p:nvSpPr>
          <p:spPr>
            <a:xfrm>
              <a:off x="548738" y="4213143"/>
              <a:ext cx="2241974" cy="396583"/>
            </a:xfrm>
            <a:prstGeom prst="rect">
              <a:avLst/>
            </a:prstGeom>
          </p:spPr>
          <p:txBody>
            <a:bodyPr wrap="square">
              <a:spAutoFit/>
              <a:scene3d>
                <a:camera prst="orthographicFront"/>
                <a:lightRig rig="threePt" dir="t"/>
              </a:scene3d>
              <a:sp3d contourW="6350"/>
            </a:bodyPr>
            <a:lstStyle/>
            <a:p>
              <a:pPr algn="ctr">
                <a:lnSpc>
                  <a:spcPct val="120000"/>
                </a:lnSpc>
              </a:pPr>
              <a:r>
                <a:rPr lang="zh-CN" altLang="en-US" b="1" dirty="0">
                  <a:solidFill>
                    <a:schemeClr val="tx1">
                      <a:lumMod val="65000"/>
                      <a:lumOff val="35000"/>
                    </a:schemeClr>
                  </a:solidFill>
                  <a:cs typeface="+mn-ea"/>
                  <a:sym typeface="+mn-lt"/>
                </a:rPr>
                <a:t>文字添加</a:t>
              </a:r>
            </a:p>
          </p:txBody>
        </p:sp>
      </p:grpSp>
      <p:grpSp>
        <p:nvGrpSpPr>
          <p:cNvPr id="43" name="组合 42"/>
          <p:cNvGrpSpPr/>
          <p:nvPr/>
        </p:nvGrpSpPr>
        <p:grpSpPr>
          <a:xfrm>
            <a:off x="4975013" y="1735094"/>
            <a:ext cx="2241974" cy="940250"/>
            <a:chOff x="548738" y="4213143"/>
            <a:chExt cx="2241974" cy="940250"/>
          </a:xfrm>
        </p:grpSpPr>
        <p:sp>
          <p:nvSpPr>
            <p:cNvPr id="44" name="矩形 43"/>
            <p:cNvSpPr/>
            <p:nvPr/>
          </p:nvSpPr>
          <p:spPr>
            <a:xfrm>
              <a:off x="637772" y="4543995"/>
              <a:ext cx="2063906" cy="609398"/>
            </a:xfrm>
            <a:prstGeom prst="rect">
              <a:avLst/>
            </a:prstGeom>
          </p:spPr>
          <p:txBody>
            <a:bodyPr wrap="square">
              <a:spAutoFit/>
              <a:scene3d>
                <a:camera prst="orthographicFront"/>
                <a:lightRig rig="threePt" dir="t"/>
              </a:scene3d>
              <a:sp3d contourW="6350"/>
            </a:bodyPr>
            <a:lstStyle/>
            <a:p>
              <a:pPr algn="ctr">
                <a:lnSpc>
                  <a:spcPct val="120000"/>
                </a:lnSpc>
              </a:pPr>
              <a:r>
                <a:rPr lang="zh-CN" altLang="en-US" sz="1400" dirty="0">
                  <a:solidFill>
                    <a:schemeClr val="tx1">
                      <a:lumMod val="50000"/>
                      <a:lumOff val="50000"/>
                    </a:schemeClr>
                  </a:solidFill>
                  <a:cs typeface="+mn-ea"/>
                  <a:sym typeface="+mn-lt"/>
                </a:rPr>
                <a:t>用户可以在投影仪或者计算机上进行演示</a:t>
              </a:r>
            </a:p>
          </p:txBody>
        </p:sp>
        <p:sp>
          <p:nvSpPr>
            <p:cNvPr id="45" name="矩形 44"/>
            <p:cNvSpPr/>
            <p:nvPr/>
          </p:nvSpPr>
          <p:spPr>
            <a:xfrm>
              <a:off x="548738" y="4213143"/>
              <a:ext cx="2241974" cy="396583"/>
            </a:xfrm>
            <a:prstGeom prst="rect">
              <a:avLst/>
            </a:prstGeom>
          </p:spPr>
          <p:txBody>
            <a:bodyPr wrap="square">
              <a:spAutoFit/>
              <a:scene3d>
                <a:camera prst="orthographicFront"/>
                <a:lightRig rig="threePt" dir="t"/>
              </a:scene3d>
              <a:sp3d contourW="6350"/>
            </a:bodyPr>
            <a:lstStyle/>
            <a:p>
              <a:pPr algn="ctr">
                <a:lnSpc>
                  <a:spcPct val="120000"/>
                </a:lnSpc>
              </a:pPr>
              <a:r>
                <a:rPr lang="zh-CN" altLang="en-US" b="1" dirty="0">
                  <a:solidFill>
                    <a:schemeClr val="tx1">
                      <a:lumMod val="65000"/>
                      <a:lumOff val="35000"/>
                    </a:schemeClr>
                  </a:solidFill>
                  <a:cs typeface="+mn-ea"/>
                  <a:sym typeface="+mn-lt"/>
                </a:rPr>
                <a:t>文字添加</a:t>
              </a:r>
            </a:p>
          </p:txBody>
        </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1000"/>
                                        <p:tgtEl>
                                          <p:spTgt spid="32"/>
                                        </p:tgtEl>
                                      </p:cBhvr>
                                    </p:animEffect>
                                    <p:anim calcmode="lin" valueType="num">
                                      <p:cBhvr>
                                        <p:cTn id="18" dur="1000" fill="hold"/>
                                        <p:tgtEl>
                                          <p:spTgt spid="32"/>
                                        </p:tgtEl>
                                        <p:attrNameLst>
                                          <p:attrName>ppt_x</p:attrName>
                                        </p:attrNameLst>
                                      </p:cBhvr>
                                      <p:tavLst>
                                        <p:tav tm="0">
                                          <p:val>
                                            <p:strVal val="#ppt_x"/>
                                          </p:val>
                                        </p:tav>
                                        <p:tav tm="100000">
                                          <p:val>
                                            <p:strVal val="#ppt_x"/>
                                          </p:val>
                                        </p:tav>
                                      </p:tavLst>
                                    </p:anim>
                                    <p:anim calcmode="lin" valueType="num">
                                      <p:cBhvr>
                                        <p:cTn id="19" dur="1000" fill="hold"/>
                                        <p:tgtEl>
                                          <p:spTgt spid="3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1000"/>
                                        <p:tgtEl>
                                          <p:spTgt spid="36"/>
                                        </p:tgtEl>
                                      </p:cBhvr>
                                    </p:animEffect>
                                    <p:anim calcmode="lin" valueType="num">
                                      <p:cBhvr>
                                        <p:cTn id="23" dur="1000" fill="hold"/>
                                        <p:tgtEl>
                                          <p:spTgt spid="36"/>
                                        </p:tgtEl>
                                        <p:attrNameLst>
                                          <p:attrName>ppt_x</p:attrName>
                                        </p:attrNameLst>
                                      </p:cBhvr>
                                      <p:tavLst>
                                        <p:tav tm="0">
                                          <p:val>
                                            <p:strVal val="#ppt_x"/>
                                          </p:val>
                                        </p:tav>
                                        <p:tav tm="100000">
                                          <p:val>
                                            <p:strVal val="#ppt_x"/>
                                          </p:val>
                                        </p:tav>
                                      </p:tavLst>
                                    </p:anim>
                                    <p:anim calcmode="lin" valueType="num">
                                      <p:cBhvr>
                                        <p:cTn id="24" dur="1000" fill="hold"/>
                                        <p:tgtEl>
                                          <p:spTgt spid="3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1000"/>
                                        <p:tgtEl>
                                          <p:spTgt spid="39"/>
                                        </p:tgtEl>
                                      </p:cBhvr>
                                    </p:animEffect>
                                    <p:anim calcmode="lin" valueType="num">
                                      <p:cBhvr>
                                        <p:cTn id="28" dur="1000" fill="hold"/>
                                        <p:tgtEl>
                                          <p:spTgt spid="39"/>
                                        </p:tgtEl>
                                        <p:attrNameLst>
                                          <p:attrName>ppt_x</p:attrName>
                                        </p:attrNameLst>
                                      </p:cBhvr>
                                      <p:tavLst>
                                        <p:tav tm="0">
                                          <p:val>
                                            <p:strVal val="#ppt_x"/>
                                          </p:val>
                                        </p:tav>
                                        <p:tav tm="100000">
                                          <p:val>
                                            <p:strVal val="#ppt_x"/>
                                          </p:val>
                                        </p:tav>
                                      </p:tavLst>
                                    </p:anim>
                                    <p:anim calcmode="lin" valueType="num">
                                      <p:cBhvr>
                                        <p:cTn id="29" dur="1000" fill="hold"/>
                                        <p:tgtEl>
                                          <p:spTgt spid="3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1000"/>
                                        <p:tgtEl>
                                          <p:spTgt spid="43"/>
                                        </p:tgtEl>
                                      </p:cBhvr>
                                    </p:animEffect>
                                    <p:anim calcmode="lin" valueType="num">
                                      <p:cBhvr>
                                        <p:cTn id="33" dur="1000" fill="hold"/>
                                        <p:tgtEl>
                                          <p:spTgt spid="43"/>
                                        </p:tgtEl>
                                        <p:attrNameLst>
                                          <p:attrName>ppt_x</p:attrName>
                                        </p:attrNameLst>
                                      </p:cBhvr>
                                      <p:tavLst>
                                        <p:tav tm="0">
                                          <p:val>
                                            <p:strVal val="#ppt_x"/>
                                          </p:val>
                                        </p:tav>
                                        <p:tav tm="100000">
                                          <p:val>
                                            <p:strVal val="#ppt_x"/>
                                          </p:val>
                                        </p:tav>
                                      </p:tavLst>
                                    </p:anim>
                                    <p:anim calcmode="lin" valueType="num">
                                      <p:cBhvr>
                                        <p:cTn id="3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577018" y="3059295"/>
            <a:ext cx="9353573" cy="2935105"/>
            <a:chOff x="2003471" y="2497824"/>
            <a:chExt cx="8784976" cy="4443081"/>
          </a:xfrm>
        </p:grpSpPr>
        <p:sp>
          <p:nvSpPr>
            <p:cNvPr id="2" name="椭圆 1"/>
            <p:cNvSpPr/>
            <p:nvPr/>
          </p:nvSpPr>
          <p:spPr>
            <a:xfrm>
              <a:off x="3946238" y="2497824"/>
              <a:ext cx="4443081" cy="44430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cs typeface="+mn-ea"/>
                <a:sym typeface="+mn-lt"/>
              </a:endParaRPr>
            </a:p>
          </p:txBody>
        </p:sp>
        <p:sp>
          <p:nvSpPr>
            <p:cNvPr id="3" name="矩形 2"/>
            <p:cNvSpPr/>
            <p:nvPr/>
          </p:nvSpPr>
          <p:spPr>
            <a:xfrm>
              <a:off x="2003471" y="5488533"/>
              <a:ext cx="8784976" cy="14523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cs typeface="+mn-ea"/>
                <a:sym typeface="+mn-lt"/>
              </a:endParaRPr>
            </a:p>
          </p:txBody>
        </p:sp>
      </p:grpSp>
      <p:grpSp>
        <p:nvGrpSpPr>
          <p:cNvPr id="33" name="组合 32"/>
          <p:cNvGrpSpPr/>
          <p:nvPr/>
        </p:nvGrpSpPr>
        <p:grpSpPr>
          <a:xfrm>
            <a:off x="360963" y="454304"/>
            <a:ext cx="11470555" cy="6134840"/>
            <a:chOff x="380703" y="458354"/>
            <a:chExt cx="12097851" cy="6470339"/>
          </a:xfrm>
          <a:effectLst>
            <a:outerShdw blurRad="266700" dir="540000" algn="ctr" rotWithShape="0">
              <a:srgbClr val="000000">
                <a:alpha val="34000"/>
              </a:srgbClr>
            </a:outerShdw>
          </a:effectLst>
        </p:grpSpPr>
        <p:cxnSp>
          <p:nvCxnSpPr>
            <p:cNvPr id="34" name="直接连接符 33"/>
            <p:cNvCxnSpPr/>
            <p:nvPr/>
          </p:nvCxnSpPr>
          <p:spPr>
            <a:xfrm>
              <a:off x="380703" y="1549508"/>
              <a:ext cx="0" cy="537918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12478047" y="466738"/>
              <a:ext cx="0" cy="646195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392896" y="6920309"/>
              <a:ext cx="12085151" cy="838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393403" y="458354"/>
              <a:ext cx="12085151" cy="838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pic>
        <p:nvPicPr>
          <p:cNvPr id="6" name="图片 5"/>
          <p:cNvPicPr>
            <a:picLocks noChangeAspect="1"/>
          </p:cNvPicPr>
          <p:nvPr/>
        </p:nvPicPr>
        <p:blipFill rotWithShape="1">
          <a:blip r:embed="rId3" cstate="email"/>
          <a:srcRect/>
          <a:stretch>
            <a:fillRect/>
          </a:stretch>
        </p:blipFill>
        <p:spPr>
          <a:xfrm>
            <a:off x="2822782" y="4001863"/>
            <a:ext cx="1517166" cy="1683365"/>
          </a:xfrm>
          <a:prstGeom prst="rect">
            <a:avLst/>
          </a:prstGeom>
        </p:spPr>
      </p:pic>
      <p:pic>
        <p:nvPicPr>
          <p:cNvPr id="18" name="图片 17"/>
          <p:cNvPicPr>
            <a:picLocks noChangeAspect="1"/>
          </p:cNvPicPr>
          <p:nvPr/>
        </p:nvPicPr>
        <p:blipFill rotWithShape="1">
          <a:blip r:embed="rId4" cstate="email"/>
          <a:srcRect/>
          <a:stretch>
            <a:fillRect/>
          </a:stretch>
        </p:blipFill>
        <p:spPr>
          <a:xfrm>
            <a:off x="7859293" y="4201087"/>
            <a:ext cx="1309049" cy="1683365"/>
          </a:xfrm>
          <a:prstGeom prst="rect">
            <a:avLst/>
          </a:prstGeom>
        </p:spPr>
      </p:pic>
      <p:pic>
        <p:nvPicPr>
          <p:cNvPr id="19" name="图片 18"/>
          <p:cNvPicPr>
            <a:picLocks noChangeAspect="1"/>
          </p:cNvPicPr>
          <p:nvPr/>
        </p:nvPicPr>
        <p:blipFill rotWithShape="1">
          <a:blip r:embed="rId5" cstate="email"/>
          <a:srcRect/>
          <a:stretch>
            <a:fillRect/>
          </a:stretch>
        </p:blipFill>
        <p:spPr>
          <a:xfrm>
            <a:off x="5438165" y="2181009"/>
            <a:ext cx="1024115" cy="1683365"/>
          </a:xfrm>
          <a:prstGeom prst="rect">
            <a:avLst/>
          </a:prstGeom>
        </p:spPr>
      </p:pic>
      <p:sp>
        <p:nvSpPr>
          <p:cNvPr id="20" name="Content Placeholder 2"/>
          <p:cNvSpPr txBox="1"/>
          <p:nvPr/>
        </p:nvSpPr>
        <p:spPr bwMode="auto">
          <a:xfrm>
            <a:off x="1931271" y="3059295"/>
            <a:ext cx="1123129" cy="251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86679" tIns="43340" rIns="86679" bIns="43340"/>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defTabSz="649605">
              <a:spcBef>
                <a:spcPct val="20000"/>
              </a:spcBef>
              <a:defRPr/>
            </a:pPr>
            <a:r>
              <a:rPr lang="zh-CN" altLang="en-US" sz="2275" b="1" kern="0" dirty="0">
                <a:solidFill>
                  <a:schemeClr val="tx1">
                    <a:lumMod val="65000"/>
                    <a:lumOff val="35000"/>
                  </a:schemeClr>
                </a:solidFill>
                <a:latin typeface="+mn-lt"/>
                <a:ea typeface="+mn-ea"/>
                <a:cs typeface="+mn-ea"/>
                <a:sym typeface="+mn-lt"/>
              </a:rPr>
              <a:t>输入标题</a:t>
            </a:r>
            <a:endParaRPr lang="en-US" altLang="zh-CN" sz="2275" b="1" kern="0" dirty="0">
              <a:solidFill>
                <a:schemeClr val="tx1">
                  <a:lumMod val="65000"/>
                  <a:lumOff val="35000"/>
                </a:schemeClr>
              </a:solidFill>
              <a:latin typeface="+mn-lt"/>
              <a:ea typeface="+mn-ea"/>
              <a:cs typeface="+mn-ea"/>
              <a:sym typeface="+mn-lt"/>
            </a:endParaRPr>
          </a:p>
          <a:p>
            <a:pPr defTabSz="649605">
              <a:spcBef>
                <a:spcPct val="20000"/>
              </a:spcBef>
              <a:defRPr/>
            </a:pPr>
            <a:r>
              <a:rPr lang="zh-CN" altLang="en-US" sz="1325" kern="0" dirty="0">
                <a:solidFill>
                  <a:schemeClr val="tx1">
                    <a:lumMod val="65000"/>
                    <a:lumOff val="35000"/>
                  </a:schemeClr>
                </a:solidFill>
                <a:latin typeface="+mn-lt"/>
                <a:ea typeface="+mn-ea"/>
                <a:cs typeface="+mn-ea"/>
                <a:sym typeface="+mn-lt"/>
              </a:rPr>
              <a:t>这里输入简单的文字概述里输入简单文字概述输入简单</a:t>
            </a:r>
            <a:endParaRPr lang="en-US" altLang="zh-CN" sz="1325" kern="0" dirty="0">
              <a:solidFill>
                <a:schemeClr val="tx1">
                  <a:lumMod val="65000"/>
                  <a:lumOff val="35000"/>
                </a:schemeClr>
              </a:solidFill>
              <a:latin typeface="+mn-lt"/>
              <a:ea typeface="+mn-ea"/>
              <a:cs typeface="+mn-ea"/>
              <a:sym typeface="+mn-lt"/>
            </a:endParaRPr>
          </a:p>
        </p:txBody>
      </p:sp>
      <p:sp>
        <p:nvSpPr>
          <p:cNvPr id="21" name="Content Placeholder 2"/>
          <p:cNvSpPr txBox="1"/>
          <p:nvPr/>
        </p:nvSpPr>
        <p:spPr bwMode="auto">
          <a:xfrm>
            <a:off x="6344635" y="1016820"/>
            <a:ext cx="1123129" cy="251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86679" tIns="43340" rIns="86679" bIns="43340"/>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defTabSz="649605">
              <a:spcBef>
                <a:spcPct val="20000"/>
              </a:spcBef>
              <a:defRPr/>
            </a:pPr>
            <a:r>
              <a:rPr lang="zh-CN" altLang="en-US" sz="2275" b="1" kern="0" dirty="0">
                <a:solidFill>
                  <a:schemeClr val="tx1">
                    <a:lumMod val="65000"/>
                    <a:lumOff val="35000"/>
                  </a:schemeClr>
                </a:solidFill>
                <a:latin typeface="+mn-lt"/>
                <a:ea typeface="+mn-ea"/>
                <a:cs typeface="+mn-ea"/>
                <a:sym typeface="+mn-lt"/>
              </a:rPr>
              <a:t>输入标题</a:t>
            </a:r>
            <a:endParaRPr lang="en-US" altLang="zh-CN" sz="2275" b="1" kern="0" dirty="0">
              <a:solidFill>
                <a:schemeClr val="tx1">
                  <a:lumMod val="65000"/>
                  <a:lumOff val="35000"/>
                </a:schemeClr>
              </a:solidFill>
              <a:latin typeface="+mn-lt"/>
              <a:ea typeface="+mn-ea"/>
              <a:cs typeface="+mn-ea"/>
              <a:sym typeface="+mn-lt"/>
            </a:endParaRPr>
          </a:p>
          <a:p>
            <a:pPr defTabSz="649605">
              <a:spcBef>
                <a:spcPct val="20000"/>
              </a:spcBef>
              <a:defRPr/>
            </a:pPr>
            <a:r>
              <a:rPr lang="zh-CN" altLang="en-US" sz="1325" kern="0" dirty="0">
                <a:solidFill>
                  <a:schemeClr val="tx1">
                    <a:lumMod val="65000"/>
                    <a:lumOff val="35000"/>
                  </a:schemeClr>
                </a:solidFill>
                <a:latin typeface="+mn-lt"/>
                <a:ea typeface="+mn-ea"/>
                <a:cs typeface="+mn-ea"/>
                <a:sym typeface="+mn-lt"/>
              </a:rPr>
              <a:t>这里输入简单的文字概述里输入简单文字概述输入简单</a:t>
            </a:r>
            <a:endParaRPr lang="en-US" altLang="zh-CN" sz="1325" kern="0" dirty="0">
              <a:solidFill>
                <a:schemeClr val="tx1">
                  <a:lumMod val="65000"/>
                  <a:lumOff val="35000"/>
                </a:schemeClr>
              </a:solidFill>
              <a:latin typeface="+mn-lt"/>
              <a:ea typeface="+mn-ea"/>
              <a:cs typeface="+mn-ea"/>
              <a:sym typeface="+mn-lt"/>
            </a:endParaRPr>
          </a:p>
        </p:txBody>
      </p:sp>
      <p:sp>
        <p:nvSpPr>
          <p:cNvPr id="22" name="Content Placeholder 2"/>
          <p:cNvSpPr txBox="1"/>
          <p:nvPr/>
        </p:nvSpPr>
        <p:spPr bwMode="auto">
          <a:xfrm>
            <a:off x="9076528" y="3153344"/>
            <a:ext cx="1123129" cy="251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86679" tIns="43340" rIns="86679" bIns="43340"/>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defTabSz="649605">
              <a:spcBef>
                <a:spcPct val="20000"/>
              </a:spcBef>
              <a:defRPr/>
            </a:pPr>
            <a:r>
              <a:rPr lang="zh-CN" altLang="en-US" sz="2275" b="1" kern="0" dirty="0">
                <a:solidFill>
                  <a:schemeClr val="tx1">
                    <a:lumMod val="65000"/>
                    <a:lumOff val="35000"/>
                  </a:schemeClr>
                </a:solidFill>
                <a:latin typeface="+mn-lt"/>
                <a:ea typeface="+mn-ea"/>
                <a:cs typeface="+mn-ea"/>
                <a:sym typeface="+mn-lt"/>
              </a:rPr>
              <a:t>输入标题</a:t>
            </a:r>
            <a:endParaRPr lang="en-US" altLang="zh-CN" sz="2275" b="1" kern="0" dirty="0">
              <a:solidFill>
                <a:schemeClr val="tx1">
                  <a:lumMod val="65000"/>
                  <a:lumOff val="35000"/>
                </a:schemeClr>
              </a:solidFill>
              <a:latin typeface="+mn-lt"/>
              <a:ea typeface="+mn-ea"/>
              <a:cs typeface="+mn-ea"/>
              <a:sym typeface="+mn-lt"/>
            </a:endParaRPr>
          </a:p>
          <a:p>
            <a:pPr defTabSz="649605">
              <a:spcBef>
                <a:spcPct val="20000"/>
              </a:spcBef>
              <a:defRPr/>
            </a:pPr>
            <a:r>
              <a:rPr lang="zh-CN" altLang="en-US" sz="1325" kern="0" dirty="0">
                <a:solidFill>
                  <a:schemeClr val="tx1">
                    <a:lumMod val="65000"/>
                    <a:lumOff val="35000"/>
                  </a:schemeClr>
                </a:solidFill>
                <a:latin typeface="+mn-lt"/>
                <a:ea typeface="+mn-ea"/>
                <a:cs typeface="+mn-ea"/>
                <a:sym typeface="+mn-lt"/>
              </a:rPr>
              <a:t>这里输入简单的文字概述里输入简单文字概述输入简单</a:t>
            </a:r>
            <a:endParaRPr lang="en-US" altLang="zh-CN" sz="1325" kern="0" dirty="0">
              <a:solidFill>
                <a:schemeClr val="tx1">
                  <a:lumMod val="65000"/>
                  <a:lumOff val="35000"/>
                </a:schemeClr>
              </a:solidFill>
              <a:latin typeface="+mn-lt"/>
              <a:ea typeface="+mn-ea"/>
              <a:cs typeface="+mn-ea"/>
              <a:sym typeface="+mn-lt"/>
            </a:endParaRPr>
          </a:p>
        </p:txBody>
      </p:sp>
      <p:sp>
        <p:nvSpPr>
          <p:cNvPr id="23" name="Content Placeholder 2"/>
          <p:cNvSpPr txBox="1"/>
          <p:nvPr/>
        </p:nvSpPr>
        <p:spPr bwMode="auto">
          <a:xfrm>
            <a:off x="4467783" y="4487312"/>
            <a:ext cx="3248203" cy="347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679" tIns="43340" rIns="86679" bIns="43340"/>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ctr" defTabSz="649605">
              <a:lnSpc>
                <a:spcPct val="200000"/>
              </a:lnSpc>
              <a:spcBef>
                <a:spcPct val="20000"/>
              </a:spcBef>
              <a:defRPr/>
            </a:pPr>
            <a:r>
              <a:rPr lang="zh-CN" altLang="en-US" sz="1515" kern="0" dirty="0">
                <a:solidFill>
                  <a:schemeClr val="tx1">
                    <a:lumMod val="75000"/>
                    <a:lumOff val="25000"/>
                  </a:schemeClr>
                </a:solidFill>
                <a:latin typeface="+mn-lt"/>
                <a:ea typeface="+mn-ea"/>
                <a:cs typeface="+mn-ea"/>
                <a:sym typeface="+mn-lt"/>
              </a:rPr>
              <a:t>这里输入简单的文字概述里输入简单文字概述输入简单的文字概述里输入输入里这里输入</a:t>
            </a:r>
            <a:endParaRPr lang="en-US" altLang="zh-CN" sz="1325" kern="0" dirty="0">
              <a:solidFill>
                <a:schemeClr val="tx1">
                  <a:lumMod val="75000"/>
                  <a:lumOff val="25000"/>
                </a:schemeClr>
              </a:solidFill>
              <a:latin typeface="+mn-lt"/>
              <a:ea typeface="+mn-ea"/>
              <a:cs typeface="+mn-ea"/>
              <a:sym typeface="+mn-lt"/>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10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1000" fill="hold"/>
                                        <p:tgtEl>
                                          <p:spTgt spid="20"/>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anim calcmode="lin" valueType="num">
                                      <p:cBhvr>
                                        <p:cTn id="41" dur="1000" fill="hold"/>
                                        <p:tgtEl>
                                          <p:spTgt spid="18"/>
                                        </p:tgtEl>
                                        <p:attrNameLst>
                                          <p:attrName>ppt_x</p:attrName>
                                        </p:attrNameLst>
                                      </p:cBhvr>
                                      <p:tavLst>
                                        <p:tav tm="0">
                                          <p:val>
                                            <p:strVal val="#ppt_x"/>
                                          </p:val>
                                        </p:tav>
                                        <p:tav tm="100000">
                                          <p:val>
                                            <p:strVal val="#ppt_x"/>
                                          </p:val>
                                        </p:tav>
                                      </p:tavLst>
                                    </p:anim>
                                    <p:anim calcmode="lin" valueType="num">
                                      <p:cBhvr>
                                        <p:cTn id="4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000"/>
                                        <p:tgtEl>
                                          <p:spTgt spid="22"/>
                                        </p:tgtEl>
                                      </p:cBhvr>
                                    </p:animEffect>
                                    <p:anim calcmode="lin" valueType="num">
                                      <p:cBhvr>
                                        <p:cTn id="48" dur="1000" fill="hold"/>
                                        <p:tgtEl>
                                          <p:spTgt spid="22"/>
                                        </p:tgtEl>
                                        <p:attrNameLst>
                                          <p:attrName>ppt_x</p:attrName>
                                        </p:attrNameLst>
                                      </p:cBhvr>
                                      <p:tavLst>
                                        <p:tav tm="0">
                                          <p:val>
                                            <p:strVal val="#ppt_x"/>
                                          </p:val>
                                        </p:tav>
                                        <p:tav tm="100000">
                                          <p:val>
                                            <p:strVal val="#ppt_x"/>
                                          </p:val>
                                        </p:tav>
                                      </p:tavLst>
                                    </p:anim>
                                    <p:anim calcmode="lin" valueType="num">
                                      <p:cBhvr>
                                        <p:cTn id="4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10216444" y="1708556"/>
            <a:ext cx="646331" cy="2716486"/>
          </a:xfrm>
          <a:prstGeom prst="rect">
            <a:avLst/>
          </a:prstGeom>
          <a:noFill/>
        </p:spPr>
        <p:txBody>
          <a:bodyPr vert="eaVert" wrap="square" rtlCol="0">
            <a:spAutoFit/>
          </a:bodyPr>
          <a:lstStyle/>
          <a:p>
            <a:pPr>
              <a:lnSpc>
                <a:spcPct val="150000"/>
              </a:lnSpc>
            </a:pPr>
            <a:r>
              <a:rPr lang="zh-CN" altLang="en-US" sz="2000" b="1" spc="300" dirty="0">
                <a:solidFill>
                  <a:schemeClr val="tx1">
                    <a:lumMod val="50000"/>
                    <a:lumOff val="50000"/>
                  </a:schemeClr>
                </a:solidFill>
                <a:cs typeface="+mn-ea"/>
                <a:sym typeface="+mn-lt"/>
              </a:rPr>
              <a:t>请输入你的题目</a:t>
            </a:r>
          </a:p>
        </p:txBody>
      </p:sp>
      <p:sp>
        <p:nvSpPr>
          <p:cNvPr id="19" name="文本框 18"/>
          <p:cNvSpPr txBox="1"/>
          <p:nvPr/>
        </p:nvSpPr>
        <p:spPr>
          <a:xfrm>
            <a:off x="8676940" y="1709900"/>
            <a:ext cx="1661993" cy="3637026"/>
          </a:xfrm>
          <a:prstGeom prst="rect">
            <a:avLst/>
          </a:prstGeom>
          <a:noFill/>
        </p:spPr>
        <p:txBody>
          <a:bodyPr vert="eaVert" wrap="square" rtlCol="0">
            <a:spAutoFit/>
          </a:bodyPr>
          <a:lstStyle/>
          <a:p>
            <a:pPr>
              <a:lnSpc>
                <a:spcPct val="150000"/>
              </a:lnSpc>
            </a:pPr>
            <a:r>
              <a:rPr lang="zh-CN" altLang="en-US" sz="1600" dirty="0">
                <a:solidFill>
                  <a:schemeClr val="tx1">
                    <a:lumMod val="50000"/>
                    <a:lumOff val="50000"/>
                  </a:schemeClr>
                </a:solidFill>
                <a:cs typeface="+mn-ea"/>
                <a:sym typeface="+mn-lt"/>
              </a:rPr>
              <a:t>请在此处添加详</a:t>
            </a:r>
            <a:r>
              <a:rPr lang="zh-CN" altLang="en-US" sz="1600" dirty="0" smtClean="0">
                <a:solidFill>
                  <a:schemeClr val="tx1">
                    <a:lumMod val="50000"/>
                    <a:lumOff val="50000"/>
                  </a:schemeClr>
                </a:solidFill>
                <a:cs typeface="+mn-ea"/>
                <a:sym typeface="+mn-lt"/>
              </a:rPr>
              <a:t>细描在此处添加详细在此处添加详细描述文本，尽量与标题文本语言请在请在此处添加详细描在此处添加详细在此处添加</a:t>
            </a:r>
            <a:endParaRPr lang="zh-CN" altLang="en-US" sz="1600" dirty="0">
              <a:solidFill>
                <a:schemeClr val="tx1">
                  <a:lumMod val="50000"/>
                  <a:lumOff val="50000"/>
                </a:schemeClr>
              </a:solidFill>
              <a:cs typeface="+mn-ea"/>
              <a:sym typeface="+mn-lt"/>
            </a:endParaRPr>
          </a:p>
        </p:txBody>
      </p:sp>
      <p:pic>
        <p:nvPicPr>
          <p:cNvPr id="20" name="图片 19"/>
          <p:cNvPicPr>
            <a:picLocks noChangeAspect="1"/>
          </p:cNvPicPr>
          <p:nvPr/>
        </p:nvPicPr>
        <p:blipFill>
          <a:blip r:embed="rId2" cstate="email"/>
          <a:stretch>
            <a:fillRect/>
          </a:stretch>
        </p:blipFill>
        <p:spPr>
          <a:xfrm>
            <a:off x="10157368" y="1200150"/>
            <a:ext cx="638229" cy="583980"/>
          </a:xfrm>
          <a:prstGeom prst="rect">
            <a:avLst/>
          </a:prstGeom>
        </p:spPr>
      </p:pic>
      <p:sp>
        <p:nvSpPr>
          <p:cNvPr id="24" name="文本框 23"/>
          <p:cNvSpPr txBox="1"/>
          <p:nvPr/>
        </p:nvSpPr>
        <p:spPr>
          <a:xfrm>
            <a:off x="3524977" y="1897016"/>
            <a:ext cx="646331" cy="2716486"/>
          </a:xfrm>
          <a:prstGeom prst="rect">
            <a:avLst/>
          </a:prstGeom>
          <a:noFill/>
        </p:spPr>
        <p:txBody>
          <a:bodyPr vert="eaVert" wrap="square" rtlCol="0">
            <a:spAutoFit/>
          </a:bodyPr>
          <a:lstStyle/>
          <a:p>
            <a:pPr>
              <a:lnSpc>
                <a:spcPct val="150000"/>
              </a:lnSpc>
            </a:pPr>
            <a:r>
              <a:rPr lang="zh-CN" altLang="en-US" sz="2000" b="1" spc="300" dirty="0">
                <a:solidFill>
                  <a:schemeClr val="tx1">
                    <a:lumMod val="50000"/>
                    <a:lumOff val="50000"/>
                  </a:schemeClr>
                </a:solidFill>
                <a:cs typeface="+mn-ea"/>
                <a:sym typeface="+mn-lt"/>
              </a:rPr>
              <a:t>请输入你的题目</a:t>
            </a:r>
          </a:p>
        </p:txBody>
      </p:sp>
      <p:sp>
        <p:nvSpPr>
          <p:cNvPr id="25" name="文本框 24"/>
          <p:cNvSpPr txBox="1"/>
          <p:nvPr/>
        </p:nvSpPr>
        <p:spPr>
          <a:xfrm>
            <a:off x="1985473" y="1898360"/>
            <a:ext cx="1661993" cy="3637026"/>
          </a:xfrm>
          <a:prstGeom prst="rect">
            <a:avLst/>
          </a:prstGeom>
          <a:noFill/>
        </p:spPr>
        <p:txBody>
          <a:bodyPr vert="eaVert" wrap="square" rtlCol="0">
            <a:spAutoFit/>
          </a:bodyPr>
          <a:lstStyle/>
          <a:p>
            <a:pPr>
              <a:lnSpc>
                <a:spcPct val="150000"/>
              </a:lnSpc>
            </a:pPr>
            <a:r>
              <a:rPr lang="zh-CN" altLang="en-US" sz="1600" dirty="0">
                <a:solidFill>
                  <a:schemeClr val="tx1">
                    <a:lumMod val="50000"/>
                    <a:lumOff val="50000"/>
                  </a:schemeClr>
                </a:solidFill>
                <a:cs typeface="+mn-ea"/>
                <a:sym typeface="+mn-lt"/>
              </a:rPr>
              <a:t>请在此处添加详</a:t>
            </a:r>
            <a:r>
              <a:rPr lang="zh-CN" altLang="en-US" sz="1600" dirty="0" smtClean="0">
                <a:solidFill>
                  <a:schemeClr val="tx1">
                    <a:lumMod val="50000"/>
                    <a:lumOff val="50000"/>
                  </a:schemeClr>
                </a:solidFill>
                <a:cs typeface="+mn-ea"/>
                <a:sym typeface="+mn-lt"/>
              </a:rPr>
              <a:t>细描在此处添加详细在此处添加详细描述文本，尽量与标题文本语言请在请在此处添加详细描在此处添加详细在此处添加</a:t>
            </a:r>
            <a:endParaRPr lang="zh-CN" altLang="en-US" sz="1600" dirty="0">
              <a:solidFill>
                <a:schemeClr val="tx1">
                  <a:lumMod val="50000"/>
                  <a:lumOff val="50000"/>
                </a:schemeClr>
              </a:solidFill>
              <a:cs typeface="+mn-ea"/>
              <a:sym typeface="+mn-lt"/>
            </a:endParaRPr>
          </a:p>
        </p:txBody>
      </p:sp>
      <p:pic>
        <p:nvPicPr>
          <p:cNvPr id="26" name="图片 25"/>
          <p:cNvPicPr>
            <a:picLocks noChangeAspect="1"/>
          </p:cNvPicPr>
          <p:nvPr/>
        </p:nvPicPr>
        <p:blipFill>
          <a:blip r:embed="rId2" cstate="email"/>
          <a:stretch>
            <a:fillRect/>
          </a:stretch>
        </p:blipFill>
        <p:spPr>
          <a:xfrm>
            <a:off x="3465901" y="1388610"/>
            <a:ext cx="638229" cy="583980"/>
          </a:xfrm>
          <a:prstGeom prst="rect">
            <a:avLst/>
          </a:prstGeom>
        </p:spPr>
      </p:pic>
      <p:pic>
        <p:nvPicPr>
          <p:cNvPr id="2" name="图片 1"/>
          <p:cNvPicPr>
            <a:picLocks noChangeAspect="1"/>
          </p:cNvPicPr>
          <p:nvPr/>
        </p:nvPicPr>
        <p:blipFill>
          <a:blip r:embed="rId3"/>
          <a:stretch>
            <a:fillRect/>
          </a:stretch>
        </p:blipFill>
        <p:spPr>
          <a:xfrm>
            <a:off x="3129104" y="1784130"/>
            <a:ext cx="6630676" cy="4496534"/>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arn(inVertical)">
                                      <p:cBhvr>
                                        <p:cTn id="18" dur="500"/>
                                        <p:tgtEl>
                                          <p:spTgt spid="2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arn(inVertical)">
                                      <p:cBhvr>
                                        <p:cTn id="21" dur="500"/>
                                        <p:tgtEl>
                                          <p:spTgt spid="2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barn(inVertical)">
                                      <p:cBhvr>
                                        <p:cTn id="2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4"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email"/>
          <a:stretch>
            <a:fillRect/>
          </a:stretch>
        </p:blipFill>
        <p:spPr>
          <a:xfrm>
            <a:off x="7481780" y="1080745"/>
            <a:ext cx="2410748" cy="2902540"/>
          </a:xfrm>
          <a:prstGeom prst="rect">
            <a:avLst/>
          </a:prstGeom>
        </p:spPr>
      </p:pic>
      <p:grpSp>
        <p:nvGrpSpPr>
          <p:cNvPr id="33" name="组合 32"/>
          <p:cNvGrpSpPr/>
          <p:nvPr/>
        </p:nvGrpSpPr>
        <p:grpSpPr>
          <a:xfrm>
            <a:off x="360963" y="454304"/>
            <a:ext cx="11470555" cy="6134840"/>
            <a:chOff x="380703" y="458354"/>
            <a:chExt cx="12097851" cy="6470339"/>
          </a:xfrm>
          <a:effectLst>
            <a:outerShdw blurRad="266700" dir="540000" algn="ctr" rotWithShape="0">
              <a:srgbClr val="000000">
                <a:alpha val="34000"/>
              </a:srgbClr>
            </a:outerShdw>
          </a:effectLst>
        </p:grpSpPr>
        <p:cxnSp>
          <p:nvCxnSpPr>
            <p:cNvPr id="34" name="直接连接符 33"/>
            <p:cNvCxnSpPr/>
            <p:nvPr/>
          </p:nvCxnSpPr>
          <p:spPr>
            <a:xfrm>
              <a:off x="380703" y="1549508"/>
              <a:ext cx="0" cy="537918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12478047" y="466738"/>
              <a:ext cx="0" cy="646195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392896" y="6920309"/>
              <a:ext cx="12085151" cy="838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393403" y="458354"/>
              <a:ext cx="12085151" cy="838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6270655" y="3847511"/>
            <a:ext cx="4523912" cy="20766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cs typeface="+mn-ea"/>
              <a:sym typeface="+mn-lt"/>
            </a:endParaRPr>
          </a:p>
        </p:txBody>
      </p:sp>
      <p:sp>
        <p:nvSpPr>
          <p:cNvPr id="14" name="Content Placeholder 2"/>
          <p:cNvSpPr txBox="1"/>
          <p:nvPr/>
        </p:nvSpPr>
        <p:spPr bwMode="auto">
          <a:xfrm>
            <a:off x="1638167" y="4694950"/>
            <a:ext cx="5200869" cy="955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86679" tIns="43340" rIns="86679" bIns="43340"/>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defTabSz="649605">
              <a:spcBef>
                <a:spcPct val="20000"/>
              </a:spcBef>
              <a:defRPr/>
            </a:pPr>
            <a:r>
              <a:rPr lang="zh-CN" altLang="en-US" sz="5120" b="1" kern="0" dirty="0" smtClean="0">
                <a:solidFill>
                  <a:schemeClr val="tx1">
                    <a:lumMod val="65000"/>
                    <a:lumOff val="35000"/>
                  </a:schemeClr>
                </a:solidFill>
                <a:latin typeface="+mn-lt"/>
                <a:ea typeface="+mn-ea"/>
                <a:cs typeface="+mn-ea"/>
                <a:sym typeface="+mn-lt"/>
              </a:rPr>
              <a:t>回忆母亲</a:t>
            </a:r>
            <a:r>
              <a:rPr lang="en-US" altLang="zh-CN" sz="5120" b="1" kern="0" dirty="0" smtClean="0">
                <a:solidFill>
                  <a:schemeClr val="tx1">
                    <a:lumMod val="65000"/>
                    <a:lumOff val="35000"/>
                  </a:schemeClr>
                </a:solidFill>
                <a:latin typeface="+mn-lt"/>
                <a:ea typeface="+mn-ea"/>
                <a:cs typeface="+mn-ea"/>
                <a:sym typeface="+mn-lt"/>
              </a:rPr>
              <a:t>——</a:t>
            </a:r>
            <a:endParaRPr lang="en-US" altLang="zh-CN" sz="5120" b="1" kern="0" dirty="0">
              <a:solidFill>
                <a:schemeClr val="tx1">
                  <a:lumMod val="65000"/>
                  <a:lumOff val="35000"/>
                </a:schemeClr>
              </a:solidFill>
              <a:latin typeface="+mn-lt"/>
              <a:ea typeface="+mn-ea"/>
              <a:cs typeface="+mn-ea"/>
              <a:sym typeface="+mn-lt"/>
            </a:endParaRPr>
          </a:p>
        </p:txBody>
      </p:sp>
      <p:sp>
        <p:nvSpPr>
          <p:cNvPr id="15" name="矩形 13"/>
          <p:cNvSpPr>
            <a:spLocks noChangeArrowheads="1"/>
          </p:cNvSpPr>
          <p:nvPr/>
        </p:nvSpPr>
        <p:spPr bwMode="auto">
          <a:xfrm>
            <a:off x="6519358" y="4053545"/>
            <a:ext cx="4082656" cy="1775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200000"/>
              </a:lnSpc>
              <a:spcBef>
                <a:spcPct val="20000"/>
              </a:spcBef>
            </a:pPr>
            <a:r>
              <a:rPr lang="zh-CN" altLang="en-US" sz="1895" dirty="0">
                <a:solidFill>
                  <a:schemeClr val="tx1">
                    <a:lumMod val="75000"/>
                    <a:lumOff val="25000"/>
                  </a:schemeClr>
                </a:solidFill>
                <a:latin typeface="+mn-lt"/>
                <a:ea typeface="+mn-ea"/>
                <a:cs typeface="+mn-ea"/>
                <a:sym typeface="+mn-lt"/>
              </a:rPr>
              <a:t>单击此处编辑您要的内容，建议您在展示时采用微软雅黑字体单击此处编辑您要的内容建议您在展示时采用</a:t>
            </a:r>
            <a:endParaRPr lang="en-US" altLang="zh-CN" sz="1895" dirty="0">
              <a:solidFill>
                <a:schemeClr val="tx1">
                  <a:lumMod val="75000"/>
                  <a:lumOff val="25000"/>
                </a:schemeClr>
              </a:solidFill>
              <a:latin typeface="+mn-lt"/>
              <a:ea typeface="+mn-ea"/>
              <a:cs typeface="+mn-ea"/>
              <a:sym typeface="+mn-lt"/>
            </a:endParaRPr>
          </a:p>
        </p:txBody>
      </p:sp>
      <p:sp>
        <p:nvSpPr>
          <p:cNvPr id="16" name="矩形 15"/>
          <p:cNvSpPr/>
          <p:nvPr/>
        </p:nvSpPr>
        <p:spPr>
          <a:xfrm>
            <a:off x="1746743" y="1770842"/>
            <a:ext cx="4523912" cy="20766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cs typeface="+mn-ea"/>
              <a:sym typeface="+mn-lt"/>
            </a:endParaRPr>
          </a:p>
        </p:txBody>
      </p:sp>
      <p:sp>
        <p:nvSpPr>
          <p:cNvPr id="18" name="矩形 13"/>
          <p:cNvSpPr>
            <a:spLocks noChangeArrowheads="1"/>
          </p:cNvSpPr>
          <p:nvPr/>
        </p:nvSpPr>
        <p:spPr bwMode="auto">
          <a:xfrm>
            <a:off x="1995446" y="1976875"/>
            <a:ext cx="4082656" cy="1775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200000"/>
              </a:lnSpc>
              <a:spcBef>
                <a:spcPct val="20000"/>
              </a:spcBef>
            </a:pPr>
            <a:r>
              <a:rPr lang="zh-CN" altLang="en-US" sz="1895" dirty="0">
                <a:solidFill>
                  <a:schemeClr val="tx1">
                    <a:lumMod val="75000"/>
                    <a:lumOff val="25000"/>
                  </a:schemeClr>
                </a:solidFill>
                <a:latin typeface="+mn-lt"/>
                <a:ea typeface="+mn-ea"/>
                <a:cs typeface="+mn-ea"/>
                <a:sym typeface="+mn-lt"/>
              </a:rPr>
              <a:t>单击此处编辑您要的内容，建议您在展示时采用微软雅黑字体单击此处编辑您要的内容建议您在展示时采用</a:t>
            </a:r>
            <a:endParaRPr lang="en-US" altLang="zh-CN" sz="1895" dirty="0">
              <a:solidFill>
                <a:schemeClr val="tx1">
                  <a:lumMod val="75000"/>
                  <a:lumOff val="25000"/>
                </a:schemeClr>
              </a:solidFill>
              <a:latin typeface="+mn-lt"/>
              <a:ea typeface="+mn-ea"/>
              <a:cs typeface="+mn-ea"/>
              <a:sym typeface="+mn-lt"/>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25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right)">
                                      <p:cBhvr>
                                        <p:cTn id="26" dur="175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right)">
                                      <p:cBhvr>
                                        <p:cTn id="38" dur="1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p:bldP spid="15" grpId="0"/>
      <p:bldP spid="16"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矩形 49"/>
          <p:cNvSpPr/>
          <p:nvPr/>
        </p:nvSpPr>
        <p:spPr>
          <a:xfrm>
            <a:off x="360963" y="424933"/>
            <a:ext cx="11470074" cy="61642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cs typeface="+mn-ea"/>
              <a:sym typeface="+mn-lt"/>
            </a:endParaRPr>
          </a:p>
        </p:txBody>
      </p:sp>
      <p:sp>
        <p:nvSpPr>
          <p:cNvPr id="44" name="任意多边形 43"/>
          <p:cNvSpPr/>
          <p:nvPr/>
        </p:nvSpPr>
        <p:spPr>
          <a:xfrm rot="5400000">
            <a:off x="6378162" y="1547449"/>
            <a:ext cx="1164853" cy="1851717"/>
          </a:xfrm>
          <a:custGeom>
            <a:avLst/>
            <a:gdLst>
              <a:gd name="connsiteX0" fmla="*/ 1689100 w 1727200"/>
              <a:gd name="connsiteY0" fmla="*/ 381000 h 2349500"/>
              <a:gd name="connsiteX1" fmla="*/ 1689100 w 1727200"/>
              <a:gd name="connsiteY1" fmla="*/ 0 h 2349500"/>
              <a:gd name="connsiteX2" fmla="*/ 0 w 1727200"/>
              <a:gd name="connsiteY2" fmla="*/ 0 h 2349500"/>
              <a:gd name="connsiteX3" fmla="*/ 0 w 1727200"/>
              <a:gd name="connsiteY3" fmla="*/ 2349500 h 2349500"/>
              <a:gd name="connsiteX4" fmla="*/ 1727200 w 1727200"/>
              <a:gd name="connsiteY4" fmla="*/ 2349500 h 2349500"/>
              <a:gd name="connsiteX5" fmla="*/ 1727200 w 1727200"/>
              <a:gd name="connsiteY5" fmla="*/ 1816100 h 2349500"/>
              <a:gd name="connsiteX0-1" fmla="*/ 1689100 w 1727200"/>
              <a:gd name="connsiteY0-2" fmla="*/ 381000 h 2349500"/>
              <a:gd name="connsiteX1-3" fmla="*/ 1717675 w 1727200"/>
              <a:gd name="connsiteY1-4" fmla="*/ 0 h 2349500"/>
              <a:gd name="connsiteX2-5" fmla="*/ 0 w 1727200"/>
              <a:gd name="connsiteY2-6" fmla="*/ 0 h 2349500"/>
              <a:gd name="connsiteX3-7" fmla="*/ 0 w 1727200"/>
              <a:gd name="connsiteY3-8" fmla="*/ 2349500 h 2349500"/>
              <a:gd name="connsiteX4-9" fmla="*/ 1727200 w 1727200"/>
              <a:gd name="connsiteY4-10" fmla="*/ 2349500 h 2349500"/>
              <a:gd name="connsiteX5-11" fmla="*/ 1727200 w 1727200"/>
              <a:gd name="connsiteY5-12" fmla="*/ 1816100 h 2349500"/>
              <a:gd name="connsiteX0-13" fmla="*/ 1720850 w 1727200"/>
              <a:gd name="connsiteY0-14" fmla="*/ 381000 h 2349500"/>
              <a:gd name="connsiteX1-15" fmla="*/ 1717675 w 1727200"/>
              <a:gd name="connsiteY1-16" fmla="*/ 0 h 2349500"/>
              <a:gd name="connsiteX2-17" fmla="*/ 0 w 1727200"/>
              <a:gd name="connsiteY2-18" fmla="*/ 0 h 2349500"/>
              <a:gd name="connsiteX3-19" fmla="*/ 0 w 1727200"/>
              <a:gd name="connsiteY3-20" fmla="*/ 2349500 h 2349500"/>
              <a:gd name="connsiteX4-21" fmla="*/ 1727200 w 1727200"/>
              <a:gd name="connsiteY4-22" fmla="*/ 2349500 h 2349500"/>
              <a:gd name="connsiteX5-23" fmla="*/ 1727200 w 1727200"/>
              <a:gd name="connsiteY5-24" fmla="*/ 1816100 h 23495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727200" h="2349500">
                <a:moveTo>
                  <a:pt x="1720850" y="381000"/>
                </a:moveTo>
                <a:cubicBezTo>
                  <a:pt x="1719792" y="254000"/>
                  <a:pt x="1718733" y="127000"/>
                  <a:pt x="1717675" y="0"/>
                </a:cubicBezTo>
                <a:lnTo>
                  <a:pt x="0" y="0"/>
                </a:lnTo>
                <a:lnTo>
                  <a:pt x="0" y="2349500"/>
                </a:lnTo>
                <a:lnTo>
                  <a:pt x="1727200" y="2349500"/>
                </a:lnTo>
                <a:lnTo>
                  <a:pt x="1727200" y="1816100"/>
                </a:lnTo>
              </a:path>
            </a:pathLst>
          </a:cu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accent1">
                  <a:lumMod val="40000"/>
                  <a:lumOff val="60000"/>
                </a:schemeClr>
              </a:solidFill>
              <a:cs typeface="+mn-ea"/>
              <a:sym typeface="+mn-lt"/>
            </a:endParaRPr>
          </a:p>
        </p:txBody>
      </p:sp>
      <p:sp>
        <p:nvSpPr>
          <p:cNvPr id="46" name="文本框 45"/>
          <p:cNvSpPr txBox="1"/>
          <p:nvPr/>
        </p:nvSpPr>
        <p:spPr>
          <a:xfrm>
            <a:off x="5745731" y="3263935"/>
            <a:ext cx="2641704" cy="584775"/>
          </a:xfrm>
          <a:prstGeom prst="rect">
            <a:avLst/>
          </a:prstGeom>
          <a:noFill/>
        </p:spPr>
        <p:txBody>
          <a:bodyPr wrap="square" rtlCol="0">
            <a:spAutoFit/>
          </a:bodyPr>
          <a:lstStyle/>
          <a:p>
            <a:r>
              <a:rPr lang="zh-CN" altLang="en-US" sz="3200" b="1" dirty="0">
                <a:solidFill>
                  <a:srgbClr val="E64C78"/>
                </a:solidFill>
                <a:cs typeface="+mn-ea"/>
                <a:sym typeface="+mn-lt"/>
              </a:rPr>
              <a:t>班级讨论母亲</a:t>
            </a:r>
          </a:p>
        </p:txBody>
      </p:sp>
      <p:sp>
        <p:nvSpPr>
          <p:cNvPr id="47" name="文本框 46"/>
          <p:cNvSpPr txBox="1"/>
          <p:nvPr/>
        </p:nvSpPr>
        <p:spPr>
          <a:xfrm>
            <a:off x="6372237" y="1901319"/>
            <a:ext cx="1242792" cy="1323438"/>
          </a:xfrm>
          <a:prstGeom prst="rect">
            <a:avLst/>
          </a:prstGeom>
          <a:noFill/>
        </p:spPr>
        <p:txBody>
          <a:bodyPr wrap="square" rtlCol="0">
            <a:spAutoFit/>
          </a:bodyPr>
          <a:lstStyle/>
          <a:p>
            <a:pPr algn="r"/>
            <a:r>
              <a:rPr lang="zh-CN" altLang="en-US" sz="8000" dirty="0" smtClean="0">
                <a:solidFill>
                  <a:srgbClr val="E64C78"/>
                </a:solidFill>
                <a:cs typeface="+mn-ea"/>
                <a:sym typeface="+mn-lt"/>
              </a:rPr>
              <a:t>叁</a:t>
            </a:r>
            <a:endParaRPr lang="zh-CN" altLang="en-US" sz="8000" dirty="0">
              <a:solidFill>
                <a:srgbClr val="E64C78"/>
              </a:solidFill>
              <a:cs typeface="+mn-ea"/>
              <a:sym typeface="+mn-lt"/>
            </a:endParaRPr>
          </a:p>
        </p:txBody>
      </p:sp>
      <p:sp>
        <p:nvSpPr>
          <p:cNvPr id="49" name="文本框 18"/>
          <p:cNvSpPr txBox="1"/>
          <p:nvPr/>
        </p:nvSpPr>
        <p:spPr>
          <a:xfrm>
            <a:off x="5270425" y="3836927"/>
            <a:ext cx="5029275" cy="1232645"/>
          </a:xfrm>
          <a:prstGeom prst="rect">
            <a:avLst/>
          </a:prstGeom>
          <a:noFill/>
        </p:spPr>
        <p:txBody>
          <a:bodyPr vert="horz" wrap="square" lIns="65024" tIns="32512" rIns="65024" bIns="32512" rtlCol="0">
            <a:spAutoFit/>
          </a:bodyPr>
          <a:lstStyle/>
          <a:p>
            <a:pPr lvl="1"/>
            <a:r>
              <a:rPr lang="zh-CN" altLang="en-US" sz="1895" dirty="0">
                <a:solidFill>
                  <a:schemeClr val="tx1">
                    <a:lumMod val="65000"/>
                    <a:lumOff val="35000"/>
                  </a:schemeClr>
                </a:solidFill>
                <a:cs typeface="+mn-ea"/>
                <a:sym typeface="+mn-lt"/>
              </a:rPr>
              <a:t>点击此处输入您的内容与此小标或</a:t>
            </a:r>
            <a:endParaRPr lang="en-US" altLang="zh-CN" sz="1895" dirty="0">
              <a:solidFill>
                <a:schemeClr val="tx1">
                  <a:lumMod val="65000"/>
                  <a:lumOff val="35000"/>
                </a:schemeClr>
              </a:solidFill>
              <a:cs typeface="+mn-ea"/>
              <a:sym typeface="+mn-lt"/>
            </a:endParaRPr>
          </a:p>
          <a:p>
            <a:pPr lvl="1"/>
            <a:r>
              <a:rPr lang="zh-CN" altLang="en-US" sz="1895" dirty="0">
                <a:solidFill>
                  <a:schemeClr val="tx1">
                    <a:lumMod val="65000"/>
                    <a:lumOff val="35000"/>
                  </a:schemeClr>
                </a:solidFill>
                <a:cs typeface="+mn-ea"/>
                <a:sym typeface="+mn-lt"/>
              </a:rPr>
              <a:t>图形相关的文字描述内容点击此处输入您的内容与此</a:t>
            </a:r>
            <a:endParaRPr lang="en-US" altLang="zh-CN" sz="1895" dirty="0">
              <a:solidFill>
                <a:schemeClr val="tx1">
                  <a:lumMod val="65000"/>
                  <a:lumOff val="35000"/>
                </a:schemeClr>
              </a:solidFill>
              <a:cs typeface="+mn-ea"/>
              <a:sym typeface="+mn-lt"/>
            </a:endParaRPr>
          </a:p>
          <a:p>
            <a:pPr lvl="1"/>
            <a:r>
              <a:rPr lang="zh-CN" altLang="en-US" sz="1895" dirty="0">
                <a:solidFill>
                  <a:schemeClr val="tx1">
                    <a:lumMod val="65000"/>
                    <a:lumOff val="35000"/>
                  </a:schemeClr>
                </a:solidFill>
                <a:cs typeface="+mn-ea"/>
                <a:sym typeface="+mn-lt"/>
              </a:rPr>
              <a:t>图形相关的文字描述</a:t>
            </a:r>
            <a:r>
              <a:rPr lang="zh-CN" altLang="en-US" sz="1895" dirty="0" smtClean="0">
                <a:solidFill>
                  <a:schemeClr val="tx1">
                    <a:lumMod val="65000"/>
                    <a:lumOff val="35000"/>
                  </a:schemeClr>
                </a:solidFill>
                <a:cs typeface="+mn-ea"/>
                <a:sym typeface="+mn-lt"/>
              </a:rPr>
              <a:t>内容</a:t>
            </a:r>
            <a:endParaRPr lang="en-US" altLang="zh-CN" sz="1895" dirty="0">
              <a:solidFill>
                <a:schemeClr val="tx1">
                  <a:lumMod val="65000"/>
                  <a:lumOff val="35000"/>
                </a:schemeClr>
              </a:solidFill>
              <a:cs typeface="+mn-ea"/>
              <a:sym typeface="+mn-lt"/>
            </a:endParaRPr>
          </a:p>
        </p:txBody>
      </p:sp>
      <p:grpSp>
        <p:nvGrpSpPr>
          <p:cNvPr id="4" name="组合 3"/>
          <p:cNvGrpSpPr/>
          <p:nvPr/>
        </p:nvGrpSpPr>
        <p:grpSpPr>
          <a:xfrm>
            <a:off x="992828" y="1781258"/>
            <a:ext cx="4277597" cy="3451559"/>
            <a:chOff x="661127" y="1101906"/>
            <a:chExt cx="5783299" cy="4666497"/>
          </a:xfrm>
        </p:grpSpPr>
        <p:pic>
          <p:nvPicPr>
            <p:cNvPr id="2" name="图片 1"/>
            <p:cNvPicPr>
              <a:picLocks noChangeAspect="1"/>
            </p:cNvPicPr>
            <p:nvPr/>
          </p:nvPicPr>
          <p:blipFill rotWithShape="1">
            <a:blip r:embed="rId3" cstate="email"/>
            <a:srcRect/>
            <a:stretch>
              <a:fillRect/>
            </a:stretch>
          </p:blipFill>
          <p:spPr>
            <a:xfrm>
              <a:off x="661127" y="1101906"/>
              <a:ext cx="2824977" cy="2476387"/>
            </a:xfrm>
            <a:prstGeom prst="rect">
              <a:avLst/>
            </a:prstGeom>
          </p:spPr>
        </p:pic>
        <p:pic>
          <p:nvPicPr>
            <p:cNvPr id="10" name="图片 9"/>
            <p:cNvPicPr>
              <a:picLocks noChangeAspect="1"/>
            </p:cNvPicPr>
            <p:nvPr/>
          </p:nvPicPr>
          <p:blipFill rotWithShape="1">
            <a:blip r:embed="rId4" cstate="email"/>
            <a:srcRect/>
            <a:stretch>
              <a:fillRect/>
            </a:stretch>
          </p:blipFill>
          <p:spPr>
            <a:xfrm>
              <a:off x="1254061" y="3702708"/>
              <a:ext cx="1336739" cy="2052849"/>
            </a:xfrm>
            <a:prstGeom prst="rect">
              <a:avLst/>
            </a:prstGeom>
          </p:spPr>
        </p:pic>
        <p:pic>
          <p:nvPicPr>
            <p:cNvPr id="3" name="图片 2"/>
            <p:cNvPicPr>
              <a:picLocks noChangeAspect="1"/>
            </p:cNvPicPr>
            <p:nvPr/>
          </p:nvPicPr>
          <p:blipFill>
            <a:blip r:embed="rId5" cstate="email"/>
            <a:stretch>
              <a:fillRect/>
            </a:stretch>
          </p:blipFill>
          <p:spPr>
            <a:xfrm>
              <a:off x="1921696" y="1245673"/>
              <a:ext cx="4522730" cy="452273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wipe(up)">
                                      <p:cBhvr>
                                        <p:cTn id="14" dur="47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p:cNvSpPr/>
          <p:nvPr/>
        </p:nvSpPr>
        <p:spPr>
          <a:xfrm>
            <a:off x="1430355" y="3073872"/>
            <a:ext cx="1703507" cy="1703507"/>
          </a:xfrm>
          <a:prstGeom prst="ellipse">
            <a:avLst/>
          </a:prstGeom>
          <a:solidFill>
            <a:schemeClr val="accent2"/>
          </a:solidFill>
          <a:ln w="25400" cap="flat" cmpd="sng" algn="ctr">
            <a:noFill/>
            <a:prstDash val="solid"/>
          </a:ln>
          <a:effectLst/>
        </p:spPr>
        <p:txBody>
          <a:bodyPr wrap="square" rtlCol="0" anchor="ctr">
            <a:noAutofit/>
          </a:bodyPr>
          <a:lstStyle/>
          <a:p>
            <a:pPr algn="ctr" defTabSz="1218565"/>
            <a:r>
              <a:rPr lang="zh-CN" altLang="en-US" sz="2400" kern="0" dirty="0">
                <a:solidFill>
                  <a:prstClr val="white"/>
                </a:solidFill>
                <a:cs typeface="+mn-ea"/>
                <a:sym typeface="+mn-lt"/>
              </a:rPr>
              <a:t>未完成的项目</a:t>
            </a:r>
          </a:p>
        </p:txBody>
      </p:sp>
      <p:sp>
        <p:nvSpPr>
          <p:cNvPr id="8" name="左大括号 7"/>
          <p:cNvSpPr/>
          <p:nvPr/>
        </p:nvSpPr>
        <p:spPr>
          <a:xfrm>
            <a:off x="3273407" y="1950485"/>
            <a:ext cx="494276" cy="3912209"/>
          </a:xfrm>
          <a:prstGeom prst="leftBrace">
            <a:avLst>
              <a:gd name="adj1" fmla="val 36597"/>
              <a:gd name="adj2" fmla="val 50000"/>
            </a:avLst>
          </a:prstGeom>
          <a:noFill/>
          <a:ln w="38100" cap="flat" cmpd="sng" algn="ctr">
            <a:solidFill>
              <a:schemeClr val="bg1">
                <a:lumMod val="65000"/>
              </a:schemeClr>
            </a:solidFill>
            <a:prstDash val="solid"/>
          </a:ln>
          <a:effectLst/>
        </p:spPr>
        <p:txBody>
          <a:bodyPr rtlCol="0" anchor="ctr"/>
          <a:lstStyle/>
          <a:p>
            <a:pPr algn="ctr" defTabSz="1218565">
              <a:defRPr/>
            </a:pPr>
            <a:endParaRPr lang="zh-CN" altLang="en-US" sz="2400" kern="0" dirty="0">
              <a:solidFill>
                <a:sysClr val="windowText" lastClr="000000"/>
              </a:solidFill>
              <a:cs typeface="+mn-ea"/>
              <a:sym typeface="+mn-lt"/>
            </a:endParaRPr>
          </a:p>
        </p:txBody>
      </p:sp>
      <p:grpSp>
        <p:nvGrpSpPr>
          <p:cNvPr id="26" name="组合 25"/>
          <p:cNvGrpSpPr/>
          <p:nvPr/>
        </p:nvGrpSpPr>
        <p:grpSpPr>
          <a:xfrm>
            <a:off x="3896401" y="1551405"/>
            <a:ext cx="1371600" cy="969388"/>
            <a:chOff x="3896401" y="1551405"/>
            <a:chExt cx="1371600" cy="969388"/>
          </a:xfrm>
        </p:grpSpPr>
        <p:sp>
          <p:nvSpPr>
            <p:cNvPr id="12" name="椭圆 11"/>
            <p:cNvSpPr/>
            <p:nvPr/>
          </p:nvSpPr>
          <p:spPr>
            <a:xfrm>
              <a:off x="4066981" y="1551405"/>
              <a:ext cx="969388" cy="969388"/>
            </a:xfrm>
            <a:prstGeom prst="ellipse">
              <a:avLst/>
            </a:prstGeom>
            <a:solidFill>
              <a:schemeClr val="accent3"/>
            </a:solidFill>
            <a:ln w="25400" cap="flat" cmpd="sng" algn="ctr">
              <a:noFill/>
              <a:prstDash val="solid"/>
            </a:ln>
            <a:effectLst/>
          </p:spPr>
          <p:txBody>
            <a:bodyPr wrap="square" rtlCol="0" anchor="ctr">
              <a:noAutofit/>
            </a:bodyPr>
            <a:lstStyle/>
            <a:p>
              <a:pPr algn="ctr" defTabSz="1218565"/>
              <a:endParaRPr lang="zh-CN" altLang="en-US" kern="0" dirty="0">
                <a:solidFill>
                  <a:prstClr val="white"/>
                </a:solidFill>
                <a:cs typeface="+mn-ea"/>
                <a:sym typeface="+mn-lt"/>
              </a:endParaRPr>
            </a:p>
          </p:txBody>
        </p:sp>
        <p:sp>
          <p:nvSpPr>
            <p:cNvPr id="17" name="TextBox 16"/>
            <p:cNvSpPr txBox="1"/>
            <p:nvPr/>
          </p:nvSpPr>
          <p:spPr>
            <a:xfrm>
              <a:off x="3896401" y="1848296"/>
              <a:ext cx="1371600" cy="369332"/>
            </a:xfrm>
            <a:prstGeom prst="rect">
              <a:avLst/>
            </a:prstGeom>
            <a:noFill/>
          </p:spPr>
          <p:txBody>
            <a:bodyPr wrap="square" rtlCol="0">
              <a:spAutoFit/>
            </a:bodyPr>
            <a:lstStyle/>
            <a:p>
              <a:pPr algn="ctr" defTabSz="1218565">
                <a:defRPr/>
              </a:pPr>
              <a:r>
                <a:rPr lang="zh-CN" altLang="en-US" kern="0" dirty="0">
                  <a:solidFill>
                    <a:schemeClr val="bg1"/>
                  </a:solidFill>
                  <a:cs typeface="+mn-ea"/>
                  <a:sym typeface="+mn-lt"/>
                </a:rPr>
                <a:t>项目一</a:t>
              </a:r>
            </a:p>
          </p:txBody>
        </p:sp>
      </p:grpSp>
      <p:grpSp>
        <p:nvGrpSpPr>
          <p:cNvPr id="27" name="组合 26"/>
          <p:cNvGrpSpPr/>
          <p:nvPr/>
        </p:nvGrpSpPr>
        <p:grpSpPr>
          <a:xfrm>
            <a:off x="3896401" y="3353057"/>
            <a:ext cx="1371600" cy="1034642"/>
            <a:chOff x="3896401" y="3353057"/>
            <a:chExt cx="1371600" cy="1034642"/>
          </a:xfrm>
        </p:grpSpPr>
        <p:sp>
          <p:nvSpPr>
            <p:cNvPr id="15" name="椭圆 14"/>
            <p:cNvSpPr/>
            <p:nvPr/>
          </p:nvSpPr>
          <p:spPr>
            <a:xfrm>
              <a:off x="4034354" y="3353057"/>
              <a:ext cx="1034642" cy="1034642"/>
            </a:xfrm>
            <a:prstGeom prst="ellipse">
              <a:avLst/>
            </a:prstGeom>
            <a:solidFill>
              <a:schemeClr val="accent4"/>
            </a:solidFill>
            <a:ln w="25400" cap="flat" cmpd="sng" algn="ctr">
              <a:noFill/>
              <a:prstDash val="solid"/>
            </a:ln>
            <a:effectLst/>
          </p:spPr>
          <p:txBody>
            <a:bodyPr wrap="square" rtlCol="0" anchor="ctr">
              <a:noAutofit/>
            </a:bodyPr>
            <a:lstStyle/>
            <a:p>
              <a:pPr algn="ctr" defTabSz="1218565"/>
              <a:endParaRPr lang="zh-CN" altLang="en-US" kern="0" dirty="0">
                <a:solidFill>
                  <a:prstClr val="white"/>
                </a:solidFill>
                <a:cs typeface="+mn-ea"/>
                <a:sym typeface="+mn-lt"/>
              </a:endParaRPr>
            </a:p>
          </p:txBody>
        </p:sp>
        <p:sp>
          <p:nvSpPr>
            <p:cNvPr id="18" name="TextBox 17"/>
            <p:cNvSpPr txBox="1"/>
            <p:nvPr/>
          </p:nvSpPr>
          <p:spPr>
            <a:xfrm>
              <a:off x="3896401" y="3670076"/>
              <a:ext cx="1371600" cy="369332"/>
            </a:xfrm>
            <a:prstGeom prst="rect">
              <a:avLst/>
            </a:prstGeom>
            <a:noFill/>
          </p:spPr>
          <p:txBody>
            <a:bodyPr wrap="square" rtlCol="0">
              <a:spAutoFit/>
            </a:bodyPr>
            <a:lstStyle/>
            <a:p>
              <a:pPr algn="ctr" defTabSz="1218565">
                <a:defRPr/>
              </a:pPr>
              <a:r>
                <a:rPr lang="zh-CN" altLang="en-US" kern="0" dirty="0">
                  <a:solidFill>
                    <a:schemeClr val="bg1"/>
                  </a:solidFill>
                  <a:cs typeface="+mn-ea"/>
                  <a:sym typeface="+mn-lt"/>
                </a:rPr>
                <a:t>项目一</a:t>
              </a:r>
            </a:p>
          </p:txBody>
        </p:sp>
      </p:grpSp>
      <p:grpSp>
        <p:nvGrpSpPr>
          <p:cNvPr id="28" name="组合 27"/>
          <p:cNvGrpSpPr/>
          <p:nvPr/>
        </p:nvGrpSpPr>
        <p:grpSpPr>
          <a:xfrm>
            <a:off x="3896401" y="5295951"/>
            <a:ext cx="1371600" cy="969388"/>
            <a:chOff x="3896401" y="5295951"/>
            <a:chExt cx="1371600" cy="969388"/>
          </a:xfrm>
        </p:grpSpPr>
        <p:sp>
          <p:nvSpPr>
            <p:cNvPr id="16" name="椭圆 15"/>
            <p:cNvSpPr/>
            <p:nvPr/>
          </p:nvSpPr>
          <p:spPr>
            <a:xfrm>
              <a:off x="4066981" y="5295951"/>
              <a:ext cx="969388" cy="969388"/>
            </a:xfrm>
            <a:prstGeom prst="ellipse">
              <a:avLst/>
            </a:prstGeom>
            <a:solidFill>
              <a:schemeClr val="accent6"/>
            </a:solidFill>
            <a:ln w="25400" cap="flat" cmpd="sng" algn="ctr">
              <a:noFill/>
              <a:prstDash val="solid"/>
            </a:ln>
            <a:effectLst/>
          </p:spPr>
          <p:txBody>
            <a:bodyPr wrap="square" rtlCol="0" anchor="ctr">
              <a:noAutofit/>
            </a:bodyPr>
            <a:lstStyle/>
            <a:p>
              <a:pPr algn="ctr" defTabSz="1218565"/>
              <a:endParaRPr lang="zh-CN" altLang="en-US" kern="0" dirty="0">
                <a:solidFill>
                  <a:prstClr val="white"/>
                </a:solidFill>
                <a:cs typeface="+mn-ea"/>
                <a:sym typeface="+mn-lt"/>
              </a:endParaRPr>
            </a:p>
          </p:txBody>
        </p:sp>
        <p:sp>
          <p:nvSpPr>
            <p:cNvPr id="19" name="TextBox 18"/>
            <p:cNvSpPr txBox="1"/>
            <p:nvPr/>
          </p:nvSpPr>
          <p:spPr>
            <a:xfrm>
              <a:off x="3896401" y="5598891"/>
              <a:ext cx="1371600" cy="369332"/>
            </a:xfrm>
            <a:prstGeom prst="rect">
              <a:avLst/>
            </a:prstGeom>
            <a:noFill/>
          </p:spPr>
          <p:txBody>
            <a:bodyPr wrap="square" rtlCol="0">
              <a:spAutoFit/>
            </a:bodyPr>
            <a:lstStyle/>
            <a:p>
              <a:pPr algn="ctr" defTabSz="1218565">
                <a:defRPr/>
              </a:pPr>
              <a:r>
                <a:rPr lang="zh-CN" altLang="en-US" kern="0" dirty="0">
                  <a:solidFill>
                    <a:schemeClr val="bg1"/>
                  </a:solidFill>
                  <a:cs typeface="+mn-ea"/>
                  <a:sym typeface="+mn-lt"/>
                </a:rPr>
                <a:t>项目一</a:t>
              </a:r>
            </a:p>
          </p:txBody>
        </p:sp>
      </p:grpSp>
      <p:sp>
        <p:nvSpPr>
          <p:cNvPr id="20" name="TextBox 19"/>
          <p:cNvSpPr txBox="1"/>
          <p:nvPr/>
        </p:nvSpPr>
        <p:spPr>
          <a:xfrm>
            <a:off x="5385405" y="1672746"/>
            <a:ext cx="5394959" cy="1237262"/>
          </a:xfrm>
          <a:prstGeom prst="rect">
            <a:avLst/>
          </a:prstGeom>
          <a:noFill/>
        </p:spPr>
        <p:txBody>
          <a:bodyPr wrap="square" rtlCol="0">
            <a:spAutoFit/>
          </a:bodyPr>
          <a:lstStyle/>
          <a:p>
            <a:pPr defTabSz="1218565">
              <a:lnSpc>
                <a:spcPct val="120000"/>
              </a:lnSpc>
              <a:defRPr/>
            </a:pPr>
            <a:r>
              <a:rPr lang="zh-CN" altLang="en-US" sz="1400" kern="0" dirty="0">
                <a:solidFill>
                  <a:schemeClr val="tx1">
                    <a:lumMod val="65000"/>
                    <a:lumOff val="35000"/>
                  </a:schemeClr>
                </a:solidFill>
                <a:cs typeface="+mn-ea"/>
                <a:sym typeface="+mn-lt"/>
              </a:rPr>
              <a:t>您的内容打在这里，或者通过复制您的文本后，在此框中选择粘贴，并选择只保留文字。您的内容打在这里，或者通过复制您的文本后，在此框中选择粘贴，并选择只保留文字。</a:t>
            </a:r>
          </a:p>
          <a:p>
            <a:pPr defTabSz="1218565">
              <a:lnSpc>
                <a:spcPct val="120000"/>
              </a:lnSpc>
              <a:defRPr/>
            </a:pPr>
            <a:endParaRPr lang="zh-CN" altLang="en-US" sz="2000" kern="0" dirty="0">
              <a:solidFill>
                <a:schemeClr val="tx1">
                  <a:lumMod val="65000"/>
                  <a:lumOff val="35000"/>
                </a:schemeClr>
              </a:solidFill>
              <a:cs typeface="+mn-ea"/>
              <a:sym typeface="+mn-lt"/>
            </a:endParaRPr>
          </a:p>
        </p:txBody>
      </p:sp>
      <p:sp>
        <p:nvSpPr>
          <p:cNvPr id="21" name="TextBox 20"/>
          <p:cNvSpPr txBox="1"/>
          <p:nvPr/>
        </p:nvSpPr>
        <p:spPr>
          <a:xfrm>
            <a:off x="5385405" y="3549465"/>
            <a:ext cx="5394959" cy="1237262"/>
          </a:xfrm>
          <a:prstGeom prst="rect">
            <a:avLst/>
          </a:prstGeom>
          <a:noFill/>
        </p:spPr>
        <p:txBody>
          <a:bodyPr wrap="square" rtlCol="0">
            <a:spAutoFit/>
          </a:bodyPr>
          <a:lstStyle/>
          <a:p>
            <a:pPr defTabSz="1218565">
              <a:lnSpc>
                <a:spcPct val="120000"/>
              </a:lnSpc>
              <a:defRPr/>
            </a:pPr>
            <a:r>
              <a:rPr lang="zh-CN" altLang="en-US" sz="1400" kern="0" dirty="0">
                <a:solidFill>
                  <a:schemeClr val="tx1">
                    <a:lumMod val="65000"/>
                    <a:lumOff val="35000"/>
                  </a:schemeClr>
                </a:solidFill>
                <a:cs typeface="+mn-ea"/>
                <a:sym typeface="+mn-lt"/>
              </a:rPr>
              <a:t>您的内容打在这里，或者通过复制您的文本后，在此框中选择粘贴，并选择只保留文字。您的内容打在这里，或者通过复制您的文本后，在此框中选择粘贴，并选择只保留文字。</a:t>
            </a:r>
          </a:p>
          <a:p>
            <a:pPr defTabSz="1218565">
              <a:lnSpc>
                <a:spcPct val="120000"/>
              </a:lnSpc>
              <a:defRPr/>
            </a:pPr>
            <a:endParaRPr lang="zh-CN" altLang="en-US" sz="2000" kern="0" dirty="0">
              <a:solidFill>
                <a:schemeClr val="tx1">
                  <a:lumMod val="65000"/>
                  <a:lumOff val="35000"/>
                </a:schemeClr>
              </a:solidFill>
              <a:cs typeface="+mn-ea"/>
              <a:sym typeface="+mn-lt"/>
            </a:endParaRPr>
          </a:p>
        </p:txBody>
      </p:sp>
      <p:sp>
        <p:nvSpPr>
          <p:cNvPr id="22" name="TextBox 21"/>
          <p:cNvSpPr txBox="1"/>
          <p:nvPr/>
        </p:nvSpPr>
        <p:spPr>
          <a:xfrm>
            <a:off x="5372322" y="5381795"/>
            <a:ext cx="5394959" cy="1237262"/>
          </a:xfrm>
          <a:prstGeom prst="rect">
            <a:avLst/>
          </a:prstGeom>
          <a:noFill/>
        </p:spPr>
        <p:txBody>
          <a:bodyPr wrap="square" rtlCol="0">
            <a:spAutoFit/>
          </a:bodyPr>
          <a:lstStyle/>
          <a:p>
            <a:pPr defTabSz="1218565">
              <a:lnSpc>
                <a:spcPct val="120000"/>
              </a:lnSpc>
              <a:defRPr/>
            </a:pPr>
            <a:r>
              <a:rPr lang="zh-CN" altLang="en-US" sz="1400" kern="0" dirty="0">
                <a:solidFill>
                  <a:schemeClr val="tx1">
                    <a:lumMod val="65000"/>
                    <a:lumOff val="35000"/>
                  </a:schemeClr>
                </a:solidFill>
                <a:cs typeface="+mn-ea"/>
                <a:sym typeface="+mn-lt"/>
              </a:rPr>
              <a:t>您的内容打在这里，或者通过复制您的文本后，在此框中选择粘贴，并选择只保留文字。您的内容打在这里，或者通过复制您的文本后，在此框中选择粘贴，并选择只保留文字。</a:t>
            </a:r>
          </a:p>
          <a:p>
            <a:pPr defTabSz="1218565">
              <a:lnSpc>
                <a:spcPct val="120000"/>
              </a:lnSpc>
              <a:defRPr/>
            </a:pPr>
            <a:endParaRPr lang="zh-CN" altLang="en-US" sz="2000" kern="0" dirty="0">
              <a:solidFill>
                <a:schemeClr val="tx1">
                  <a:lumMod val="65000"/>
                  <a:lumOff val="3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300" fill="hold"/>
                                        <p:tgtEl>
                                          <p:spTgt spid="11"/>
                                        </p:tgtEl>
                                        <p:attrNameLst>
                                          <p:attrName>ppt_w</p:attrName>
                                        </p:attrNameLst>
                                      </p:cBhvr>
                                      <p:tavLst>
                                        <p:tav tm="0">
                                          <p:val>
                                            <p:fltVal val="0"/>
                                          </p:val>
                                        </p:tav>
                                        <p:tav tm="100000">
                                          <p:val>
                                            <p:strVal val="#ppt_w"/>
                                          </p:val>
                                        </p:tav>
                                      </p:tavLst>
                                    </p:anim>
                                    <p:anim calcmode="lin" valueType="num">
                                      <p:cBhvr>
                                        <p:cTn id="8" dur="300" fill="hold"/>
                                        <p:tgtEl>
                                          <p:spTgt spid="1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6" presetClass="emph" presetSubtype="0" autoRev="1" fill="hold" grpId="1" nodeType="afterEffect">
                                  <p:stCondLst>
                                    <p:cond delay="0"/>
                                  </p:stCondLst>
                                  <p:childTnLst>
                                    <p:animScale>
                                      <p:cBhvr>
                                        <p:cTn id="11" dur="100" fill="hold"/>
                                        <p:tgtEl>
                                          <p:spTgt spid="11"/>
                                        </p:tgtEl>
                                      </p:cBhvr>
                                      <p:by x="105000" y="105000"/>
                                    </p:animScale>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500"/>
                            </p:stCondLst>
                            <p:childTnLst>
                              <p:par>
                                <p:cTn id="17" presetID="23" presetClass="entr" presetSubtype="16"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300" fill="hold"/>
                                        <p:tgtEl>
                                          <p:spTgt spid="26"/>
                                        </p:tgtEl>
                                        <p:attrNameLst>
                                          <p:attrName>ppt_w</p:attrName>
                                        </p:attrNameLst>
                                      </p:cBhvr>
                                      <p:tavLst>
                                        <p:tav tm="0">
                                          <p:val>
                                            <p:fltVal val="0"/>
                                          </p:val>
                                        </p:tav>
                                        <p:tav tm="100000">
                                          <p:val>
                                            <p:strVal val="#ppt_w"/>
                                          </p:val>
                                        </p:tav>
                                      </p:tavLst>
                                    </p:anim>
                                    <p:anim calcmode="lin" valueType="num">
                                      <p:cBhvr>
                                        <p:cTn id="20" dur="3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000"/>
                            </p:stCondLst>
                            <p:childTnLst>
                              <p:par>
                                <p:cTn id="22" presetID="6" presetClass="emph" presetSubtype="0" autoRev="1" fill="hold" nodeType="afterEffect">
                                  <p:stCondLst>
                                    <p:cond delay="0"/>
                                  </p:stCondLst>
                                  <p:childTnLst>
                                    <p:animScale>
                                      <p:cBhvr>
                                        <p:cTn id="23" dur="100" fill="hold"/>
                                        <p:tgtEl>
                                          <p:spTgt spid="26"/>
                                        </p:tgtEl>
                                      </p:cBhvr>
                                      <p:by x="105000" y="105000"/>
                                    </p:animScale>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par>
                          <p:cTn id="28" fill="hold">
                            <p:stCondLst>
                              <p:cond delay="3000"/>
                            </p:stCondLst>
                            <p:childTnLst>
                              <p:par>
                                <p:cTn id="29" presetID="2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300" fill="hold"/>
                                        <p:tgtEl>
                                          <p:spTgt spid="27"/>
                                        </p:tgtEl>
                                        <p:attrNameLst>
                                          <p:attrName>ppt_w</p:attrName>
                                        </p:attrNameLst>
                                      </p:cBhvr>
                                      <p:tavLst>
                                        <p:tav tm="0">
                                          <p:val>
                                            <p:fltVal val="0"/>
                                          </p:val>
                                        </p:tav>
                                        <p:tav tm="100000">
                                          <p:val>
                                            <p:strVal val="#ppt_w"/>
                                          </p:val>
                                        </p:tav>
                                      </p:tavLst>
                                    </p:anim>
                                    <p:anim calcmode="lin" valueType="num">
                                      <p:cBhvr>
                                        <p:cTn id="32" dur="300" fill="hold"/>
                                        <p:tgtEl>
                                          <p:spTgt spid="27"/>
                                        </p:tgtEl>
                                        <p:attrNameLst>
                                          <p:attrName>ppt_h</p:attrName>
                                        </p:attrNameLst>
                                      </p:cBhvr>
                                      <p:tavLst>
                                        <p:tav tm="0">
                                          <p:val>
                                            <p:fltVal val="0"/>
                                          </p:val>
                                        </p:tav>
                                        <p:tav tm="100000">
                                          <p:val>
                                            <p:strVal val="#ppt_h"/>
                                          </p:val>
                                        </p:tav>
                                      </p:tavLst>
                                    </p:anim>
                                  </p:childTnLst>
                                </p:cTn>
                              </p:par>
                            </p:childTnLst>
                          </p:cTn>
                        </p:par>
                        <p:par>
                          <p:cTn id="33" fill="hold">
                            <p:stCondLst>
                              <p:cond delay="3500"/>
                            </p:stCondLst>
                            <p:childTnLst>
                              <p:par>
                                <p:cTn id="34" presetID="6" presetClass="emph" presetSubtype="0" autoRev="1" fill="hold" nodeType="afterEffect">
                                  <p:stCondLst>
                                    <p:cond delay="0"/>
                                  </p:stCondLst>
                                  <p:childTnLst>
                                    <p:animScale>
                                      <p:cBhvr>
                                        <p:cTn id="35" dur="100" fill="hold"/>
                                        <p:tgtEl>
                                          <p:spTgt spid="27"/>
                                        </p:tgtEl>
                                      </p:cBhvr>
                                      <p:by x="105000" y="105000"/>
                                    </p:animScale>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500"/>
                                        <p:tgtEl>
                                          <p:spTgt spid="21"/>
                                        </p:tgtEl>
                                      </p:cBhvr>
                                    </p:animEffect>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300" fill="hold"/>
                                        <p:tgtEl>
                                          <p:spTgt spid="28"/>
                                        </p:tgtEl>
                                        <p:attrNameLst>
                                          <p:attrName>ppt_w</p:attrName>
                                        </p:attrNameLst>
                                      </p:cBhvr>
                                      <p:tavLst>
                                        <p:tav tm="0">
                                          <p:val>
                                            <p:fltVal val="0"/>
                                          </p:val>
                                        </p:tav>
                                        <p:tav tm="100000">
                                          <p:val>
                                            <p:strVal val="#ppt_w"/>
                                          </p:val>
                                        </p:tav>
                                      </p:tavLst>
                                    </p:anim>
                                    <p:anim calcmode="lin" valueType="num">
                                      <p:cBhvr>
                                        <p:cTn id="44" dur="300" fill="hold"/>
                                        <p:tgtEl>
                                          <p:spTgt spid="28"/>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6" presetClass="emph" presetSubtype="0" autoRev="1" fill="hold" nodeType="afterEffect">
                                  <p:stCondLst>
                                    <p:cond delay="0"/>
                                  </p:stCondLst>
                                  <p:childTnLst>
                                    <p:animScale>
                                      <p:cBhvr>
                                        <p:cTn id="47" dur="100" fill="hold"/>
                                        <p:tgtEl>
                                          <p:spTgt spid="28"/>
                                        </p:tgtEl>
                                      </p:cBhvr>
                                      <p:by x="105000" y="105000"/>
                                    </p:animScale>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left)">
                                      <p:cBhvr>
                                        <p:cTn id="5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8" grpId="0" animBg="1"/>
      <p:bldP spid="20" grpId="0"/>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email"/>
          <a:stretch>
            <a:fillRect/>
          </a:stretch>
        </p:blipFill>
        <p:spPr>
          <a:xfrm>
            <a:off x="2145847" y="3785166"/>
            <a:ext cx="3463925" cy="2226809"/>
          </a:xfrm>
          <a:prstGeom prst="rect">
            <a:avLst/>
          </a:prstGeom>
        </p:spPr>
      </p:pic>
      <p:pic>
        <p:nvPicPr>
          <p:cNvPr id="3" name="图片 2"/>
          <p:cNvPicPr>
            <a:picLocks noChangeAspect="1"/>
          </p:cNvPicPr>
          <p:nvPr/>
        </p:nvPicPr>
        <p:blipFill>
          <a:blip r:embed="rId3" cstate="email"/>
          <a:stretch>
            <a:fillRect/>
          </a:stretch>
        </p:blipFill>
        <p:spPr>
          <a:xfrm>
            <a:off x="5002275" y="2347496"/>
            <a:ext cx="3806371" cy="2348252"/>
          </a:xfrm>
          <a:prstGeom prst="rect">
            <a:avLst/>
          </a:prstGeom>
        </p:spPr>
      </p:pic>
      <p:sp>
        <p:nvSpPr>
          <p:cNvPr id="4" name="文本框 3"/>
          <p:cNvSpPr txBox="1"/>
          <p:nvPr/>
        </p:nvSpPr>
        <p:spPr>
          <a:xfrm>
            <a:off x="3894435" y="1466633"/>
            <a:ext cx="646331" cy="2716486"/>
          </a:xfrm>
          <a:prstGeom prst="rect">
            <a:avLst/>
          </a:prstGeom>
          <a:noFill/>
        </p:spPr>
        <p:txBody>
          <a:bodyPr vert="eaVert" wrap="square" rtlCol="0">
            <a:spAutoFit/>
          </a:bodyPr>
          <a:lstStyle/>
          <a:p>
            <a:pPr>
              <a:lnSpc>
                <a:spcPct val="150000"/>
              </a:lnSpc>
            </a:pPr>
            <a:r>
              <a:rPr lang="zh-CN" altLang="en-US" sz="2000" b="1" spc="300" dirty="0" smtClean="0">
                <a:solidFill>
                  <a:schemeClr val="tx1">
                    <a:lumMod val="50000"/>
                    <a:lumOff val="50000"/>
                  </a:schemeClr>
                </a:solidFill>
                <a:cs typeface="+mn-ea"/>
                <a:sym typeface="+mn-lt"/>
              </a:rPr>
              <a:t>输入</a:t>
            </a:r>
            <a:r>
              <a:rPr lang="zh-CN" altLang="en-US" sz="2000" b="1" spc="300" dirty="0">
                <a:solidFill>
                  <a:schemeClr val="tx1">
                    <a:lumMod val="50000"/>
                    <a:lumOff val="50000"/>
                  </a:schemeClr>
                </a:solidFill>
                <a:cs typeface="+mn-ea"/>
                <a:sym typeface="+mn-lt"/>
              </a:rPr>
              <a:t>你的题目</a:t>
            </a:r>
          </a:p>
        </p:txBody>
      </p:sp>
      <p:sp>
        <p:nvSpPr>
          <p:cNvPr id="5" name="文本框 4"/>
          <p:cNvSpPr txBox="1"/>
          <p:nvPr/>
        </p:nvSpPr>
        <p:spPr>
          <a:xfrm>
            <a:off x="2724262" y="1467977"/>
            <a:ext cx="1292662" cy="2170232"/>
          </a:xfrm>
          <a:prstGeom prst="rect">
            <a:avLst/>
          </a:prstGeom>
          <a:noFill/>
        </p:spPr>
        <p:txBody>
          <a:bodyPr vert="eaVert" wrap="square" rtlCol="0">
            <a:spAutoFit/>
          </a:bodyPr>
          <a:lstStyle/>
          <a:p>
            <a:pPr>
              <a:lnSpc>
                <a:spcPct val="150000"/>
              </a:lnSpc>
            </a:pPr>
            <a:r>
              <a:rPr lang="zh-CN" altLang="en-US" sz="1600" dirty="0">
                <a:solidFill>
                  <a:schemeClr val="tx1">
                    <a:lumMod val="50000"/>
                    <a:lumOff val="50000"/>
                  </a:schemeClr>
                </a:solidFill>
                <a:cs typeface="+mn-ea"/>
                <a:sym typeface="+mn-lt"/>
              </a:rPr>
              <a:t>请在此处添加详</a:t>
            </a:r>
            <a:r>
              <a:rPr lang="zh-CN" altLang="en-US" sz="1600" dirty="0" smtClean="0">
                <a:solidFill>
                  <a:schemeClr val="tx1">
                    <a:lumMod val="50000"/>
                    <a:lumOff val="50000"/>
                  </a:schemeClr>
                </a:solidFill>
                <a:cs typeface="+mn-ea"/>
                <a:sym typeface="+mn-lt"/>
              </a:rPr>
              <a:t>细描在此处添加详细在此处添加详细</a:t>
            </a:r>
            <a:endParaRPr lang="zh-CN" altLang="en-US" sz="1600" dirty="0">
              <a:solidFill>
                <a:schemeClr val="tx1">
                  <a:lumMod val="50000"/>
                  <a:lumOff val="50000"/>
                </a:schemeClr>
              </a:solidFill>
              <a:cs typeface="+mn-ea"/>
              <a:sym typeface="+mn-lt"/>
            </a:endParaRPr>
          </a:p>
        </p:txBody>
      </p:sp>
      <p:pic>
        <p:nvPicPr>
          <p:cNvPr id="6" name="图片 5"/>
          <p:cNvPicPr>
            <a:picLocks noChangeAspect="1"/>
          </p:cNvPicPr>
          <p:nvPr/>
        </p:nvPicPr>
        <p:blipFill>
          <a:blip r:embed="rId4" cstate="email"/>
          <a:stretch>
            <a:fillRect/>
          </a:stretch>
        </p:blipFill>
        <p:spPr>
          <a:xfrm>
            <a:off x="4390530" y="1969113"/>
            <a:ext cx="638229" cy="583980"/>
          </a:xfrm>
          <a:prstGeom prst="rect">
            <a:avLst/>
          </a:prstGeom>
        </p:spPr>
      </p:pic>
      <p:sp>
        <p:nvSpPr>
          <p:cNvPr id="7" name="文本框 6"/>
          <p:cNvSpPr txBox="1"/>
          <p:nvPr/>
        </p:nvSpPr>
        <p:spPr>
          <a:xfrm>
            <a:off x="9952335" y="2251717"/>
            <a:ext cx="646331" cy="2716486"/>
          </a:xfrm>
          <a:prstGeom prst="rect">
            <a:avLst/>
          </a:prstGeom>
          <a:noFill/>
        </p:spPr>
        <p:txBody>
          <a:bodyPr vert="eaVert" wrap="square" rtlCol="0">
            <a:spAutoFit/>
          </a:bodyPr>
          <a:lstStyle/>
          <a:p>
            <a:pPr>
              <a:lnSpc>
                <a:spcPct val="150000"/>
              </a:lnSpc>
            </a:pPr>
            <a:r>
              <a:rPr lang="zh-CN" altLang="en-US" sz="2000" b="1" spc="300" dirty="0" smtClean="0">
                <a:solidFill>
                  <a:schemeClr val="tx1">
                    <a:lumMod val="50000"/>
                    <a:lumOff val="50000"/>
                  </a:schemeClr>
                </a:solidFill>
                <a:cs typeface="+mn-ea"/>
                <a:sym typeface="+mn-lt"/>
              </a:rPr>
              <a:t>输入</a:t>
            </a:r>
            <a:r>
              <a:rPr lang="zh-CN" altLang="en-US" sz="2000" b="1" spc="300" dirty="0">
                <a:solidFill>
                  <a:schemeClr val="tx1">
                    <a:lumMod val="50000"/>
                    <a:lumOff val="50000"/>
                  </a:schemeClr>
                </a:solidFill>
                <a:cs typeface="+mn-ea"/>
                <a:sym typeface="+mn-lt"/>
              </a:rPr>
              <a:t>你的题目</a:t>
            </a:r>
          </a:p>
        </p:txBody>
      </p:sp>
      <p:sp>
        <p:nvSpPr>
          <p:cNvPr id="8" name="文本框 7"/>
          <p:cNvSpPr txBox="1"/>
          <p:nvPr/>
        </p:nvSpPr>
        <p:spPr>
          <a:xfrm>
            <a:off x="8782162" y="2253061"/>
            <a:ext cx="1292662" cy="2170232"/>
          </a:xfrm>
          <a:prstGeom prst="rect">
            <a:avLst/>
          </a:prstGeom>
          <a:noFill/>
        </p:spPr>
        <p:txBody>
          <a:bodyPr vert="eaVert" wrap="square" rtlCol="0">
            <a:spAutoFit/>
          </a:bodyPr>
          <a:lstStyle/>
          <a:p>
            <a:pPr>
              <a:lnSpc>
                <a:spcPct val="150000"/>
              </a:lnSpc>
            </a:pPr>
            <a:r>
              <a:rPr lang="zh-CN" altLang="en-US" sz="1600" dirty="0">
                <a:solidFill>
                  <a:schemeClr val="tx1">
                    <a:lumMod val="50000"/>
                    <a:lumOff val="50000"/>
                  </a:schemeClr>
                </a:solidFill>
                <a:cs typeface="+mn-ea"/>
                <a:sym typeface="+mn-lt"/>
              </a:rPr>
              <a:t>请在此处添加详</a:t>
            </a:r>
            <a:r>
              <a:rPr lang="zh-CN" altLang="en-US" sz="1600" dirty="0" smtClean="0">
                <a:solidFill>
                  <a:schemeClr val="tx1">
                    <a:lumMod val="50000"/>
                    <a:lumOff val="50000"/>
                  </a:schemeClr>
                </a:solidFill>
                <a:cs typeface="+mn-ea"/>
                <a:sym typeface="+mn-lt"/>
              </a:rPr>
              <a:t>细描在此处添加详细在此处添加详细</a:t>
            </a:r>
            <a:endParaRPr lang="zh-CN" altLang="en-US" sz="1600" dirty="0">
              <a:solidFill>
                <a:schemeClr val="tx1">
                  <a:lumMod val="50000"/>
                  <a:lumOff val="50000"/>
                </a:schemeClr>
              </a:solidFill>
              <a:cs typeface="+mn-ea"/>
              <a:sym typeface="+mn-lt"/>
            </a:endParaRPr>
          </a:p>
        </p:txBody>
      </p:sp>
      <p:pic>
        <p:nvPicPr>
          <p:cNvPr id="9" name="图片 8"/>
          <p:cNvPicPr>
            <a:picLocks noChangeAspect="1"/>
          </p:cNvPicPr>
          <p:nvPr/>
        </p:nvPicPr>
        <p:blipFill>
          <a:blip r:embed="rId4" cstate="email"/>
          <a:stretch>
            <a:fillRect/>
          </a:stretch>
        </p:blipFill>
        <p:spPr>
          <a:xfrm>
            <a:off x="10448430" y="2754197"/>
            <a:ext cx="638229" cy="58398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email"/>
          <a:stretch>
            <a:fillRect/>
          </a:stretch>
        </p:blipFill>
        <p:spPr>
          <a:xfrm>
            <a:off x="1084590" y="3553311"/>
            <a:ext cx="4180114" cy="2351314"/>
          </a:xfrm>
          <a:prstGeom prst="rect">
            <a:avLst/>
          </a:prstGeom>
        </p:spPr>
      </p:pic>
      <p:pic>
        <p:nvPicPr>
          <p:cNvPr id="6" name="图片 5"/>
          <p:cNvPicPr>
            <a:picLocks noChangeAspect="1"/>
          </p:cNvPicPr>
          <p:nvPr/>
        </p:nvPicPr>
        <p:blipFill>
          <a:blip r:embed="rId3" cstate="email"/>
          <a:stretch>
            <a:fillRect/>
          </a:stretch>
        </p:blipFill>
        <p:spPr>
          <a:xfrm>
            <a:off x="7522301" y="1514335"/>
            <a:ext cx="3386723" cy="1905032"/>
          </a:xfrm>
          <a:prstGeom prst="rect">
            <a:avLst/>
          </a:prstGeom>
        </p:spPr>
      </p:pic>
      <p:sp>
        <p:nvSpPr>
          <p:cNvPr id="7" name="文本框 6"/>
          <p:cNvSpPr txBox="1"/>
          <p:nvPr/>
        </p:nvSpPr>
        <p:spPr>
          <a:xfrm>
            <a:off x="4661878" y="1964371"/>
            <a:ext cx="646331" cy="2716486"/>
          </a:xfrm>
          <a:prstGeom prst="rect">
            <a:avLst/>
          </a:prstGeom>
          <a:noFill/>
        </p:spPr>
        <p:txBody>
          <a:bodyPr vert="eaVert" wrap="square" rtlCol="0">
            <a:spAutoFit/>
          </a:bodyPr>
          <a:lstStyle/>
          <a:p>
            <a:pPr>
              <a:lnSpc>
                <a:spcPct val="150000"/>
              </a:lnSpc>
            </a:pPr>
            <a:r>
              <a:rPr lang="zh-CN" altLang="en-US" sz="2000" b="1" spc="300" dirty="0" smtClean="0">
                <a:solidFill>
                  <a:schemeClr val="tx1">
                    <a:lumMod val="50000"/>
                    <a:lumOff val="50000"/>
                  </a:schemeClr>
                </a:solidFill>
                <a:cs typeface="+mn-ea"/>
                <a:sym typeface="+mn-lt"/>
              </a:rPr>
              <a:t>输入</a:t>
            </a:r>
            <a:r>
              <a:rPr lang="zh-CN" altLang="en-US" sz="2000" b="1" spc="300" dirty="0">
                <a:solidFill>
                  <a:schemeClr val="tx1">
                    <a:lumMod val="50000"/>
                    <a:lumOff val="50000"/>
                  </a:schemeClr>
                </a:solidFill>
                <a:cs typeface="+mn-ea"/>
                <a:sym typeface="+mn-lt"/>
              </a:rPr>
              <a:t>你的题目</a:t>
            </a:r>
          </a:p>
        </p:txBody>
      </p:sp>
      <p:sp>
        <p:nvSpPr>
          <p:cNvPr id="8" name="文本框 7"/>
          <p:cNvSpPr txBox="1"/>
          <p:nvPr/>
        </p:nvSpPr>
        <p:spPr>
          <a:xfrm>
            <a:off x="3122374" y="1965715"/>
            <a:ext cx="1661993" cy="1665797"/>
          </a:xfrm>
          <a:prstGeom prst="rect">
            <a:avLst/>
          </a:prstGeom>
          <a:noFill/>
        </p:spPr>
        <p:txBody>
          <a:bodyPr vert="eaVert" wrap="square" rtlCol="0">
            <a:spAutoFit/>
          </a:bodyPr>
          <a:lstStyle/>
          <a:p>
            <a:pPr>
              <a:lnSpc>
                <a:spcPct val="150000"/>
              </a:lnSpc>
            </a:pPr>
            <a:r>
              <a:rPr lang="zh-CN" altLang="en-US" sz="1600" dirty="0">
                <a:solidFill>
                  <a:schemeClr val="tx1">
                    <a:lumMod val="50000"/>
                    <a:lumOff val="50000"/>
                  </a:schemeClr>
                </a:solidFill>
                <a:cs typeface="+mn-ea"/>
                <a:sym typeface="+mn-lt"/>
              </a:rPr>
              <a:t>请在此处添加详</a:t>
            </a:r>
            <a:r>
              <a:rPr lang="zh-CN" altLang="en-US" sz="1600" dirty="0" smtClean="0">
                <a:solidFill>
                  <a:schemeClr val="tx1">
                    <a:lumMod val="50000"/>
                    <a:lumOff val="50000"/>
                  </a:schemeClr>
                </a:solidFill>
                <a:cs typeface="+mn-ea"/>
                <a:sym typeface="+mn-lt"/>
              </a:rPr>
              <a:t>细描在此处添加详细在此处添加详细</a:t>
            </a:r>
            <a:endParaRPr lang="zh-CN" altLang="en-US" sz="1600" dirty="0">
              <a:solidFill>
                <a:schemeClr val="tx1">
                  <a:lumMod val="50000"/>
                  <a:lumOff val="50000"/>
                </a:schemeClr>
              </a:solidFill>
              <a:cs typeface="+mn-ea"/>
              <a:sym typeface="+mn-lt"/>
            </a:endParaRPr>
          </a:p>
        </p:txBody>
      </p:sp>
      <p:pic>
        <p:nvPicPr>
          <p:cNvPr id="9" name="图片 8"/>
          <p:cNvPicPr>
            <a:picLocks noChangeAspect="1"/>
          </p:cNvPicPr>
          <p:nvPr/>
        </p:nvPicPr>
        <p:blipFill>
          <a:blip r:embed="rId4" cstate="email"/>
          <a:stretch>
            <a:fillRect/>
          </a:stretch>
        </p:blipFill>
        <p:spPr>
          <a:xfrm>
            <a:off x="5157973" y="2466851"/>
            <a:ext cx="638229" cy="583980"/>
          </a:xfrm>
          <a:prstGeom prst="rect">
            <a:avLst/>
          </a:prstGeom>
        </p:spPr>
      </p:pic>
      <p:sp>
        <p:nvSpPr>
          <p:cNvPr id="10" name="文本框 9"/>
          <p:cNvSpPr txBox="1"/>
          <p:nvPr/>
        </p:nvSpPr>
        <p:spPr>
          <a:xfrm>
            <a:off x="7335706" y="3553311"/>
            <a:ext cx="646331" cy="2716486"/>
          </a:xfrm>
          <a:prstGeom prst="rect">
            <a:avLst/>
          </a:prstGeom>
          <a:noFill/>
        </p:spPr>
        <p:txBody>
          <a:bodyPr vert="eaVert" wrap="square" rtlCol="0">
            <a:spAutoFit/>
          </a:bodyPr>
          <a:lstStyle/>
          <a:p>
            <a:pPr>
              <a:lnSpc>
                <a:spcPct val="150000"/>
              </a:lnSpc>
            </a:pPr>
            <a:r>
              <a:rPr lang="zh-CN" altLang="en-US" sz="2000" b="1" spc="300" dirty="0" smtClean="0">
                <a:solidFill>
                  <a:schemeClr val="tx1">
                    <a:lumMod val="50000"/>
                    <a:lumOff val="50000"/>
                  </a:schemeClr>
                </a:solidFill>
                <a:cs typeface="+mn-ea"/>
                <a:sym typeface="+mn-lt"/>
              </a:rPr>
              <a:t>输入</a:t>
            </a:r>
            <a:r>
              <a:rPr lang="zh-CN" altLang="en-US" sz="2000" b="1" spc="300" dirty="0">
                <a:solidFill>
                  <a:schemeClr val="tx1">
                    <a:lumMod val="50000"/>
                    <a:lumOff val="50000"/>
                  </a:schemeClr>
                </a:solidFill>
                <a:cs typeface="+mn-ea"/>
                <a:sym typeface="+mn-lt"/>
              </a:rPr>
              <a:t>你的题目</a:t>
            </a:r>
          </a:p>
        </p:txBody>
      </p:sp>
      <p:sp>
        <p:nvSpPr>
          <p:cNvPr id="11" name="文本框 10"/>
          <p:cNvSpPr txBox="1"/>
          <p:nvPr/>
        </p:nvSpPr>
        <p:spPr>
          <a:xfrm>
            <a:off x="5796202" y="3554655"/>
            <a:ext cx="1661993" cy="1665797"/>
          </a:xfrm>
          <a:prstGeom prst="rect">
            <a:avLst/>
          </a:prstGeom>
          <a:noFill/>
        </p:spPr>
        <p:txBody>
          <a:bodyPr vert="eaVert" wrap="square" rtlCol="0">
            <a:spAutoFit/>
          </a:bodyPr>
          <a:lstStyle/>
          <a:p>
            <a:pPr>
              <a:lnSpc>
                <a:spcPct val="150000"/>
              </a:lnSpc>
            </a:pPr>
            <a:r>
              <a:rPr lang="zh-CN" altLang="en-US" sz="1600" dirty="0">
                <a:solidFill>
                  <a:schemeClr val="tx1">
                    <a:lumMod val="50000"/>
                    <a:lumOff val="50000"/>
                  </a:schemeClr>
                </a:solidFill>
                <a:cs typeface="+mn-ea"/>
                <a:sym typeface="+mn-lt"/>
              </a:rPr>
              <a:t>请在此处添加详</a:t>
            </a:r>
            <a:r>
              <a:rPr lang="zh-CN" altLang="en-US" sz="1600" dirty="0" smtClean="0">
                <a:solidFill>
                  <a:schemeClr val="tx1">
                    <a:lumMod val="50000"/>
                    <a:lumOff val="50000"/>
                  </a:schemeClr>
                </a:solidFill>
                <a:cs typeface="+mn-ea"/>
                <a:sym typeface="+mn-lt"/>
              </a:rPr>
              <a:t>细描在此处添加详细在此处添加详细</a:t>
            </a:r>
            <a:endParaRPr lang="zh-CN" altLang="en-US" sz="1600" dirty="0">
              <a:solidFill>
                <a:schemeClr val="tx1">
                  <a:lumMod val="50000"/>
                  <a:lumOff val="50000"/>
                </a:schemeClr>
              </a:solidFill>
              <a:cs typeface="+mn-ea"/>
              <a:sym typeface="+mn-lt"/>
            </a:endParaRPr>
          </a:p>
        </p:txBody>
      </p:sp>
      <p:pic>
        <p:nvPicPr>
          <p:cNvPr id="12" name="图片 11"/>
          <p:cNvPicPr>
            <a:picLocks noChangeAspect="1"/>
          </p:cNvPicPr>
          <p:nvPr/>
        </p:nvPicPr>
        <p:blipFill>
          <a:blip r:embed="rId4" cstate="email"/>
          <a:stretch>
            <a:fillRect/>
          </a:stretch>
        </p:blipFill>
        <p:spPr>
          <a:xfrm>
            <a:off x="7831801" y="4055791"/>
            <a:ext cx="638229" cy="58398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6" presetClass="entr" presetSubtype="16"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773689" y="2837032"/>
            <a:ext cx="2577645" cy="2403320"/>
            <a:chOff x="1956708" y="2922948"/>
            <a:chExt cx="2577645" cy="2403320"/>
          </a:xfrm>
        </p:grpSpPr>
        <p:grpSp>
          <p:nvGrpSpPr>
            <p:cNvPr id="3" name="组合 2"/>
            <p:cNvGrpSpPr/>
            <p:nvPr/>
          </p:nvGrpSpPr>
          <p:grpSpPr>
            <a:xfrm>
              <a:off x="2133719" y="3716900"/>
              <a:ext cx="2400634" cy="1220301"/>
              <a:chOff x="2058906" y="2580734"/>
              <a:chExt cx="1786131" cy="1220301"/>
            </a:xfrm>
          </p:grpSpPr>
          <p:sp>
            <p:nvSpPr>
              <p:cNvPr id="4" name="文本框 3"/>
              <p:cNvSpPr txBox="1"/>
              <p:nvPr/>
            </p:nvSpPr>
            <p:spPr>
              <a:xfrm>
                <a:off x="2125808" y="2580734"/>
                <a:ext cx="1719229" cy="369332"/>
              </a:xfrm>
              <a:prstGeom prst="rect">
                <a:avLst/>
              </a:prstGeom>
              <a:noFill/>
            </p:spPr>
            <p:txBody>
              <a:bodyPr vert="horz" wrap="square" rtlCol="0">
                <a:spAutoFit/>
              </a:bodyPr>
              <a:lstStyle/>
              <a:p>
                <a:r>
                  <a:rPr lang="zh-CN" altLang="en-US" b="1" dirty="0" smtClean="0">
                    <a:solidFill>
                      <a:srgbClr val="E64C78"/>
                    </a:solidFill>
                    <a:cs typeface="+mn-ea"/>
                    <a:sym typeface="+mn-lt"/>
                  </a:rPr>
                  <a:t>母亲节的由来</a:t>
                </a:r>
                <a:endParaRPr lang="zh-CN" altLang="en-US" b="1" dirty="0">
                  <a:solidFill>
                    <a:srgbClr val="E64C78"/>
                  </a:solidFill>
                  <a:cs typeface="+mn-ea"/>
                  <a:sym typeface="+mn-lt"/>
                </a:endParaRPr>
              </a:p>
            </p:txBody>
          </p:sp>
          <p:sp>
            <p:nvSpPr>
              <p:cNvPr id="5" name="文本框 4"/>
              <p:cNvSpPr txBox="1"/>
              <p:nvPr/>
            </p:nvSpPr>
            <p:spPr>
              <a:xfrm>
                <a:off x="2058906" y="2946955"/>
                <a:ext cx="1338451" cy="854080"/>
              </a:xfrm>
              <a:prstGeom prst="rect">
                <a:avLst/>
              </a:prstGeom>
              <a:noFill/>
            </p:spPr>
            <p:txBody>
              <a:bodyPr vert="horz" wrap="square" rtlCol="0">
                <a:spAutoFit/>
              </a:bodyPr>
              <a:lstStyle/>
              <a:p>
                <a:pPr algn="ctr">
                  <a:lnSpc>
                    <a:spcPct val="150000"/>
                  </a:lnSpc>
                </a:pPr>
                <a:r>
                  <a:rPr lang="zh-CN" altLang="en-US" sz="1100" dirty="0">
                    <a:solidFill>
                      <a:schemeClr val="tx1">
                        <a:lumMod val="65000"/>
                        <a:lumOff val="35000"/>
                      </a:schemeClr>
                    </a:solidFill>
                    <a:cs typeface="+mn-ea"/>
                    <a:sym typeface="+mn-lt"/>
                  </a:rPr>
                  <a:t>请在此处添加详细描述文本，尽量与标题文本语言风格相</a:t>
                </a:r>
                <a:r>
                  <a:rPr lang="zh-CN" altLang="en-US" sz="1100" dirty="0" smtClean="0">
                    <a:solidFill>
                      <a:schemeClr val="tx1">
                        <a:lumMod val="65000"/>
                        <a:lumOff val="35000"/>
                      </a:schemeClr>
                    </a:solidFill>
                    <a:cs typeface="+mn-ea"/>
                    <a:sym typeface="+mn-lt"/>
                  </a:rPr>
                  <a:t>符合</a:t>
                </a:r>
                <a:endParaRPr lang="zh-CN" altLang="en-US" sz="1100" dirty="0">
                  <a:solidFill>
                    <a:schemeClr val="tx1">
                      <a:lumMod val="65000"/>
                      <a:lumOff val="35000"/>
                    </a:schemeClr>
                  </a:solidFill>
                  <a:cs typeface="+mn-ea"/>
                  <a:sym typeface="+mn-lt"/>
                </a:endParaRPr>
              </a:p>
            </p:txBody>
          </p:sp>
        </p:grpSp>
        <p:sp>
          <p:nvSpPr>
            <p:cNvPr id="12" name="椭圆 11"/>
            <p:cNvSpPr/>
            <p:nvPr/>
          </p:nvSpPr>
          <p:spPr>
            <a:xfrm>
              <a:off x="1956708" y="3173312"/>
              <a:ext cx="2152956" cy="21529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5" name="组合 14"/>
            <p:cNvGrpSpPr/>
            <p:nvPr/>
          </p:nvGrpSpPr>
          <p:grpSpPr>
            <a:xfrm>
              <a:off x="2700900" y="2922948"/>
              <a:ext cx="678095" cy="678095"/>
              <a:chOff x="1810574" y="1077382"/>
              <a:chExt cx="678095" cy="678095"/>
            </a:xfrm>
          </p:grpSpPr>
          <p:sp>
            <p:nvSpPr>
              <p:cNvPr id="13" name="椭圆 12"/>
              <p:cNvSpPr/>
              <p:nvPr/>
            </p:nvSpPr>
            <p:spPr>
              <a:xfrm>
                <a:off x="1810574" y="1077382"/>
                <a:ext cx="678095" cy="678095"/>
              </a:xfrm>
              <a:prstGeom prst="ellipse">
                <a:avLst/>
              </a:prstGeom>
              <a:solidFill>
                <a:srgbClr val="E64C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811211" y="1077382"/>
                <a:ext cx="479450" cy="646331"/>
              </a:xfrm>
              <a:prstGeom prst="rect">
                <a:avLst/>
              </a:prstGeom>
              <a:noFill/>
            </p:spPr>
            <p:txBody>
              <a:bodyPr vert="horz" wrap="square" rtlCol="0">
                <a:spAutoFit/>
              </a:bodyPr>
              <a:lstStyle/>
              <a:p>
                <a:r>
                  <a:rPr lang="zh-CN" altLang="en-US" sz="3600" dirty="0" smtClean="0">
                    <a:solidFill>
                      <a:schemeClr val="bg1"/>
                    </a:solidFill>
                    <a:cs typeface="+mn-ea"/>
                    <a:sym typeface="+mn-lt"/>
                  </a:rPr>
                  <a:t>壹</a:t>
                </a:r>
                <a:endParaRPr lang="zh-CN" altLang="en-US" sz="3600" dirty="0">
                  <a:solidFill>
                    <a:schemeClr val="bg1"/>
                  </a:solidFill>
                  <a:cs typeface="+mn-ea"/>
                  <a:sym typeface="+mn-lt"/>
                </a:endParaRPr>
              </a:p>
            </p:txBody>
          </p:sp>
        </p:grpSp>
      </p:grpSp>
      <p:grpSp>
        <p:nvGrpSpPr>
          <p:cNvPr id="17" name="组合 16"/>
          <p:cNvGrpSpPr/>
          <p:nvPr/>
        </p:nvGrpSpPr>
        <p:grpSpPr>
          <a:xfrm>
            <a:off x="4103656" y="2802745"/>
            <a:ext cx="2577645" cy="2403320"/>
            <a:chOff x="1956708" y="2922948"/>
            <a:chExt cx="2577645" cy="2403320"/>
          </a:xfrm>
        </p:grpSpPr>
        <p:grpSp>
          <p:nvGrpSpPr>
            <p:cNvPr id="18" name="组合 17"/>
            <p:cNvGrpSpPr/>
            <p:nvPr/>
          </p:nvGrpSpPr>
          <p:grpSpPr>
            <a:xfrm>
              <a:off x="2133719" y="3716900"/>
              <a:ext cx="2400634" cy="1220301"/>
              <a:chOff x="2058906" y="2580734"/>
              <a:chExt cx="1786131" cy="1220301"/>
            </a:xfrm>
          </p:grpSpPr>
          <p:sp>
            <p:nvSpPr>
              <p:cNvPr id="23" name="文本框 22"/>
              <p:cNvSpPr txBox="1"/>
              <p:nvPr/>
            </p:nvSpPr>
            <p:spPr>
              <a:xfrm>
                <a:off x="2125808" y="2580734"/>
                <a:ext cx="1719229" cy="369332"/>
              </a:xfrm>
              <a:prstGeom prst="rect">
                <a:avLst/>
              </a:prstGeom>
              <a:noFill/>
            </p:spPr>
            <p:txBody>
              <a:bodyPr vert="horz" wrap="square" rtlCol="0">
                <a:spAutoFit/>
              </a:bodyPr>
              <a:lstStyle/>
              <a:p>
                <a:r>
                  <a:rPr lang="zh-CN" altLang="en-US" b="1" dirty="0" smtClean="0">
                    <a:solidFill>
                      <a:srgbClr val="E64C78"/>
                    </a:solidFill>
                    <a:cs typeface="+mn-ea"/>
                    <a:sym typeface="+mn-lt"/>
                  </a:rPr>
                  <a:t>可怜天下父母心</a:t>
                </a:r>
                <a:endParaRPr lang="zh-CN" altLang="en-US" b="1" dirty="0">
                  <a:solidFill>
                    <a:srgbClr val="E64C78"/>
                  </a:solidFill>
                  <a:cs typeface="+mn-ea"/>
                  <a:sym typeface="+mn-lt"/>
                </a:endParaRPr>
              </a:p>
            </p:txBody>
          </p:sp>
          <p:sp>
            <p:nvSpPr>
              <p:cNvPr id="24" name="文本框 23"/>
              <p:cNvSpPr txBox="1"/>
              <p:nvPr/>
            </p:nvSpPr>
            <p:spPr>
              <a:xfrm>
                <a:off x="2058906" y="2946955"/>
                <a:ext cx="1338451" cy="854080"/>
              </a:xfrm>
              <a:prstGeom prst="rect">
                <a:avLst/>
              </a:prstGeom>
              <a:noFill/>
            </p:spPr>
            <p:txBody>
              <a:bodyPr vert="horz" wrap="square" rtlCol="0">
                <a:spAutoFit/>
              </a:bodyPr>
              <a:lstStyle/>
              <a:p>
                <a:pPr algn="ctr">
                  <a:lnSpc>
                    <a:spcPct val="150000"/>
                  </a:lnSpc>
                </a:pPr>
                <a:r>
                  <a:rPr lang="zh-CN" altLang="en-US" sz="1100" dirty="0">
                    <a:solidFill>
                      <a:schemeClr val="tx1">
                        <a:lumMod val="65000"/>
                        <a:lumOff val="35000"/>
                      </a:schemeClr>
                    </a:solidFill>
                    <a:cs typeface="+mn-ea"/>
                    <a:sym typeface="+mn-lt"/>
                  </a:rPr>
                  <a:t>请在此处添加详细描述文本，尽量与标题文本语言风格相</a:t>
                </a:r>
                <a:r>
                  <a:rPr lang="zh-CN" altLang="en-US" sz="1100" dirty="0" smtClean="0">
                    <a:solidFill>
                      <a:schemeClr val="tx1">
                        <a:lumMod val="65000"/>
                        <a:lumOff val="35000"/>
                      </a:schemeClr>
                    </a:solidFill>
                    <a:cs typeface="+mn-ea"/>
                    <a:sym typeface="+mn-lt"/>
                  </a:rPr>
                  <a:t>符合</a:t>
                </a:r>
                <a:endParaRPr lang="zh-CN" altLang="en-US" sz="1100" dirty="0">
                  <a:solidFill>
                    <a:schemeClr val="tx1">
                      <a:lumMod val="65000"/>
                      <a:lumOff val="35000"/>
                    </a:schemeClr>
                  </a:solidFill>
                  <a:cs typeface="+mn-ea"/>
                  <a:sym typeface="+mn-lt"/>
                </a:endParaRPr>
              </a:p>
            </p:txBody>
          </p:sp>
        </p:grpSp>
        <p:sp>
          <p:nvSpPr>
            <p:cNvPr id="19" name="椭圆 18"/>
            <p:cNvSpPr/>
            <p:nvPr/>
          </p:nvSpPr>
          <p:spPr>
            <a:xfrm>
              <a:off x="1956708" y="3173312"/>
              <a:ext cx="2152956" cy="21529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0" name="组合 19"/>
            <p:cNvGrpSpPr/>
            <p:nvPr/>
          </p:nvGrpSpPr>
          <p:grpSpPr>
            <a:xfrm>
              <a:off x="2700900" y="2922948"/>
              <a:ext cx="678095" cy="678095"/>
              <a:chOff x="1810574" y="1077382"/>
              <a:chExt cx="678095" cy="678095"/>
            </a:xfrm>
          </p:grpSpPr>
          <p:sp>
            <p:nvSpPr>
              <p:cNvPr id="21" name="椭圆 20"/>
              <p:cNvSpPr/>
              <p:nvPr/>
            </p:nvSpPr>
            <p:spPr>
              <a:xfrm>
                <a:off x="1810574" y="1077382"/>
                <a:ext cx="678095" cy="678095"/>
              </a:xfrm>
              <a:prstGeom prst="ellipse">
                <a:avLst/>
              </a:prstGeom>
              <a:solidFill>
                <a:srgbClr val="E64C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文本框 21"/>
              <p:cNvSpPr txBox="1"/>
              <p:nvPr/>
            </p:nvSpPr>
            <p:spPr>
              <a:xfrm>
                <a:off x="1811211" y="1077382"/>
                <a:ext cx="479450" cy="646331"/>
              </a:xfrm>
              <a:prstGeom prst="rect">
                <a:avLst/>
              </a:prstGeom>
              <a:noFill/>
            </p:spPr>
            <p:txBody>
              <a:bodyPr vert="horz" wrap="square" rtlCol="0">
                <a:spAutoFit/>
              </a:bodyPr>
              <a:lstStyle/>
              <a:p>
                <a:r>
                  <a:rPr lang="zh-CN" altLang="en-US" sz="3600" dirty="0">
                    <a:solidFill>
                      <a:schemeClr val="bg1"/>
                    </a:solidFill>
                    <a:cs typeface="+mn-ea"/>
                    <a:sym typeface="+mn-lt"/>
                  </a:rPr>
                  <a:t>贰</a:t>
                </a:r>
              </a:p>
            </p:txBody>
          </p:sp>
        </p:grpSp>
      </p:grpSp>
      <p:grpSp>
        <p:nvGrpSpPr>
          <p:cNvPr id="25" name="组合 24"/>
          <p:cNvGrpSpPr/>
          <p:nvPr/>
        </p:nvGrpSpPr>
        <p:grpSpPr>
          <a:xfrm>
            <a:off x="6442650" y="2761258"/>
            <a:ext cx="2577645" cy="2403320"/>
            <a:chOff x="1956708" y="2922948"/>
            <a:chExt cx="2577645" cy="2403320"/>
          </a:xfrm>
        </p:grpSpPr>
        <p:grpSp>
          <p:nvGrpSpPr>
            <p:cNvPr id="26" name="组合 25"/>
            <p:cNvGrpSpPr/>
            <p:nvPr/>
          </p:nvGrpSpPr>
          <p:grpSpPr>
            <a:xfrm>
              <a:off x="2133719" y="3716900"/>
              <a:ext cx="2400634" cy="1220301"/>
              <a:chOff x="2058906" y="2580734"/>
              <a:chExt cx="1786131" cy="1220301"/>
            </a:xfrm>
          </p:grpSpPr>
          <p:sp>
            <p:nvSpPr>
              <p:cNvPr id="31" name="文本框 30"/>
              <p:cNvSpPr txBox="1"/>
              <p:nvPr/>
            </p:nvSpPr>
            <p:spPr>
              <a:xfrm>
                <a:off x="2125808" y="2580734"/>
                <a:ext cx="1719229" cy="369332"/>
              </a:xfrm>
              <a:prstGeom prst="rect">
                <a:avLst/>
              </a:prstGeom>
              <a:noFill/>
            </p:spPr>
            <p:txBody>
              <a:bodyPr vert="horz" wrap="square" rtlCol="0">
                <a:spAutoFit/>
              </a:bodyPr>
              <a:lstStyle/>
              <a:p>
                <a:r>
                  <a:rPr lang="zh-CN" altLang="en-US" b="1" dirty="0" smtClean="0">
                    <a:solidFill>
                      <a:srgbClr val="E64C78"/>
                    </a:solidFill>
                    <a:cs typeface="+mn-ea"/>
                    <a:sym typeface="+mn-lt"/>
                  </a:rPr>
                  <a:t>班级讨论母亲</a:t>
                </a:r>
                <a:endParaRPr lang="zh-CN" altLang="en-US" b="1" dirty="0">
                  <a:solidFill>
                    <a:srgbClr val="E64C78"/>
                  </a:solidFill>
                  <a:cs typeface="+mn-ea"/>
                  <a:sym typeface="+mn-lt"/>
                </a:endParaRPr>
              </a:p>
            </p:txBody>
          </p:sp>
          <p:sp>
            <p:nvSpPr>
              <p:cNvPr id="32" name="文本框 31"/>
              <p:cNvSpPr txBox="1"/>
              <p:nvPr/>
            </p:nvSpPr>
            <p:spPr>
              <a:xfrm>
                <a:off x="2058906" y="2946955"/>
                <a:ext cx="1338451" cy="854080"/>
              </a:xfrm>
              <a:prstGeom prst="rect">
                <a:avLst/>
              </a:prstGeom>
              <a:noFill/>
            </p:spPr>
            <p:txBody>
              <a:bodyPr vert="horz" wrap="square" rtlCol="0">
                <a:spAutoFit/>
              </a:bodyPr>
              <a:lstStyle/>
              <a:p>
                <a:pPr algn="ctr">
                  <a:lnSpc>
                    <a:spcPct val="150000"/>
                  </a:lnSpc>
                </a:pPr>
                <a:r>
                  <a:rPr lang="zh-CN" altLang="en-US" sz="1100" dirty="0">
                    <a:solidFill>
                      <a:schemeClr val="tx1">
                        <a:lumMod val="65000"/>
                        <a:lumOff val="35000"/>
                      </a:schemeClr>
                    </a:solidFill>
                    <a:cs typeface="+mn-ea"/>
                    <a:sym typeface="+mn-lt"/>
                  </a:rPr>
                  <a:t>请在此处添加详细描述文本，尽量与标题文本语言风格相</a:t>
                </a:r>
                <a:r>
                  <a:rPr lang="zh-CN" altLang="en-US" sz="1100" dirty="0" smtClean="0">
                    <a:solidFill>
                      <a:schemeClr val="tx1">
                        <a:lumMod val="65000"/>
                        <a:lumOff val="35000"/>
                      </a:schemeClr>
                    </a:solidFill>
                    <a:cs typeface="+mn-ea"/>
                    <a:sym typeface="+mn-lt"/>
                  </a:rPr>
                  <a:t>符合</a:t>
                </a:r>
                <a:endParaRPr lang="zh-CN" altLang="en-US" sz="1100" dirty="0">
                  <a:solidFill>
                    <a:schemeClr val="tx1">
                      <a:lumMod val="65000"/>
                      <a:lumOff val="35000"/>
                    </a:schemeClr>
                  </a:solidFill>
                  <a:cs typeface="+mn-ea"/>
                  <a:sym typeface="+mn-lt"/>
                </a:endParaRPr>
              </a:p>
            </p:txBody>
          </p:sp>
        </p:grpSp>
        <p:sp>
          <p:nvSpPr>
            <p:cNvPr id="27" name="椭圆 26"/>
            <p:cNvSpPr/>
            <p:nvPr/>
          </p:nvSpPr>
          <p:spPr>
            <a:xfrm>
              <a:off x="1956708" y="3173312"/>
              <a:ext cx="2152956" cy="21529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8" name="组合 27"/>
            <p:cNvGrpSpPr/>
            <p:nvPr/>
          </p:nvGrpSpPr>
          <p:grpSpPr>
            <a:xfrm>
              <a:off x="2700900" y="2922948"/>
              <a:ext cx="678095" cy="678095"/>
              <a:chOff x="1810574" y="1077382"/>
              <a:chExt cx="678095" cy="678095"/>
            </a:xfrm>
          </p:grpSpPr>
          <p:sp>
            <p:nvSpPr>
              <p:cNvPr id="29" name="椭圆 28"/>
              <p:cNvSpPr/>
              <p:nvPr/>
            </p:nvSpPr>
            <p:spPr>
              <a:xfrm>
                <a:off x="1810574" y="1077382"/>
                <a:ext cx="678095" cy="678095"/>
              </a:xfrm>
              <a:prstGeom prst="ellipse">
                <a:avLst/>
              </a:prstGeom>
              <a:solidFill>
                <a:srgbClr val="E64C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文本框 29"/>
              <p:cNvSpPr txBox="1"/>
              <p:nvPr/>
            </p:nvSpPr>
            <p:spPr>
              <a:xfrm>
                <a:off x="1811211" y="1077382"/>
                <a:ext cx="479450" cy="646331"/>
              </a:xfrm>
              <a:prstGeom prst="rect">
                <a:avLst/>
              </a:prstGeom>
              <a:noFill/>
            </p:spPr>
            <p:txBody>
              <a:bodyPr vert="horz" wrap="square" rtlCol="0">
                <a:spAutoFit/>
              </a:bodyPr>
              <a:lstStyle/>
              <a:p>
                <a:r>
                  <a:rPr lang="zh-CN" altLang="en-US" sz="3600" dirty="0" smtClean="0">
                    <a:solidFill>
                      <a:schemeClr val="bg1"/>
                    </a:solidFill>
                    <a:cs typeface="+mn-ea"/>
                    <a:sym typeface="+mn-lt"/>
                  </a:rPr>
                  <a:t>叁</a:t>
                </a:r>
                <a:endParaRPr lang="zh-CN" altLang="en-US" sz="3600" dirty="0">
                  <a:solidFill>
                    <a:schemeClr val="bg1"/>
                  </a:solidFill>
                  <a:cs typeface="+mn-ea"/>
                  <a:sym typeface="+mn-lt"/>
                </a:endParaRPr>
              </a:p>
            </p:txBody>
          </p:sp>
        </p:grpSp>
      </p:grpSp>
      <p:sp>
        <p:nvSpPr>
          <p:cNvPr id="34" name="文本框 33"/>
          <p:cNvSpPr txBox="1"/>
          <p:nvPr/>
        </p:nvSpPr>
        <p:spPr>
          <a:xfrm>
            <a:off x="5504954" y="1316978"/>
            <a:ext cx="2723154" cy="1107996"/>
          </a:xfrm>
          <a:prstGeom prst="rect">
            <a:avLst/>
          </a:prstGeom>
          <a:noFill/>
        </p:spPr>
        <p:txBody>
          <a:bodyPr vert="horz" wrap="square" rtlCol="0">
            <a:spAutoFit/>
          </a:bodyPr>
          <a:lstStyle/>
          <a:p>
            <a:r>
              <a:rPr lang="zh-CN" altLang="en-US" sz="6600" b="1" dirty="0" smtClean="0">
                <a:solidFill>
                  <a:schemeClr val="tx1">
                    <a:lumMod val="65000"/>
                    <a:lumOff val="35000"/>
                  </a:schemeClr>
                </a:solidFill>
                <a:cs typeface="+mn-ea"/>
                <a:sym typeface="+mn-lt"/>
              </a:rPr>
              <a:t>目录</a:t>
            </a:r>
            <a:endParaRPr lang="zh-CN" altLang="en-US" sz="6600" b="1" dirty="0">
              <a:solidFill>
                <a:schemeClr val="tx1">
                  <a:lumMod val="65000"/>
                  <a:lumOff val="35000"/>
                </a:schemeClr>
              </a:solidFill>
              <a:cs typeface="+mn-ea"/>
              <a:sym typeface="+mn-lt"/>
            </a:endParaRPr>
          </a:p>
        </p:txBody>
      </p:sp>
      <p:pic>
        <p:nvPicPr>
          <p:cNvPr id="35" name="图片 34"/>
          <p:cNvPicPr>
            <a:picLocks noChangeAspect="1"/>
          </p:cNvPicPr>
          <p:nvPr/>
        </p:nvPicPr>
        <p:blipFill>
          <a:blip r:embed="rId2" cstate="email"/>
          <a:stretch>
            <a:fillRect/>
          </a:stretch>
        </p:blipFill>
        <p:spPr>
          <a:xfrm>
            <a:off x="2569716" y="4824252"/>
            <a:ext cx="471626" cy="666464"/>
          </a:xfrm>
          <a:prstGeom prst="rect">
            <a:avLst/>
          </a:prstGeom>
        </p:spPr>
      </p:pic>
      <p:pic>
        <p:nvPicPr>
          <p:cNvPr id="36" name="图片 35"/>
          <p:cNvPicPr>
            <a:picLocks noChangeAspect="1"/>
          </p:cNvPicPr>
          <p:nvPr/>
        </p:nvPicPr>
        <p:blipFill>
          <a:blip r:embed="rId3" cstate="email"/>
          <a:stretch>
            <a:fillRect/>
          </a:stretch>
        </p:blipFill>
        <p:spPr>
          <a:xfrm>
            <a:off x="4847848" y="4911238"/>
            <a:ext cx="610962" cy="579478"/>
          </a:xfrm>
          <a:prstGeom prst="rect">
            <a:avLst/>
          </a:prstGeom>
        </p:spPr>
      </p:pic>
      <p:pic>
        <p:nvPicPr>
          <p:cNvPr id="37" name="图片 36"/>
          <p:cNvPicPr>
            <a:picLocks noChangeAspect="1"/>
          </p:cNvPicPr>
          <p:nvPr/>
        </p:nvPicPr>
        <p:blipFill rotWithShape="1">
          <a:blip r:embed="rId4" cstate="email"/>
          <a:srcRect/>
          <a:stretch>
            <a:fillRect/>
          </a:stretch>
        </p:blipFill>
        <p:spPr>
          <a:xfrm>
            <a:off x="7240734" y="4722831"/>
            <a:ext cx="624203" cy="717757"/>
          </a:xfrm>
          <a:prstGeom prst="rect">
            <a:avLst/>
          </a:prstGeom>
        </p:spPr>
      </p:pic>
      <p:pic>
        <p:nvPicPr>
          <p:cNvPr id="2" name="图片 1"/>
          <p:cNvPicPr>
            <a:picLocks noChangeAspect="1"/>
          </p:cNvPicPr>
          <p:nvPr/>
        </p:nvPicPr>
        <p:blipFill>
          <a:blip r:embed="rId5"/>
          <a:stretch>
            <a:fillRect/>
          </a:stretch>
        </p:blipFill>
        <p:spPr>
          <a:xfrm>
            <a:off x="3889334" y="904920"/>
            <a:ext cx="2200275" cy="1714500"/>
          </a:xfrm>
          <a:prstGeom prst="rect">
            <a:avLst/>
          </a:prstGeom>
        </p:spPr>
      </p:pic>
      <p:grpSp>
        <p:nvGrpSpPr>
          <p:cNvPr id="47" name="组合 46"/>
          <p:cNvGrpSpPr/>
          <p:nvPr/>
        </p:nvGrpSpPr>
        <p:grpSpPr>
          <a:xfrm>
            <a:off x="8790645" y="2719771"/>
            <a:ext cx="2540365" cy="2403320"/>
            <a:chOff x="1956708" y="2922948"/>
            <a:chExt cx="2540365" cy="2403320"/>
          </a:xfrm>
        </p:grpSpPr>
        <p:grpSp>
          <p:nvGrpSpPr>
            <p:cNvPr id="48" name="组合 47"/>
            <p:cNvGrpSpPr/>
            <p:nvPr/>
          </p:nvGrpSpPr>
          <p:grpSpPr>
            <a:xfrm>
              <a:off x="2133719" y="3716900"/>
              <a:ext cx="2363354" cy="1220301"/>
              <a:chOff x="2058906" y="2580734"/>
              <a:chExt cx="1758394" cy="1220301"/>
            </a:xfrm>
          </p:grpSpPr>
          <p:sp>
            <p:nvSpPr>
              <p:cNvPr id="53" name="文本框 52"/>
              <p:cNvSpPr txBox="1"/>
              <p:nvPr/>
            </p:nvSpPr>
            <p:spPr>
              <a:xfrm>
                <a:off x="2098071" y="2580734"/>
                <a:ext cx="1719229" cy="369332"/>
              </a:xfrm>
              <a:prstGeom prst="rect">
                <a:avLst/>
              </a:prstGeom>
              <a:noFill/>
            </p:spPr>
            <p:txBody>
              <a:bodyPr vert="horz" wrap="square" rtlCol="0">
                <a:spAutoFit/>
              </a:bodyPr>
              <a:lstStyle/>
              <a:p>
                <a:r>
                  <a:rPr lang="zh-CN" altLang="en-US" b="1" dirty="0" smtClean="0">
                    <a:solidFill>
                      <a:srgbClr val="E64C78"/>
                    </a:solidFill>
                    <a:cs typeface="+mn-ea"/>
                    <a:sym typeface="+mn-lt"/>
                  </a:rPr>
                  <a:t>我对妈妈说的话</a:t>
                </a:r>
                <a:endParaRPr lang="zh-CN" altLang="en-US" b="1" dirty="0">
                  <a:solidFill>
                    <a:srgbClr val="E64C78"/>
                  </a:solidFill>
                  <a:cs typeface="+mn-ea"/>
                  <a:sym typeface="+mn-lt"/>
                </a:endParaRPr>
              </a:p>
            </p:txBody>
          </p:sp>
          <p:sp>
            <p:nvSpPr>
              <p:cNvPr id="54" name="文本框 53"/>
              <p:cNvSpPr txBox="1"/>
              <p:nvPr/>
            </p:nvSpPr>
            <p:spPr>
              <a:xfrm>
                <a:off x="2058906" y="2946955"/>
                <a:ext cx="1338451" cy="854080"/>
              </a:xfrm>
              <a:prstGeom prst="rect">
                <a:avLst/>
              </a:prstGeom>
              <a:noFill/>
            </p:spPr>
            <p:txBody>
              <a:bodyPr vert="horz" wrap="square" rtlCol="0">
                <a:spAutoFit/>
              </a:bodyPr>
              <a:lstStyle/>
              <a:p>
                <a:pPr algn="ctr">
                  <a:lnSpc>
                    <a:spcPct val="150000"/>
                  </a:lnSpc>
                </a:pPr>
                <a:r>
                  <a:rPr lang="zh-CN" altLang="en-US" sz="1100" dirty="0">
                    <a:solidFill>
                      <a:schemeClr val="tx1">
                        <a:lumMod val="65000"/>
                        <a:lumOff val="35000"/>
                      </a:schemeClr>
                    </a:solidFill>
                    <a:cs typeface="+mn-ea"/>
                    <a:sym typeface="+mn-lt"/>
                  </a:rPr>
                  <a:t>请在此处添加详细描述文本，尽量与标题文本语言风格相</a:t>
                </a:r>
                <a:r>
                  <a:rPr lang="zh-CN" altLang="en-US" sz="1100" dirty="0" smtClean="0">
                    <a:solidFill>
                      <a:schemeClr val="tx1">
                        <a:lumMod val="65000"/>
                        <a:lumOff val="35000"/>
                      </a:schemeClr>
                    </a:solidFill>
                    <a:cs typeface="+mn-ea"/>
                    <a:sym typeface="+mn-lt"/>
                  </a:rPr>
                  <a:t>符合</a:t>
                </a:r>
                <a:endParaRPr lang="zh-CN" altLang="en-US" sz="1100" dirty="0">
                  <a:solidFill>
                    <a:schemeClr val="tx1">
                      <a:lumMod val="65000"/>
                      <a:lumOff val="35000"/>
                    </a:schemeClr>
                  </a:solidFill>
                  <a:cs typeface="+mn-ea"/>
                  <a:sym typeface="+mn-lt"/>
                </a:endParaRPr>
              </a:p>
            </p:txBody>
          </p:sp>
        </p:grpSp>
        <p:sp>
          <p:nvSpPr>
            <p:cNvPr id="49" name="椭圆 48"/>
            <p:cNvSpPr/>
            <p:nvPr/>
          </p:nvSpPr>
          <p:spPr>
            <a:xfrm>
              <a:off x="1956708" y="3173312"/>
              <a:ext cx="2152956" cy="21529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0" name="组合 49"/>
            <p:cNvGrpSpPr/>
            <p:nvPr/>
          </p:nvGrpSpPr>
          <p:grpSpPr>
            <a:xfrm>
              <a:off x="2700900" y="2922948"/>
              <a:ext cx="678095" cy="678095"/>
              <a:chOff x="1810574" y="1077382"/>
              <a:chExt cx="678095" cy="678095"/>
            </a:xfrm>
          </p:grpSpPr>
          <p:sp>
            <p:nvSpPr>
              <p:cNvPr id="51" name="椭圆 50"/>
              <p:cNvSpPr/>
              <p:nvPr/>
            </p:nvSpPr>
            <p:spPr>
              <a:xfrm>
                <a:off x="1810574" y="1077382"/>
                <a:ext cx="678095" cy="678095"/>
              </a:xfrm>
              <a:prstGeom prst="ellipse">
                <a:avLst/>
              </a:prstGeom>
              <a:solidFill>
                <a:srgbClr val="E64C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文本框 51"/>
              <p:cNvSpPr txBox="1"/>
              <p:nvPr/>
            </p:nvSpPr>
            <p:spPr>
              <a:xfrm>
                <a:off x="1811211" y="1077382"/>
                <a:ext cx="479450" cy="646331"/>
              </a:xfrm>
              <a:prstGeom prst="rect">
                <a:avLst/>
              </a:prstGeom>
              <a:noFill/>
            </p:spPr>
            <p:txBody>
              <a:bodyPr vert="horz" wrap="square" rtlCol="0">
                <a:spAutoFit/>
              </a:bodyPr>
              <a:lstStyle/>
              <a:p>
                <a:r>
                  <a:rPr lang="zh-CN" altLang="en-US" sz="3600" dirty="0" smtClean="0">
                    <a:solidFill>
                      <a:schemeClr val="bg1"/>
                    </a:solidFill>
                    <a:cs typeface="+mn-ea"/>
                    <a:sym typeface="+mn-lt"/>
                  </a:rPr>
                  <a:t>肆</a:t>
                </a:r>
                <a:endParaRPr lang="zh-CN" altLang="en-US" sz="3600" dirty="0">
                  <a:solidFill>
                    <a:schemeClr val="bg1"/>
                  </a:solidFill>
                  <a:cs typeface="+mn-ea"/>
                  <a:sym typeface="+mn-lt"/>
                </a:endParaRPr>
              </a:p>
            </p:txBody>
          </p:sp>
        </p:grpSp>
      </p:grpSp>
      <p:pic>
        <p:nvPicPr>
          <p:cNvPr id="55" name="图片 54"/>
          <p:cNvPicPr>
            <a:picLocks noChangeAspect="1"/>
          </p:cNvPicPr>
          <p:nvPr/>
        </p:nvPicPr>
        <p:blipFill>
          <a:blip r:embed="rId3" cstate="email"/>
          <a:stretch>
            <a:fillRect/>
          </a:stretch>
        </p:blipFill>
        <p:spPr>
          <a:xfrm>
            <a:off x="9534837" y="4828264"/>
            <a:ext cx="610962" cy="5794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newsflash/>
      </p:transition>
    </mc:Choice>
    <mc:Fallback xmlns="">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ppt_x"/>
                                          </p:val>
                                        </p:tav>
                                        <p:tav tm="100000">
                                          <p:val>
                                            <p:strVal val="#ppt_x"/>
                                          </p:val>
                                        </p:tav>
                                      </p:tavLst>
                                    </p:anim>
                                    <p:anim calcmode="lin" valueType="num">
                                      <p:cBhvr additive="base">
                                        <p:cTn id="2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barn(inVertical)">
                                      <p:cBhvr>
                                        <p:cTn id="27" dur="500"/>
                                        <p:tgtEl>
                                          <p:spTgt spid="35"/>
                                        </p:tgtEl>
                                      </p:cBhvr>
                                    </p:animEffect>
                                  </p:childTnLst>
                                </p:cTn>
                              </p:par>
                              <p:par>
                                <p:cTn id="28" presetID="16" presetClass="entr" presetSubtype="21" fill="hold"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barn(inVertical)">
                                      <p:cBhvr>
                                        <p:cTn id="30" dur="500"/>
                                        <p:tgtEl>
                                          <p:spTgt spid="36"/>
                                        </p:tgtEl>
                                      </p:cBhvr>
                                    </p:animEffect>
                                  </p:childTnLst>
                                </p:cTn>
                              </p:par>
                              <p:par>
                                <p:cTn id="31" presetID="16" presetClass="entr" presetSubtype="21"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barn(inVertical)">
                                      <p:cBhvr>
                                        <p:cTn id="33" dur="500"/>
                                        <p:tgtEl>
                                          <p:spTgt spid="37"/>
                                        </p:tgtEl>
                                      </p:cBhvr>
                                    </p:animEffect>
                                  </p:childTnLst>
                                </p:cTn>
                              </p:par>
                            </p:childTnLst>
                          </p:cTn>
                        </p:par>
                        <p:par>
                          <p:cTn id="34" fill="hold">
                            <p:stCondLst>
                              <p:cond delay="500"/>
                            </p:stCondLst>
                            <p:childTnLst>
                              <p:par>
                                <p:cTn id="35" presetID="2" presetClass="entr" presetSubtype="4" fill="hold"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ppt_x"/>
                                          </p:val>
                                        </p:tav>
                                        <p:tav tm="100000">
                                          <p:val>
                                            <p:strVal val="#ppt_x"/>
                                          </p:val>
                                        </p:tav>
                                      </p:tavLst>
                                    </p:anim>
                                    <p:anim calcmode="lin" valueType="num">
                                      <p:cBhvr additive="base">
                                        <p:cTn id="38" dur="500" fill="hold"/>
                                        <p:tgtEl>
                                          <p:spTgt spid="47"/>
                                        </p:tgtEl>
                                        <p:attrNameLst>
                                          <p:attrName>ppt_y</p:attrName>
                                        </p:attrNameLst>
                                      </p:cBhvr>
                                      <p:tavLst>
                                        <p:tav tm="0">
                                          <p:val>
                                            <p:strVal val="1+#ppt_h/2"/>
                                          </p:val>
                                        </p:tav>
                                        <p:tav tm="100000">
                                          <p:val>
                                            <p:strVal val="#ppt_y"/>
                                          </p:val>
                                        </p:tav>
                                      </p:tavLst>
                                    </p:anim>
                                  </p:childTnLst>
                                </p:cTn>
                              </p:par>
                              <p:par>
                                <p:cTn id="39" presetID="16" presetClass="entr" presetSubtype="21" fill="hold" nodeType="with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barn(inVertical)">
                                      <p:cBhvr>
                                        <p:cTn id="4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360963" y="454304"/>
            <a:ext cx="11470555" cy="6134840"/>
            <a:chOff x="380703" y="458354"/>
            <a:chExt cx="12097851" cy="6470339"/>
          </a:xfrm>
          <a:effectLst>
            <a:outerShdw blurRad="266700" dir="540000" algn="ctr" rotWithShape="0">
              <a:srgbClr val="000000">
                <a:alpha val="34000"/>
              </a:srgbClr>
            </a:outerShdw>
          </a:effectLst>
        </p:grpSpPr>
        <p:cxnSp>
          <p:nvCxnSpPr>
            <p:cNvPr id="34" name="直接连接符 33"/>
            <p:cNvCxnSpPr/>
            <p:nvPr/>
          </p:nvCxnSpPr>
          <p:spPr>
            <a:xfrm>
              <a:off x="380703" y="1549508"/>
              <a:ext cx="0" cy="537918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12478047" y="466738"/>
              <a:ext cx="0" cy="646195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392896" y="6920309"/>
              <a:ext cx="12085151" cy="838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393403" y="458354"/>
              <a:ext cx="12085151" cy="838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nvGrpSpPr>
        <p:grpSpPr>
          <a:xfrm>
            <a:off x="1261410" y="1998787"/>
            <a:ext cx="9365134" cy="2863973"/>
            <a:chOff x="1330393" y="2107897"/>
            <a:chExt cx="9877290" cy="3020596"/>
          </a:xfrm>
        </p:grpSpPr>
        <p:grpSp>
          <p:nvGrpSpPr>
            <p:cNvPr id="6" name="组合 5"/>
            <p:cNvGrpSpPr/>
            <p:nvPr/>
          </p:nvGrpSpPr>
          <p:grpSpPr>
            <a:xfrm>
              <a:off x="1330393" y="2248173"/>
              <a:ext cx="4935202" cy="2880320"/>
              <a:chOff x="1330393" y="2248173"/>
              <a:chExt cx="6539142" cy="3816424"/>
            </a:xfrm>
          </p:grpSpPr>
          <p:cxnSp>
            <p:nvCxnSpPr>
              <p:cNvPr id="3" name="直接连接符 2"/>
              <p:cNvCxnSpPr/>
              <p:nvPr/>
            </p:nvCxnSpPr>
            <p:spPr>
              <a:xfrm flipV="1">
                <a:off x="1330393" y="2248173"/>
                <a:ext cx="3442798" cy="38164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flipV="1">
                <a:off x="4773191" y="2248173"/>
                <a:ext cx="3096344" cy="363055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6272481" y="2107897"/>
              <a:ext cx="4935202" cy="2880320"/>
              <a:chOff x="1330393" y="2248173"/>
              <a:chExt cx="6539142" cy="3816424"/>
            </a:xfrm>
          </p:grpSpPr>
          <p:cxnSp>
            <p:nvCxnSpPr>
              <p:cNvPr id="20" name="直接连接符 19"/>
              <p:cNvCxnSpPr/>
              <p:nvPr/>
            </p:nvCxnSpPr>
            <p:spPr>
              <a:xfrm flipV="1">
                <a:off x="1330393" y="2248173"/>
                <a:ext cx="3442798" cy="38164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flipV="1">
                <a:off x="4773191" y="2248173"/>
                <a:ext cx="3096344" cy="3630558"/>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24" name="矩形 13"/>
          <p:cNvSpPr>
            <a:spLocks noChangeArrowheads="1"/>
          </p:cNvSpPr>
          <p:nvPr/>
        </p:nvSpPr>
        <p:spPr bwMode="auto">
          <a:xfrm>
            <a:off x="4700679" y="1478112"/>
            <a:ext cx="2624565" cy="1572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pPr>
            <a:r>
              <a:rPr lang="zh-CN" altLang="en-US" sz="1895" dirty="0">
                <a:solidFill>
                  <a:schemeClr val="tx1">
                    <a:lumMod val="75000"/>
                    <a:lumOff val="25000"/>
                  </a:schemeClr>
                </a:solidFill>
                <a:latin typeface="+mn-lt"/>
                <a:ea typeface="+mn-ea"/>
                <a:cs typeface="+mn-ea"/>
                <a:sym typeface="+mn-lt"/>
              </a:rPr>
              <a:t>单击此处编辑您要的内容，建议您在展示时采用微软雅黑字体单击此处编辑您要的</a:t>
            </a:r>
            <a:endParaRPr lang="en-US" altLang="zh-CN" sz="1895" dirty="0">
              <a:solidFill>
                <a:schemeClr val="tx1">
                  <a:lumMod val="75000"/>
                  <a:lumOff val="25000"/>
                </a:schemeClr>
              </a:solidFill>
              <a:latin typeface="+mn-lt"/>
              <a:ea typeface="+mn-ea"/>
              <a:cs typeface="+mn-ea"/>
              <a:sym typeface="+mn-lt"/>
            </a:endParaRPr>
          </a:p>
        </p:txBody>
      </p:sp>
      <p:sp>
        <p:nvSpPr>
          <p:cNvPr id="25" name="矩形 13"/>
          <p:cNvSpPr>
            <a:spLocks noChangeArrowheads="1"/>
          </p:cNvSpPr>
          <p:nvPr/>
        </p:nvSpPr>
        <p:spPr bwMode="auto">
          <a:xfrm>
            <a:off x="7754679" y="3380219"/>
            <a:ext cx="1312282" cy="2699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pPr>
            <a:r>
              <a:rPr lang="zh-CN" altLang="en-US" sz="1895" dirty="0">
                <a:solidFill>
                  <a:schemeClr val="tx1">
                    <a:lumMod val="75000"/>
                    <a:lumOff val="25000"/>
                  </a:schemeClr>
                </a:solidFill>
                <a:latin typeface="+mn-lt"/>
                <a:ea typeface="+mn-ea"/>
                <a:cs typeface="+mn-ea"/>
                <a:sym typeface="+mn-lt"/>
              </a:rPr>
              <a:t>单击此处编辑您要的内容，建议您在展示时采用微软雅黑</a:t>
            </a:r>
            <a:endParaRPr lang="en-US" altLang="zh-CN" sz="1895" dirty="0">
              <a:solidFill>
                <a:schemeClr val="tx1">
                  <a:lumMod val="75000"/>
                  <a:lumOff val="25000"/>
                </a:schemeClr>
              </a:solidFill>
              <a:latin typeface="+mn-lt"/>
              <a:ea typeface="+mn-ea"/>
              <a:cs typeface="+mn-ea"/>
              <a:sym typeface="+mn-lt"/>
            </a:endParaRPr>
          </a:p>
        </p:txBody>
      </p:sp>
      <p:sp>
        <p:nvSpPr>
          <p:cNvPr id="26" name="矩形 13"/>
          <p:cNvSpPr>
            <a:spLocks noChangeArrowheads="1"/>
          </p:cNvSpPr>
          <p:nvPr/>
        </p:nvSpPr>
        <p:spPr bwMode="auto">
          <a:xfrm>
            <a:off x="3007975" y="3446822"/>
            <a:ext cx="1312282" cy="2699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pPr>
            <a:r>
              <a:rPr lang="zh-CN" altLang="en-US" sz="1895" dirty="0">
                <a:solidFill>
                  <a:schemeClr val="tx1">
                    <a:lumMod val="75000"/>
                    <a:lumOff val="25000"/>
                  </a:schemeClr>
                </a:solidFill>
                <a:latin typeface="+mn-lt"/>
                <a:ea typeface="+mn-ea"/>
                <a:cs typeface="+mn-ea"/>
                <a:sym typeface="+mn-lt"/>
              </a:rPr>
              <a:t>单击此处编辑您要的内容，建议您在展示时采用微软雅黑</a:t>
            </a:r>
            <a:endParaRPr lang="en-US" altLang="zh-CN" sz="1895" dirty="0">
              <a:solidFill>
                <a:schemeClr val="tx1">
                  <a:lumMod val="75000"/>
                  <a:lumOff val="25000"/>
                </a:schemeClr>
              </a:solidFill>
              <a:latin typeface="+mn-lt"/>
              <a:ea typeface="+mn-ea"/>
              <a:cs typeface="+mn-ea"/>
              <a:sym typeface="+mn-lt"/>
            </a:endParaRPr>
          </a:p>
        </p:txBody>
      </p:sp>
      <p:pic>
        <p:nvPicPr>
          <p:cNvPr id="2" name="图片 1"/>
          <p:cNvPicPr>
            <a:picLocks noChangeAspect="1"/>
          </p:cNvPicPr>
          <p:nvPr/>
        </p:nvPicPr>
        <p:blipFill>
          <a:blip r:embed="rId3" cstate="email"/>
          <a:stretch>
            <a:fillRect/>
          </a:stretch>
        </p:blipFill>
        <p:spPr>
          <a:xfrm>
            <a:off x="4239656" y="3296405"/>
            <a:ext cx="4171195" cy="3506877"/>
          </a:xfrm>
          <a:prstGeom prst="rect">
            <a:avLst/>
          </a:prstGeom>
        </p:spPr>
      </p:pic>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right)">
                                      <p:cBhvr>
                                        <p:cTn id="14" dur="175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right)">
                                      <p:cBhvr>
                                        <p:cTn id="19" dur="175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right)">
                                      <p:cBhvr>
                                        <p:cTn id="24" dur="1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p:cNvSpPr txBox="1"/>
          <p:nvPr/>
        </p:nvSpPr>
        <p:spPr bwMode="auto">
          <a:xfrm>
            <a:off x="1250389" y="3821577"/>
            <a:ext cx="3068622" cy="102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86679" tIns="43340" rIns="86679" bIns="43340"/>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ctr" defTabSz="649605">
              <a:spcBef>
                <a:spcPct val="20000"/>
              </a:spcBef>
              <a:defRPr/>
            </a:pPr>
            <a:r>
              <a:rPr lang="zh-CN" altLang="en-US" sz="2275" b="1" kern="0" dirty="0">
                <a:solidFill>
                  <a:schemeClr val="tx1">
                    <a:lumMod val="65000"/>
                    <a:lumOff val="35000"/>
                  </a:schemeClr>
                </a:solidFill>
                <a:latin typeface="+mn-lt"/>
                <a:ea typeface="+mn-ea"/>
                <a:cs typeface="+mn-ea"/>
                <a:sym typeface="+mn-lt"/>
              </a:rPr>
              <a:t>输入标题</a:t>
            </a:r>
            <a:endParaRPr lang="en-US" altLang="zh-CN" sz="2275" b="1" kern="0" dirty="0">
              <a:solidFill>
                <a:schemeClr val="tx1">
                  <a:lumMod val="65000"/>
                  <a:lumOff val="35000"/>
                </a:schemeClr>
              </a:solidFill>
              <a:latin typeface="+mn-lt"/>
              <a:ea typeface="+mn-ea"/>
              <a:cs typeface="+mn-ea"/>
              <a:sym typeface="+mn-lt"/>
            </a:endParaRPr>
          </a:p>
          <a:p>
            <a:pPr algn="ctr" defTabSz="649605">
              <a:spcBef>
                <a:spcPct val="20000"/>
              </a:spcBef>
              <a:defRPr/>
            </a:pPr>
            <a:r>
              <a:rPr lang="zh-CN" altLang="en-US" sz="1325" kern="0" dirty="0">
                <a:solidFill>
                  <a:schemeClr val="tx1">
                    <a:lumMod val="65000"/>
                    <a:lumOff val="35000"/>
                  </a:schemeClr>
                </a:solidFill>
                <a:latin typeface="+mn-lt"/>
                <a:ea typeface="+mn-ea"/>
                <a:cs typeface="+mn-ea"/>
                <a:sym typeface="+mn-lt"/>
              </a:rPr>
              <a:t>这里输入简单的文字概述里输入简单文字概述输入简单的文字概述里</a:t>
            </a:r>
            <a:endParaRPr lang="en-US" altLang="zh-CN" sz="1325" kern="0" dirty="0">
              <a:solidFill>
                <a:schemeClr val="tx1">
                  <a:lumMod val="65000"/>
                  <a:lumOff val="35000"/>
                </a:schemeClr>
              </a:solidFill>
              <a:latin typeface="+mn-lt"/>
              <a:ea typeface="+mn-ea"/>
              <a:cs typeface="+mn-ea"/>
              <a:sym typeface="+mn-lt"/>
            </a:endParaRPr>
          </a:p>
        </p:txBody>
      </p:sp>
      <p:sp>
        <p:nvSpPr>
          <p:cNvPr id="23" name="Content Placeholder 2"/>
          <p:cNvSpPr txBox="1"/>
          <p:nvPr/>
        </p:nvSpPr>
        <p:spPr bwMode="auto">
          <a:xfrm>
            <a:off x="4933974" y="5183576"/>
            <a:ext cx="3068622" cy="102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86679" tIns="43340" rIns="86679" bIns="43340"/>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ctr" defTabSz="649605">
              <a:spcBef>
                <a:spcPct val="20000"/>
              </a:spcBef>
              <a:defRPr/>
            </a:pPr>
            <a:r>
              <a:rPr lang="zh-CN" altLang="en-US" sz="2275" b="1" kern="0" dirty="0">
                <a:solidFill>
                  <a:schemeClr val="tx1">
                    <a:lumMod val="65000"/>
                    <a:lumOff val="35000"/>
                  </a:schemeClr>
                </a:solidFill>
                <a:latin typeface="+mn-lt"/>
                <a:ea typeface="+mn-ea"/>
                <a:cs typeface="+mn-ea"/>
                <a:sym typeface="+mn-lt"/>
              </a:rPr>
              <a:t>输入标题</a:t>
            </a:r>
            <a:endParaRPr lang="en-US" altLang="zh-CN" sz="2275" b="1" kern="0" dirty="0">
              <a:solidFill>
                <a:schemeClr val="tx1">
                  <a:lumMod val="65000"/>
                  <a:lumOff val="35000"/>
                </a:schemeClr>
              </a:solidFill>
              <a:latin typeface="+mn-lt"/>
              <a:ea typeface="+mn-ea"/>
              <a:cs typeface="+mn-ea"/>
              <a:sym typeface="+mn-lt"/>
            </a:endParaRPr>
          </a:p>
          <a:p>
            <a:pPr algn="ctr" defTabSz="649605">
              <a:spcBef>
                <a:spcPct val="20000"/>
              </a:spcBef>
              <a:defRPr/>
            </a:pPr>
            <a:r>
              <a:rPr lang="zh-CN" altLang="en-US" sz="1325" kern="0" dirty="0">
                <a:solidFill>
                  <a:schemeClr val="tx1">
                    <a:lumMod val="65000"/>
                    <a:lumOff val="35000"/>
                  </a:schemeClr>
                </a:solidFill>
                <a:latin typeface="+mn-lt"/>
                <a:ea typeface="+mn-ea"/>
                <a:cs typeface="+mn-ea"/>
                <a:sym typeface="+mn-lt"/>
              </a:rPr>
              <a:t>这里输入简单的文字概述里输入简单文字概述输入简单的文字概述里</a:t>
            </a:r>
            <a:endParaRPr lang="en-US" altLang="zh-CN" sz="1325" kern="0" dirty="0">
              <a:solidFill>
                <a:schemeClr val="tx1">
                  <a:lumMod val="65000"/>
                  <a:lumOff val="35000"/>
                </a:schemeClr>
              </a:solidFill>
              <a:latin typeface="+mn-lt"/>
              <a:ea typeface="+mn-ea"/>
              <a:cs typeface="+mn-ea"/>
              <a:sym typeface="+mn-lt"/>
            </a:endParaRPr>
          </a:p>
        </p:txBody>
      </p:sp>
      <p:sp>
        <p:nvSpPr>
          <p:cNvPr id="26" name="Content Placeholder 2"/>
          <p:cNvSpPr txBox="1"/>
          <p:nvPr/>
        </p:nvSpPr>
        <p:spPr bwMode="auto">
          <a:xfrm>
            <a:off x="7943621" y="3896509"/>
            <a:ext cx="3068622" cy="102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86679" tIns="43340" rIns="86679" bIns="43340"/>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ctr" defTabSz="649605">
              <a:spcBef>
                <a:spcPct val="20000"/>
              </a:spcBef>
              <a:defRPr/>
            </a:pPr>
            <a:r>
              <a:rPr lang="zh-CN" altLang="en-US" sz="2275" b="1" kern="0" dirty="0">
                <a:solidFill>
                  <a:schemeClr val="tx1">
                    <a:lumMod val="65000"/>
                    <a:lumOff val="35000"/>
                  </a:schemeClr>
                </a:solidFill>
                <a:latin typeface="+mn-lt"/>
                <a:ea typeface="+mn-ea"/>
                <a:cs typeface="+mn-ea"/>
                <a:sym typeface="+mn-lt"/>
              </a:rPr>
              <a:t>输入标题</a:t>
            </a:r>
            <a:endParaRPr lang="en-US" altLang="zh-CN" sz="2275" b="1" kern="0" dirty="0">
              <a:solidFill>
                <a:schemeClr val="tx1">
                  <a:lumMod val="65000"/>
                  <a:lumOff val="35000"/>
                </a:schemeClr>
              </a:solidFill>
              <a:latin typeface="+mn-lt"/>
              <a:ea typeface="+mn-ea"/>
              <a:cs typeface="+mn-ea"/>
              <a:sym typeface="+mn-lt"/>
            </a:endParaRPr>
          </a:p>
          <a:p>
            <a:pPr algn="ctr" defTabSz="649605">
              <a:spcBef>
                <a:spcPct val="20000"/>
              </a:spcBef>
              <a:defRPr/>
            </a:pPr>
            <a:r>
              <a:rPr lang="zh-CN" altLang="en-US" sz="1325" kern="0" dirty="0">
                <a:solidFill>
                  <a:schemeClr val="tx1">
                    <a:lumMod val="65000"/>
                    <a:lumOff val="35000"/>
                  </a:schemeClr>
                </a:solidFill>
                <a:latin typeface="+mn-lt"/>
                <a:ea typeface="+mn-ea"/>
                <a:cs typeface="+mn-ea"/>
                <a:sym typeface="+mn-lt"/>
              </a:rPr>
              <a:t>这里输入简单的文字概述里输入简单文字概述输入简单的文字概述里</a:t>
            </a:r>
            <a:endParaRPr lang="en-US" altLang="zh-CN" sz="1325" kern="0" dirty="0">
              <a:solidFill>
                <a:schemeClr val="tx1">
                  <a:lumMod val="65000"/>
                  <a:lumOff val="35000"/>
                </a:schemeClr>
              </a:solidFill>
              <a:latin typeface="+mn-lt"/>
              <a:ea typeface="+mn-ea"/>
              <a:cs typeface="+mn-ea"/>
              <a:sym typeface="+mn-lt"/>
            </a:endParaRPr>
          </a:p>
        </p:txBody>
      </p:sp>
      <p:grpSp>
        <p:nvGrpSpPr>
          <p:cNvPr id="33" name="组合 32"/>
          <p:cNvGrpSpPr/>
          <p:nvPr/>
        </p:nvGrpSpPr>
        <p:grpSpPr>
          <a:xfrm>
            <a:off x="360963" y="454304"/>
            <a:ext cx="11470555" cy="6134840"/>
            <a:chOff x="380703" y="458354"/>
            <a:chExt cx="12097851" cy="6470339"/>
          </a:xfrm>
          <a:effectLst>
            <a:outerShdw blurRad="266700" dir="540000" algn="ctr" rotWithShape="0">
              <a:srgbClr val="000000">
                <a:alpha val="34000"/>
              </a:srgbClr>
            </a:outerShdw>
          </a:effectLst>
        </p:grpSpPr>
        <p:cxnSp>
          <p:nvCxnSpPr>
            <p:cNvPr id="34" name="直接连接符 33"/>
            <p:cNvCxnSpPr/>
            <p:nvPr/>
          </p:nvCxnSpPr>
          <p:spPr>
            <a:xfrm>
              <a:off x="380703" y="1549508"/>
              <a:ext cx="0" cy="537918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12478047" y="466738"/>
              <a:ext cx="0" cy="646195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392896" y="6920309"/>
              <a:ext cx="12085151" cy="838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393403" y="458354"/>
              <a:ext cx="12085151" cy="838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pic>
        <p:nvPicPr>
          <p:cNvPr id="2" name="图片 1"/>
          <p:cNvPicPr>
            <a:picLocks noChangeAspect="1"/>
          </p:cNvPicPr>
          <p:nvPr/>
        </p:nvPicPr>
        <p:blipFill>
          <a:blip r:embed="rId3" cstate="email"/>
          <a:stretch>
            <a:fillRect/>
          </a:stretch>
        </p:blipFill>
        <p:spPr>
          <a:xfrm>
            <a:off x="3661519" y="622921"/>
            <a:ext cx="4939595" cy="4152900"/>
          </a:xfrm>
          <a:prstGeom prst="rect">
            <a:avLst/>
          </a:prstGeom>
        </p:spPr>
      </p:pic>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250"/>
                                        <p:tgtEl>
                                          <p:spTgt spid="18"/>
                                        </p:tgtEl>
                                      </p:cBhvr>
                                    </p:animEffect>
                                  </p:childTnLst>
                                </p:cTn>
                              </p:par>
                            </p:childTnLst>
                          </p:cTn>
                        </p:par>
                        <p:par>
                          <p:cTn id="8" fill="hold">
                            <p:stCondLst>
                              <p:cond delay="2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2250"/>
                                        <p:tgtEl>
                                          <p:spTgt spid="23"/>
                                        </p:tgtEl>
                                      </p:cBhvr>
                                    </p:animEffect>
                                  </p:childTnLst>
                                </p:cTn>
                              </p:par>
                            </p:childTnLst>
                          </p:cTn>
                        </p:par>
                        <p:par>
                          <p:cTn id="12" fill="hold">
                            <p:stCondLst>
                              <p:cond delay="5000"/>
                            </p:stCondLst>
                            <p:childTnLst>
                              <p:par>
                                <p:cTn id="13" presetID="10"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2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矩形 49"/>
          <p:cNvSpPr/>
          <p:nvPr/>
        </p:nvSpPr>
        <p:spPr>
          <a:xfrm>
            <a:off x="360963" y="424933"/>
            <a:ext cx="11470074" cy="61642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cs typeface="+mn-ea"/>
              <a:sym typeface="+mn-lt"/>
            </a:endParaRPr>
          </a:p>
        </p:txBody>
      </p:sp>
      <p:sp>
        <p:nvSpPr>
          <p:cNvPr id="44" name="任意多边形 43"/>
          <p:cNvSpPr/>
          <p:nvPr/>
        </p:nvSpPr>
        <p:spPr>
          <a:xfrm rot="5400000">
            <a:off x="6378162" y="1547449"/>
            <a:ext cx="1164853" cy="1851717"/>
          </a:xfrm>
          <a:custGeom>
            <a:avLst/>
            <a:gdLst>
              <a:gd name="connsiteX0" fmla="*/ 1689100 w 1727200"/>
              <a:gd name="connsiteY0" fmla="*/ 381000 h 2349500"/>
              <a:gd name="connsiteX1" fmla="*/ 1689100 w 1727200"/>
              <a:gd name="connsiteY1" fmla="*/ 0 h 2349500"/>
              <a:gd name="connsiteX2" fmla="*/ 0 w 1727200"/>
              <a:gd name="connsiteY2" fmla="*/ 0 h 2349500"/>
              <a:gd name="connsiteX3" fmla="*/ 0 w 1727200"/>
              <a:gd name="connsiteY3" fmla="*/ 2349500 h 2349500"/>
              <a:gd name="connsiteX4" fmla="*/ 1727200 w 1727200"/>
              <a:gd name="connsiteY4" fmla="*/ 2349500 h 2349500"/>
              <a:gd name="connsiteX5" fmla="*/ 1727200 w 1727200"/>
              <a:gd name="connsiteY5" fmla="*/ 1816100 h 2349500"/>
              <a:gd name="connsiteX0-1" fmla="*/ 1689100 w 1727200"/>
              <a:gd name="connsiteY0-2" fmla="*/ 381000 h 2349500"/>
              <a:gd name="connsiteX1-3" fmla="*/ 1717675 w 1727200"/>
              <a:gd name="connsiteY1-4" fmla="*/ 0 h 2349500"/>
              <a:gd name="connsiteX2-5" fmla="*/ 0 w 1727200"/>
              <a:gd name="connsiteY2-6" fmla="*/ 0 h 2349500"/>
              <a:gd name="connsiteX3-7" fmla="*/ 0 w 1727200"/>
              <a:gd name="connsiteY3-8" fmla="*/ 2349500 h 2349500"/>
              <a:gd name="connsiteX4-9" fmla="*/ 1727200 w 1727200"/>
              <a:gd name="connsiteY4-10" fmla="*/ 2349500 h 2349500"/>
              <a:gd name="connsiteX5-11" fmla="*/ 1727200 w 1727200"/>
              <a:gd name="connsiteY5-12" fmla="*/ 1816100 h 2349500"/>
              <a:gd name="connsiteX0-13" fmla="*/ 1720850 w 1727200"/>
              <a:gd name="connsiteY0-14" fmla="*/ 381000 h 2349500"/>
              <a:gd name="connsiteX1-15" fmla="*/ 1717675 w 1727200"/>
              <a:gd name="connsiteY1-16" fmla="*/ 0 h 2349500"/>
              <a:gd name="connsiteX2-17" fmla="*/ 0 w 1727200"/>
              <a:gd name="connsiteY2-18" fmla="*/ 0 h 2349500"/>
              <a:gd name="connsiteX3-19" fmla="*/ 0 w 1727200"/>
              <a:gd name="connsiteY3-20" fmla="*/ 2349500 h 2349500"/>
              <a:gd name="connsiteX4-21" fmla="*/ 1727200 w 1727200"/>
              <a:gd name="connsiteY4-22" fmla="*/ 2349500 h 2349500"/>
              <a:gd name="connsiteX5-23" fmla="*/ 1727200 w 1727200"/>
              <a:gd name="connsiteY5-24" fmla="*/ 1816100 h 23495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727200" h="2349500">
                <a:moveTo>
                  <a:pt x="1720850" y="381000"/>
                </a:moveTo>
                <a:cubicBezTo>
                  <a:pt x="1719792" y="254000"/>
                  <a:pt x="1718733" y="127000"/>
                  <a:pt x="1717675" y="0"/>
                </a:cubicBezTo>
                <a:lnTo>
                  <a:pt x="0" y="0"/>
                </a:lnTo>
                <a:lnTo>
                  <a:pt x="0" y="2349500"/>
                </a:lnTo>
                <a:lnTo>
                  <a:pt x="1727200" y="2349500"/>
                </a:lnTo>
                <a:lnTo>
                  <a:pt x="1727200" y="1816100"/>
                </a:lnTo>
              </a:path>
            </a:pathLst>
          </a:cu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accent1">
                  <a:lumMod val="40000"/>
                  <a:lumOff val="60000"/>
                </a:schemeClr>
              </a:solidFill>
              <a:cs typeface="+mn-ea"/>
              <a:sym typeface="+mn-lt"/>
            </a:endParaRPr>
          </a:p>
        </p:txBody>
      </p:sp>
      <p:sp>
        <p:nvSpPr>
          <p:cNvPr id="46" name="文本框 45"/>
          <p:cNvSpPr txBox="1"/>
          <p:nvPr/>
        </p:nvSpPr>
        <p:spPr>
          <a:xfrm>
            <a:off x="5745730" y="3263935"/>
            <a:ext cx="3131569" cy="584775"/>
          </a:xfrm>
          <a:prstGeom prst="rect">
            <a:avLst/>
          </a:prstGeom>
          <a:noFill/>
        </p:spPr>
        <p:txBody>
          <a:bodyPr wrap="square" rtlCol="0">
            <a:spAutoFit/>
          </a:bodyPr>
          <a:lstStyle/>
          <a:p>
            <a:r>
              <a:rPr lang="zh-CN" altLang="en-US" sz="3200" b="1" dirty="0">
                <a:solidFill>
                  <a:srgbClr val="E64C78"/>
                </a:solidFill>
                <a:cs typeface="+mn-ea"/>
                <a:sym typeface="+mn-lt"/>
              </a:rPr>
              <a:t>我对妈妈说的话</a:t>
            </a:r>
          </a:p>
        </p:txBody>
      </p:sp>
      <p:sp>
        <p:nvSpPr>
          <p:cNvPr id="47" name="文本框 46"/>
          <p:cNvSpPr txBox="1"/>
          <p:nvPr/>
        </p:nvSpPr>
        <p:spPr>
          <a:xfrm>
            <a:off x="6372237" y="1901319"/>
            <a:ext cx="1242792" cy="1323438"/>
          </a:xfrm>
          <a:prstGeom prst="rect">
            <a:avLst/>
          </a:prstGeom>
          <a:noFill/>
        </p:spPr>
        <p:txBody>
          <a:bodyPr wrap="square" rtlCol="0">
            <a:spAutoFit/>
          </a:bodyPr>
          <a:lstStyle/>
          <a:p>
            <a:pPr algn="r"/>
            <a:r>
              <a:rPr lang="zh-CN" altLang="en-US" sz="8000" dirty="0" smtClean="0">
                <a:solidFill>
                  <a:srgbClr val="E64C78"/>
                </a:solidFill>
                <a:cs typeface="+mn-ea"/>
                <a:sym typeface="+mn-lt"/>
              </a:rPr>
              <a:t>肆</a:t>
            </a:r>
            <a:endParaRPr lang="zh-CN" altLang="en-US" sz="8000" dirty="0">
              <a:solidFill>
                <a:srgbClr val="E64C78"/>
              </a:solidFill>
              <a:cs typeface="+mn-ea"/>
              <a:sym typeface="+mn-lt"/>
            </a:endParaRPr>
          </a:p>
        </p:txBody>
      </p:sp>
      <p:sp>
        <p:nvSpPr>
          <p:cNvPr id="49" name="文本框 18"/>
          <p:cNvSpPr txBox="1"/>
          <p:nvPr/>
        </p:nvSpPr>
        <p:spPr>
          <a:xfrm>
            <a:off x="5270425" y="3836927"/>
            <a:ext cx="5029275" cy="1232645"/>
          </a:xfrm>
          <a:prstGeom prst="rect">
            <a:avLst/>
          </a:prstGeom>
          <a:noFill/>
        </p:spPr>
        <p:txBody>
          <a:bodyPr vert="horz" wrap="square" lIns="65024" tIns="32512" rIns="65024" bIns="32512" rtlCol="0">
            <a:spAutoFit/>
          </a:bodyPr>
          <a:lstStyle/>
          <a:p>
            <a:pPr lvl="1"/>
            <a:r>
              <a:rPr lang="zh-CN" altLang="en-US" sz="1895" dirty="0">
                <a:solidFill>
                  <a:schemeClr val="tx1">
                    <a:lumMod val="65000"/>
                    <a:lumOff val="35000"/>
                  </a:schemeClr>
                </a:solidFill>
                <a:cs typeface="+mn-ea"/>
                <a:sym typeface="+mn-lt"/>
              </a:rPr>
              <a:t>点击此处输入您的内容与此小标或</a:t>
            </a:r>
            <a:endParaRPr lang="en-US" altLang="zh-CN" sz="1895" dirty="0">
              <a:solidFill>
                <a:schemeClr val="tx1">
                  <a:lumMod val="65000"/>
                  <a:lumOff val="35000"/>
                </a:schemeClr>
              </a:solidFill>
              <a:cs typeface="+mn-ea"/>
              <a:sym typeface="+mn-lt"/>
            </a:endParaRPr>
          </a:p>
          <a:p>
            <a:pPr lvl="1"/>
            <a:r>
              <a:rPr lang="zh-CN" altLang="en-US" sz="1895" dirty="0">
                <a:solidFill>
                  <a:schemeClr val="tx1">
                    <a:lumMod val="65000"/>
                    <a:lumOff val="35000"/>
                  </a:schemeClr>
                </a:solidFill>
                <a:cs typeface="+mn-ea"/>
                <a:sym typeface="+mn-lt"/>
              </a:rPr>
              <a:t>图形相关的文字描述内容点击此处输入您的内容与此</a:t>
            </a:r>
            <a:endParaRPr lang="en-US" altLang="zh-CN" sz="1895" dirty="0">
              <a:solidFill>
                <a:schemeClr val="tx1">
                  <a:lumMod val="65000"/>
                  <a:lumOff val="35000"/>
                </a:schemeClr>
              </a:solidFill>
              <a:cs typeface="+mn-ea"/>
              <a:sym typeface="+mn-lt"/>
            </a:endParaRPr>
          </a:p>
          <a:p>
            <a:pPr lvl="1"/>
            <a:r>
              <a:rPr lang="zh-CN" altLang="en-US" sz="1895" dirty="0">
                <a:solidFill>
                  <a:schemeClr val="tx1">
                    <a:lumMod val="65000"/>
                    <a:lumOff val="35000"/>
                  </a:schemeClr>
                </a:solidFill>
                <a:cs typeface="+mn-ea"/>
                <a:sym typeface="+mn-lt"/>
              </a:rPr>
              <a:t>图形相关的文字描述</a:t>
            </a:r>
            <a:r>
              <a:rPr lang="zh-CN" altLang="en-US" sz="1895" dirty="0" smtClean="0">
                <a:solidFill>
                  <a:schemeClr val="tx1">
                    <a:lumMod val="65000"/>
                    <a:lumOff val="35000"/>
                  </a:schemeClr>
                </a:solidFill>
                <a:cs typeface="+mn-ea"/>
                <a:sym typeface="+mn-lt"/>
              </a:rPr>
              <a:t>内容</a:t>
            </a:r>
            <a:endParaRPr lang="en-US" altLang="zh-CN" sz="1895" dirty="0">
              <a:solidFill>
                <a:schemeClr val="tx1">
                  <a:lumMod val="65000"/>
                  <a:lumOff val="35000"/>
                </a:schemeClr>
              </a:solidFill>
              <a:cs typeface="+mn-ea"/>
              <a:sym typeface="+mn-lt"/>
            </a:endParaRPr>
          </a:p>
        </p:txBody>
      </p:sp>
      <p:grpSp>
        <p:nvGrpSpPr>
          <p:cNvPr id="4" name="组合 3"/>
          <p:cNvGrpSpPr/>
          <p:nvPr/>
        </p:nvGrpSpPr>
        <p:grpSpPr>
          <a:xfrm>
            <a:off x="992828" y="1781258"/>
            <a:ext cx="4277597" cy="3451559"/>
            <a:chOff x="661127" y="1101906"/>
            <a:chExt cx="5783299" cy="4666497"/>
          </a:xfrm>
        </p:grpSpPr>
        <p:pic>
          <p:nvPicPr>
            <p:cNvPr id="2" name="图片 1"/>
            <p:cNvPicPr>
              <a:picLocks noChangeAspect="1"/>
            </p:cNvPicPr>
            <p:nvPr/>
          </p:nvPicPr>
          <p:blipFill rotWithShape="1">
            <a:blip r:embed="rId3" cstate="email"/>
            <a:srcRect/>
            <a:stretch>
              <a:fillRect/>
            </a:stretch>
          </p:blipFill>
          <p:spPr>
            <a:xfrm>
              <a:off x="661127" y="1101906"/>
              <a:ext cx="2824977" cy="2476387"/>
            </a:xfrm>
            <a:prstGeom prst="rect">
              <a:avLst/>
            </a:prstGeom>
          </p:spPr>
        </p:pic>
        <p:pic>
          <p:nvPicPr>
            <p:cNvPr id="10" name="图片 9"/>
            <p:cNvPicPr>
              <a:picLocks noChangeAspect="1"/>
            </p:cNvPicPr>
            <p:nvPr/>
          </p:nvPicPr>
          <p:blipFill rotWithShape="1">
            <a:blip r:embed="rId4" cstate="email"/>
            <a:srcRect/>
            <a:stretch>
              <a:fillRect/>
            </a:stretch>
          </p:blipFill>
          <p:spPr>
            <a:xfrm>
              <a:off x="1254061" y="3702708"/>
              <a:ext cx="1336739" cy="2052849"/>
            </a:xfrm>
            <a:prstGeom prst="rect">
              <a:avLst/>
            </a:prstGeom>
          </p:spPr>
        </p:pic>
        <p:pic>
          <p:nvPicPr>
            <p:cNvPr id="3" name="图片 2"/>
            <p:cNvPicPr>
              <a:picLocks noChangeAspect="1"/>
            </p:cNvPicPr>
            <p:nvPr/>
          </p:nvPicPr>
          <p:blipFill>
            <a:blip r:embed="rId5" cstate="email"/>
            <a:stretch>
              <a:fillRect/>
            </a:stretch>
          </p:blipFill>
          <p:spPr>
            <a:xfrm>
              <a:off x="1921696" y="1245673"/>
              <a:ext cx="4522730" cy="452273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wipe(up)">
                                      <p:cBhvr>
                                        <p:cTn id="14" dur="47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360963" y="454304"/>
            <a:ext cx="11470555" cy="6134840"/>
            <a:chOff x="380703" y="458354"/>
            <a:chExt cx="12097851" cy="6470339"/>
          </a:xfrm>
          <a:effectLst>
            <a:outerShdw blurRad="266700" dir="540000" algn="ctr" rotWithShape="0">
              <a:srgbClr val="000000">
                <a:alpha val="34000"/>
              </a:srgbClr>
            </a:outerShdw>
          </a:effectLst>
        </p:grpSpPr>
        <p:cxnSp>
          <p:nvCxnSpPr>
            <p:cNvPr id="34" name="直接连接符 33"/>
            <p:cNvCxnSpPr/>
            <p:nvPr/>
          </p:nvCxnSpPr>
          <p:spPr>
            <a:xfrm>
              <a:off x="380703" y="1549508"/>
              <a:ext cx="0" cy="537918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12478047" y="466738"/>
              <a:ext cx="0" cy="646195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392896" y="6920309"/>
              <a:ext cx="12085151" cy="838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393403" y="458354"/>
              <a:ext cx="12085151" cy="838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4" name="Content Placeholder 2"/>
          <p:cNvSpPr txBox="1"/>
          <p:nvPr/>
        </p:nvSpPr>
        <p:spPr bwMode="auto">
          <a:xfrm>
            <a:off x="1669635" y="1985552"/>
            <a:ext cx="2618160" cy="102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86679" tIns="43340" rIns="86679" bIns="43340"/>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defTabSz="649605">
              <a:spcBef>
                <a:spcPct val="20000"/>
              </a:spcBef>
              <a:defRPr/>
            </a:pPr>
            <a:r>
              <a:rPr lang="zh-CN" altLang="en-US" sz="2275" b="1" kern="0" dirty="0">
                <a:solidFill>
                  <a:schemeClr val="tx1">
                    <a:lumMod val="65000"/>
                    <a:lumOff val="35000"/>
                  </a:schemeClr>
                </a:solidFill>
                <a:latin typeface="+mn-lt"/>
                <a:ea typeface="+mn-ea"/>
                <a:cs typeface="+mn-ea"/>
                <a:sym typeface="+mn-lt"/>
              </a:rPr>
              <a:t>输入标题</a:t>
            </a:r>
            <a:endParaRPr lang="en-US" altLang="zh-CN" sz="2275" b="1" kern="0" dirty="0">
              <a:solidFill>
                <a:schemeClr val="tx1">
                  <a:lumMod val="65000"/>
                  <a:lumOff val="35000"/>
                </a:schemeClr>
              </a:solidFill>
              <a:latin typeface="+mn-lt"/>
              <a:ea typeface="+mn-ea"/>
              <a:cs typeface="+mn-ea"/>
              <a:sym typeface="+mn-lt"/>
            </a:endParaRPr>
          </a:p>
          <a:p>
            <a:pPr defTabSz="649605">
              <a:spcBef>
                <a:spcPct val="20000"/>
              </a:spcBef>
              <a:defRPr/>
            </a:pPr>
            <a:r>
              <a:rPr lang="zh-CN" altLang="en-US" sz="1325" kern="0" dirty="0">
                <a:solidFill>
                  <a:schemeClr val="tx1">
                    <a:lumMod val="65000"/>
                    <a:lumOff val="35000"/>
                  </a:schemeClr>
                </a:solidFill>
                <a:latin typeface="+mn-lt"/>
                <a:ea typeface="+mn-ea"/>
                <a:cs typeface="+mn-ea"/>
                <a:sym typeface="+mn-lt"/>
              </a:rPr>
              <a:t>这里输入简单的文字概述里输入简单文字概述输入简单</a:t>
            </a:r>
            <a:endParaRPr lang="en-US" altLang="zh-CN" sz="1325" kern="0" dirty="0">
              <a:solidFill>
                <a:schemeClr val="tx1">
                  <a:lumMod val="65000"/>
                  <a:lumOff val="35000"/>
                </a:schemeClr>
              </a:solidFill>
              <a:latin typeface="+mn-lt"/>
              <a:ea typeface="+mn-ea"/>
              <a:cs typeface="+mn-ea"/>
              <a:sym typeface="+mn-lt"/>
            </a:endParaRPr>
          </a:p>
        </p:txBody>
      </p:sp>
      <p:sp>
        <p:nvSpPr>
          <p:cNvPr id="15" name="Content Placeholder 2"/>
          <p:cNvSpPr txBox="1"/>
          <p:nvPr/>
        </p:nvSpPr>
        <p:spPr bwMode="auto">
          <a:xfrm>
            <a:off x="1669635" y="4762564"/>
            <a:ext cx="2618160" cy="102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86679" tIns="43340" rIns="86679" bIns="43340"/>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defTabSz="649605">
              <a:spcBef>
                <a:spcPct val="20000"/>
              </a:spcBef>
              <a:defRPr/>
            </a:pPr>
            <a:r>
              <a:rPr lang="zh-CN" altLang="en-US" sz="2275" b="1" kern="0" dirty="0">
                <a:solidFill>
                  <a:schemeClr val="tx1">
                    <a:lumMod val="65000"/>
                    <a:lumOff val="35000"/>
                  </a:schemeClr>
                </a:solidFill>
                <a:latin typeface="+mn-lt"/>
                <a:ea typeface="+mn-ea"/>
                <a:cs typeface="+mn-ea"/>
                <a:sym typeface="+mn-lt"/>
              </a:rPr>
              <a:t>输入标题</a:t>
            </a:r>
            <a:endParaRPr lang="en-US" altLang="zh-CN" sz="2275" b="1" kern="0" dirty="0">
              <a:solidFill>
                <a:schemeClr val="tx1">
                  <a:lumMod val="65000"/>
                  <a:lumOff val="35000"/>
                </a:schemeClr>
              </a:solidFill>
              <a:latin typeface="+mn-lt"/>
              <a:ea typeface="+mn-ea"/>
              <a:cs typeface="+mn-ea"/>
              <a:sym typeface="+mn-lt"/>
            </a:endParaRPr>
          </a:p>
          <a:p>
            <a:pPr defTabSz="649605">
              <a:spcBef>
                <a:spcPct val="20000"/>
              </a:spcBef>
              <a:defRPr/>
            </a:pPr>
            <a:r>
              <a:rPr lang="zh-CN" altLang="en-US" sz="1325" kern="0" dirty="0">
                <a:solidFill>
                  <a:schemeClr val="tx1">
                    <a:lumMod val="65000"/>
                    <a:lumOff val="35000"/>
                  </a:schemeClr>
                </a:solidFill>
                <a:latin typeface="+mn-lt"/>
                <a:ea typeface="+mn-ea"/>
                <a:cs typeface="+mn-ea"/>
                <a:sym typeface="+mn-lt"/>
              </a:rPr>
              <a:t>这里输入简单的文字概述里输入简单文字概述输入简单</a:t>
            </a:r>
            <a:endParaRPr lang="en-US" altLang="zh-CN" sz="1325" kern="0" dirty="0">
              <a:solidFill>
                <a:schemeClr val="tx1">
                  <a:lumMod val="65000"/>
                  <a:lumOff val="35000"/>
                </a:schemeClr>
              </a:solidFill>
              <a:latin typeface="+mn-lt"/>
              <a:ea typeface="+mn-ea"/>
              <a:cs typeface="+mn-ea"/>
              <a:sym typeface="+mn-lt"/>
            </a:endParaRPr>
          </a:p>
        </p:txBody>
      </p:sp>
      <p:sp>
        <p:nvSpPr>
          <p:cNvPr id="16" name="Content Placeholder 2"/>
          <p:cNvSpPr txBox="1"/>
          <p:nvPr/>
        </p:nvSpPr>
        <p:spPr bwMode="auto">
          <a:xfrm>
            <a:off x="8288390" y="1870754"/>
            <a:ext cx="2618160" cy="102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86679" tIns="43340" rIns="86679" bIns="43340"/>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defTabSz="649605">
              <a:spcBef>
                <a:spcPct val="20000"/>
              </a:spcBef>
              <a:defRPr/>
            </a:pPr>
            <a:r>
              <a:rPr lang="zh-CN" altLang="en-US" sz="2275" b="1" kern="0" dirty="0">
                <a:solidFill>
                  <a:schemeClr val="tx1">
                    <a:lumMod val="65000"/>
                    <a:lumOff val="35000"/>
                  </a:schemeClr>
                </a:solidFill>
                <a:latin typeface="+mn-lt"/>
                <a:ea typeface="+mn-ea"/>
                <a:cs typeface="+mn-ea"/>
                <a:sym typeface="+mn-lt"/>
              </a:rPr>
              <a:t>输入标题</a:t>
            </a:r>
            <a:endParaRPr lang="en-US" altLang="zh-CN" sz="2275" b="1" kern="0" dirty="0">
              <a:solidFill>
                <a:schemeClr val="tx1">
                  <a:lumMod val="65000"/>
                  <a:lumOff val="35000"/>
                </a:schemeClr>
              </a:solidFill>
              <a:latin typeface="+mn-lt"/>
              <a:ea typeface="+mn-ea"/>
              <a:cs typeface="+mn-ea"/>
              <a:sym typeface="+mn-lt"/>
            </a:endParaRPr>
          </a:p>
          <a:p>
            <a:pPr defTabSz="649605">
              <a:spcBef>
                <a:spcPct val="20000"/>
              </a:spcBef>
              <a:defRPr/>
            </a:pPr>
            <a:r>
              <a:rPr lang="zh-CN" altLang="en-US" sz="1325" kern="0" dirty="0">
                <a:solidFill>
                  <a:schemeClr val="tx1">
                    <a:lumMod val="65000"/>
                    <a:lumOff val="35000"/>
                  </a:schemeClr>
                </a:solidFill>
                <a:latin typeface="+mn-lt"/>
                <a:ea typeface="+mn-ea"/>
                <a:cs typeface="+mn-ea"/>
                <a:sym typeface="+mn-lt"/>
              </a:rPr>
              <a:t>这里输入简单的文字概述里输入简单文字概述输入简单</a:t>
            </a:r>
            <a:endParaRPr lang="en-US" altLang="zh-CN" sz="1325" kern="0" dirty="0">
              <a:solidFill>
                <a:schemeClr val="tx1">
                  <a:lumMod val="65000"/>
                  <a:lumOff val="35000"/>
                </a:schemeClr>
              </a:solidFill>
              <a:latin typeface="+mn-lt"/>
              <a:ea typeface="+mn-ea"/>
              <a:cs typeface="+mn-ea"/>
              <a:sym typeface="+mn-lt"/>
            </a:endParaRPr>
          </a:p>
        </p:txBody>
      </p:sp>
      <p:sp>
        <p:nvSpPr>
          <p:cNvPr id="17" name="Content Placeholder 2"/>
          <p:cNvSpPr txBox="1"/>
          <p:nvPr/>
        </p:nvSpPr>
        <p:spPr bwMode="auto">
          <a:xfrm>
            <a:off x="8288389" y="4647766"/>
            <a:ext cx="2618160" cy="102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86679" tIns="43340" rIns="86679" bIns="43340"/>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defTabSz="649605">
              <a:spcBef>
                <a:spcPct val="20000"/>
              </a:spcBef>
              <a:defRPr/>
            </a:pPr>
            <a:r>
              <a:rPr lang="zh-CN" altLang="en-US" sz="2275" b="1" kern="0" dirty="0">
                <a:solidFill>
                  <a:schemeClr val="tx1">
                    <a:lumMod val="65000"/>
                    <a:lumOff val="35000"/>
                  </a:schemeClr>
                </a:solidFill>
                <a:latin typeface="+mn-lt"/>
                <a:ea typeface="+mn-ea"/>
                <a:cs typeface="+mn-ea"/>
                <a:sym typeface="+mn-lt"/>
              </a:rPr>
              <a:t>输入标题</a:t>
            </a:r>
            <a:endParaRPr lang="en-US" altLang="zh-CN" sz="2275" b="1" kern="0" dirty="0">
              <a:solidFill>
                <a:schemeClr val="tx1">
                  <a:lumMod val="65000"/>
                  <a:lumOff val="35000"/>
                </a:schemeClr>
              </a:solidFill>
              <a:latin typeface="+mn-lt"/>
              <a:ea typeface="+mn-ea"/>
              <a:cs typeface="+mn-ea"/>
              <a:sym typeface="+mn-lt"/>
            </a:endParaRPr>
          </a:p>
          <a:p>
            <a:pPr defTabSz="649605">
              <a:spcBef>
                <a:spcPct val="20000"/>
              </a:spcBef>
              <a:defRPr/>
            </a:pPr>
            <a:r>
              <a:rPr lang="zh-CN" altLang="en-US" sz="1325" kern="0" dirty="0">
                <a:solidFill>
                  <a:schemeClr val="tx1">
                    <a:lumMod val="65000"/>
                    <a:lumOff val="35000"/>
                  </a:schemeClr>
                </a:solidFill>
                <a:latin typeface="+mn-lt"/>
                <a:ea typeface="+mn-ea"/>
                <a:cs typeface="+mn-ea"/>
                <a:sym typeface="+mn-lt"/>
              </a:rPr>
              <a:t>这里输入简单的文字概述里输入简单文字概述输入简单</a:t>
            </a:r>
            <a:endParaRPr lang="en-US" altLang="zh-CN" sz="1325" kern="0" dirty="0">
              <a:solidFill>
                <a:schemeClr val="tx1">
                  <a:lumMod val="65000"/>
                  <a:lumOff val="35000"/>
                </a:schemeClr>
              </a:solidFill>
              <a:latin typeface="+mn-lt"/>
              <a:ea typeface="+mn-ea"/>
              <a:cs typeface="+mn-ea"/>
              <a:sym typeface="+mn-lt"/>
            </a:endParaRPr>
          </a:p>
        </p:txBody>
      </p:sp>
      <p:pic>
        <p:nvPicPr>
          <p:cNvPr id="3" name="图片 2"/>
          <p:cNvPicPr>
            <a:picLocks noChangeAspect="1"/>
          </p:cNvPicPr>
          <p:nvPr/>
        </p:nvPicPr>
        <p:blipFill>
          <a:blip r:embed="rId3"/>
          <a:stretch>
            <a:fillRect/>
          </a:stretch>
        </p:blipFill>
        <p:spPr>
          <a:xfrm>
            <a:off x="3809667" y="1077987"/>
            <a:ext cx="4584228" cy="5388648"/>
          </a:xfrm>
          <a:prstGeom prst="rect">
            <a:avLst/>
          </a:prstGeom>
        </p:spPr>
      </p:pic>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7446345" y="1890007"/>
            <a:ext cx="3982221" cy="1007082"/>
            <a:chOff x="1068768" y="3955330"/>
            <a:chExt cx="3982221" cy="1007082"/>
          </a:xfrm>
        </p:grpSpPr>
        <p:sp>
          <p:nvSpPr>
            <p:cNvPr id="12" name="矩形 11"/>
            <p:cNvSpPr/>
            <p:nvPr/>
          </p:nvSpPr>
          <p:spPr>
            <a:xfrm>
              <a:off x="1068768" y="4353014"/>
              <a:ext cx="3982221" cy="609398"/>
            </a:xfrm>
            <a:prstGeom prst="rect">
              <a:avLst/>
            </a:prstGeom>
          </p:spPr>
          <p:txBody>
            <a:bodyPr wrap="square">
              <a:spAutoFit/>
              <a:scene3d>
                <a:camera prst="orthographicFront"/>
                <a:lightRig rig="threePt" dir="t"/>
              </a:scene3d>
              <a:sp3d contourW="6350"/>
            </a:bodyPr>
            <a:lstStyle/>
            <a:p>
              <a:pPr>
                <a:lnSpc>
                  <a:spcPct val="120000"/>
                </a:lnSpc>
              </a:pPr>
              <a:r>
                <a:rPr lang="zh-CN" altLang="en-US" sz="1400" dirty="0">
                  <a:solidFill>
                    <a:schemeClr val="tx1">
                      <a:lumMod val="50000"/>
                      <a:lumOff val="50000"/>
                    </a:schemeClr>
                  </a:solidFill>
                  <a:cs typeface="+mn-ea"/>
                  <a:sym typeface="+mn-lt"/>
                </a:rPr>
                <a:t>用户可以在投影仪或者计算机上进行演示，也可以将演示文稿打印</a:t>
              </a:r>
              <a:r>
                <a:rPr lang="zh-CN" altLang="en-US" sz="1400" dirty="0" smtClean="0">
                  <a:solidFill>
                    <a:schemeClr val="tx1">
                      <a:lumMod val="50000"/>
                      <a:lumOff val="50000"/>
                    </a:schemeClr>
                  </a:solidFill>
                  <a:cs typeface="+mn-ea"/>
                  <a:sym typeface="+mn-lt"/>
                </a:rPr>
                <a:t>出</a:t>
              </a:r>
              <a:endParaRPr lang="zh-CN" altLang="en-US" sz="1400" dirty="0">
                <a:solidFill>
                  <a:schemeClr val="tx1">
                    <a:lumMod val="50000"/>
                    <a:lumOff val="50000"/>
                  </a:schemeClr>
                </a:solidFill>
                <a:cs typeface="+mn-ea"/>
                <a:sym typeface="+mn-lt"/>
              </a:endParaRPr>
            </a:p>
          </p:txBody>
        </p:sp>
        <p:sp>
          <p:nvSpPr>
            <p:cNvPr id="13" name="矩形 12"/>
            <p:cNvSpPr/>
            <p:nvPr/>
          </p:nvSpPr>
          <p:spPr>
            <a:xfrm>
              <a:off x="1068768" y="3955330"/>
              <a:ext cx="2241974" cy="396583"/>
            </a:xfrm>
            <a:prstGeom prst="rect">
              <a:avLst/>
            </a:prstGeom>
          </p:spPr>
          <p:txBody>
            <a:bodyPr wrap="square">
              <a:spAutoFit/>
              <a:scene3d>
                <a:camera prst="orthographicFront"/>
                <a:lightRig rig="threePt" dir="t"/>
              </a:scene3d>
              <a:sp3d contourW="6350"/>
            </a:bodyPr>
            <a:lstStyle/>
            <a:p>
              <a:pPr>
                <a:lnSpc>
                  <a:spcPct val="120000"/>
                </a:lnSpc>
              </a:pPr>
              <a:r>
                <a:rPr lang="zh-CN" altLang="en-US" b="1" dirty="0">
                  <a:solidFill>
                    <a:schemeClr val="tx1">
                      <a:lumMod val="65000"/>
                      <a:lumOff val="35000"/>
                    </a:schemeClr>
                  </a:solidFill>
                  <a:cs typeface="+mn-ea"/>
                  <a:sym typeface="+mn-lt"/>
                </a:rPr>
                <a:t>标题文字添加</a:t>
              </a:r>
            </a:p>
          </p:txBody>
        </p:sp>
      </p:grpSp>
      <p:grpSp>
        <p:nvGrpSpPr>
          <p:cNvPr id="10" name="组合 9"/>
          <p:cNvGrpSpPr/>
          <p:nvPr/>
        </p:nvGrpSpPr>
        <p:grpSpPr>
          <a:xfrm>
            <a:off x="1947245" y="4733170"/>
            <a:ext cx="3982221" cy="1007082"/>
            <a:chOff x="1068768" y="3955330"/>
            <a:chExt cx="3982221" cy="1007082"/>
          </a:xfrm>
        </p:grpSpPr>
        <p:sp>
          <p:nvSpPr>
            <p:cNvPr id="14" name="矩形 13"/>
            <p:cNvSpPr/>
            <p:nvPr/>
          </p:nvSpPr>
          <p:spPr>
            <a:xfrm>
              <a:off x="1068768" y="4353014"/>
              <a:ext cx="3982221" cy="609398"/>
            </a:xfrm>
            <a:prstGeom prst="rect">
              <a:avLst/>
            </a:prstGeom>
          </p:spPr>
          <p:txBody>
            <a:bodyPr wrap="square">
              <a:spAutoFit/>
              <a:scene3d>
                <a:camera prst="orthographicFront"/>
                <a:lightRig rig="threePt" dir="t"/>
              </a:scene3d>
              <a:sp3d contourW="6350"/>
            </a:bodyPr>
            <a:lstStyle/>
            <a:p>
              <a:pPr>
                <a:lnSpc>
                  <a:spcPct val="120000"/>
                </a:lnSpc>
              </a:pPr>
              <a:r>
                <a:rPr lang="zh-CN" altLang="en-US" sz="1400" dirty="0">
                  <a:solidFill>
                    <a:schemeClr val="tx1">
                      <a:lumMod val="50000"/>
                      <a:lumOff val="50000"/>
                    </a:schemeClr>
                  </a:solidFill>
                  <a:cs typeface="+mn-ea"/>
                  <a:sym typeface="+mn-lt"/>
                </a:rPr>
                <a:t>用户可以在投影仪或者计算机上进行演示，也可以将演示文稿打印</a:t>
              </a:r>
              <a:r>
                <a:rPr lang="zh-CN" altLang="en-US" sz="1400" dirty="0" smtClean="0">
                  <a:solidFill>
                    <a:schemeClr val="tx1">
                      <a:lumMod val="50000"/>
                      <a:lumOff val="50000"/>
                    </a:schemeClr>
                  </a:solidFill>
                  <a:cs typeface="+mn-ea"/>
                  <a:sym typeface="+mn-lt"/>
                </a:rPr>
                <a:t>出</a:t>
              </a:r>
              <a:endParaRPr lang="zh-CN" altLang="en-US" sz="1400" dirty="0">
                <a:solidFill>
                  <a:schemeClr val="tx1">
                    <a:lumMod val="50000"/>
                    <a:lumOff val="50000"/>
                  </a:schemeClr>
                </a:solidFill>
                <a:cs typeface="+mn-ea"/>
                <a:sym typeface="+mn-lt"/>
              </a:endParaRPr>
            </a:p>
          </p:txBody>
        </p:sp>
        <p:sp>
          <p:nvSpPr>
            <p:cNvPr id="15" name="矩形 14"/>
            <p:cNvSpPr/>
            <p:nvPr/>
          </p:nvSpPr>
          <p:spPr>
            <a:xfrm>
              <a:off x="1068768" y="3955330"/>
              <a:ext cx="2241974" cy="396583"/>
            </a:xfrm>
            <a:prstGeom prst="rect">
              <a:avLst/>
            </a:prstGeom>
          </p:spPr>
          <p:txBody>
            <a:bodyPr wrap="square">
              <a:spAutoFit/>
              <a:scene3d>
                <a:camera prst="orthographicFront"/>
                <a:lightRig rig="threePt" dir="t"/>
              </a:scene3d>
              <a:sp3d contourW="6350"/>
            </a:bodyPr>
            <a:lstStyle/>
            <a:p>
              <a:pPr>
                <a:lnSpc>
                  <a:spcPct val="120000"/>
                </a:lnSpc>
              </a:pPr>
              <a:r>
                <a:rPr lang="zh-CN" altLang="en-US" b="1" dirty="0">
                  <a:solidFill>
                    <a:schemeClr val="tx1">
                      <a:lumMod val="65000"/>
                      <a:lumOff val="35000"/>
                    </a:schemeClr>
                  </a:solidFill>
                  <a:cs typeface="+mn-ea"/>
                  <a:sym typeface="+mn-lt"/>
                </a:rPr>
                <a:t>标题文字添加</a:t>
              </a:r>
            </a:p>
          </p:txBody>
        </p:sp>
      </p:grpSp>
      <p:grpSp>
        <p:nvGrpSpPr>
          <p:cNvPr id="16" name="组合 15"/>
          <p:cNvGrpSpPr/>
          <p:nvPr/>
        </p:nvGrpSpPr>
        <p:grpSpPr>
          <a:xfrm>
            <a:off x="7501763" y="4841025"/>
            <a:ext cx="3982221" cy="1007082"/>
            <a:chOff x="1068768" y="3955330"/>
            <a:chExt cx="3982221" cy="1007082"/>
          </a:xfrm>
        </p:grpSpPr>
        <p:sp>
          <p:nvSpPr>
            <p:cNvPr id="17" name="矩形 16"/>
            <p:cNvSpPr/>
            <p:nvPr/>
          </p:nvSpPr>
          <p:spPr>
            <a:xfrm>
              <a:off x="1068768" y="4353014"/>
              <a:ext cx="3982221" cy="609398"/>
            </a:xfrm>
            <a:prstGeom prst="rect">
              <a:avLst/>
            </a:prstGeom>
          </p:spPr>
          <p:txBody>
            <a:bodyPr wrap="square">
              <a:spAutoFit/>
              <a:scene3d>
                <a:camera prst="orthographicFront"/>
                <a:lightRig rig="threePt" dir="t"/>
              </a:scene3d>
              <a:sp3d contourW="6350"/>
            </a:bodyPr>
            <a:lstStyle/>
            <a:p>
              <a:pPr>
                <a:lnSpc>
                  <a:spcPct val="120000"/>
                </a:lnSpc>
              </a:pPr>
              <a:r>
                <a:rPr lang="zh-CN" altLang="en-US" sz="1400" dirty="0">
                  <a:solidFill>
                    <a:schemeClr val="tx1">
                      <a:lumMod val="50000"/>
                      <a:lumOff val="50000"/>
                    </a:schemeClr>
                  </a:solidFill>
                  <a:cs typeface="+mn-ea"/>
                  <a:sym typeface="+mn-lt"/>
                </a:rPr>
                <a:t>用户可以在投影仪或者计算机上进行演示，也可以将演示文稿打印</a:t>
              </a:r>
              <a:r>
                <a:rPr lang="zh-CN" altLang="en-US" sz="1400" dirty="0" smtClean="0">
                  <a:solidFill>
                    <a:schemeClr val="tx1">
                      <a:lumMod val="50000"/>
                      <a:lumOff val="50000"/>
                    </a:schemeClr>
                  </a:solidFill>
                  <a:cs typeface="+mn-ea"/>
                  <a:sym typeface="+mn-lt"/>
                </a:rPr>
                <a:t>出</a:t>
              </a:r>
              <a:endParaRPr lang="zh-CN" altLang="en-US" sz="1400" dirty="0">
                <a:solidFill>
                  <a:schemeClr val="tx1">
                    <a:lumMod val="50000"/>
                    <a:lumOff val="50000"/>
                  </a:schemeClr>
                </a:solidFill>
                <a:cs typeface="+mn-ea"/>
                <a:sym typeface="+mn-lt"/>
              </a:endParaRPr>
            </a:p>
          </p:txBody>
        </p:sp>
        <p:sp>
          <p:nvSpPr>
            <p:cNvPr id="18" name="矩形 17"/>
            <p:cNvSpPr/>
            <p:nvPr/>
          </p:nvSpPr>
          <p:spPr>
            <a:xfrm>
              <a:off x="1068768" y="3955330"/>
              <a:ext cx="2241974" cy="396583"/>
            </a:xfrm>
            <a:prstGeom prst="rect">
              <a:avLst/>
            </a:prstGeom>
          </p:spPr>
          <p:txBody>
            <a:bodyPr wrap="square">
              <a:spAutoFit/>
              <a:scene3d>
                <a:camera prst="orthographicFront"/>
                <a:lightRig rig="threePt" dir="t"/>
              </a:scene3d>
              <a:sp3d contourW="6350"/>
            </a:bodyPr>
            <a:lstStyle/>
            <a:p>
              <a:pPr>
                <a:lnSpc>
                  <a:spcPct val="120000"/>
                </a:lnSpc>
              </a:pPr>
              <a:r>
                <a:rPr lang="zh-CN" altLang="en-US" b="1" dirty="0">
                  <a:solidFill>
                    <a:schemeClr val="tx1">
                      <a:lumMod val="65000"/>
                      <a:lumOff val="35000"/>
                    </a:schemeClr>
                  </a:solidFill>
                  <a:cs typeface="+mn-ea"/>
                  <a:sym typeface="+mn-lt"/>
                </a:rPr>
                <a:t>标题文字添加</a:t>
              </a:r>
            </a:p>
          </p:txBody>
        </p:sp>
      </p:grpSp>
      <p:pic>
        <p:nvPicPr>
          <p:cNvPr id="2" name="图片 1"/>
          <p:cNvPicPr>
            <a:picLocks noChangeAspect="1"/>
          </p:cNvPicPr>
          <p:nvPr/>
        </p:nvPicPr>
        <p:blipFill>
          <a:blip r:embed="rId3" cstate="email"/>
          <a:stretch>
            <a:fillRect/>
          </a:stretch>
        </p:blipFill>
        <p:spPr>
          <a:xfrm>
            <a:off x="2335272" y="601831"/>
            <a:ext cx="3707894" cy="52462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991394" y="1839531"/>
            <a:ext cx="5139123" cy="1524146"/>
            <a:chOff x="1068768" y="3955330"/>
            <a:chExt cx="5139123" cy="1524146"/>
          </a:xfrm>
        </p:grpSpPr>
        <p:sp>
          <p:nvSpPr>
            <p:cNvPr id="4" name="矩形 3"/>
            <p:cNvSpPr/>
            <p:nvPr/>
          </p:nvSpPr>
          <p:spPr>
            <a:xfrm>
              <a:off x="1068768" y="4353014"/>
              <a:ext cx="5139123" cy="1126462"/>
            </a:xfrm>
            <a:prstGeom prst="rect">
              <a:avLst/>
            </a:prstGeom>
          </p:spPr>
          <p:txBody>
            <a:bodyPr wrap="square">
              <a:spAutoFit/>
              <a:scene3d>
                <a:camera prst="orthographicFront"/>
                <a:lightRig rig="threePt" dir="t"/>
              </a:scene3d>
              <a:sp3d contourW="6350"/>
            </a:bodyPr>
            <a:lstStyle/>
            <a:p>
              <a:pPr>
                <a:lnSpc>
                  <a:spcPct val="120000"/>
                </a:lnSpc>
              </a:pPr>
              <a:r>
                <a:rPr lang="zh-CN" altLang="en-US" sz="1400" dirty="0">
                  <a:solidFill>
                    <a:schemeClr val="tx1">
                      <a:lumMod val="50000"/>
                      <a:lumOff val="50000"/>
                    </a:schemeClr>
                  </a:solidFill>
                  <a:cs typeface="+mn-ea"/>
                  <a:sym typeface="+mn-lt"/>
                </a:rPr>
                <a:t>用户可以在投影仪或者计算机上进行演示，也可以将演示文稿打印出来，制作成胶片，以便应用到更广泛的领域中利用不仅可以创建演示文稿，还可以在互联网上召开面对面会议、远程会议或在网上给观众展示演示文稿</a:t>
              </a:r>
            </a:p>
          </p:txBody>
        </p:sp>
        <p:sp>
          <p:nvSpPr>
            <p:cNvPr id="5" name="矩形 4"/>
            <p:cNvSpPr/>
            <p:nvPr/>
          </p:nvSpPr>
          <p:spPr>
            <a:xfrm>
              <a:off x="1068768" y="3955330"/>
              <a:ext cx="2241974" cy="396583"/>
            </a:xfrm>
            <a:prstGeom prst="rect">
              <a:avLst/>
            </a:prstGeom>
          </p:spPr>
          <p:txBody>
            <a:bodyPr wrap="square">
              <a:spAutoFit/>
              <a:scene3d>
                <a:camera prst="orthographicFront"/>
                <a:lightRig rig="threePt" dir="t"/>
              </a:scene3d>
              <a:sp3d contourW="6350"/>
            </a:bodyPr>
            <a:lstStyle/>
            <a:p>
              <a:pPr>
                <a:lnSpc>
                  <a:spcPct val="120000"/>
                </a:lnSpc>
              </a:pPr>
              <a:r>
                <a:rPr lang="zh-CN" altLang="en-US" b="1" dirty="0">
                  <a:solidFill>
                    <a:schemeClr val="tx1">
                      <a:lumMod val="65000"/>
                      <a:lumOff val="35000"/>
                    </a:schemeClr>
                  </a:solidFill>
                  <a:cs typeface="+mn-ea"/>
                  <a:sym typeface="+mn-lt"/>
                </a:rPr>
                <a:t>标题文字添加</a:t>
              </a:r>
            </a:p>
          </p:txBody>
        </p:sp>
      </p:grpSp>
      <p:grpSp>
        <p:nvGrpSpPr>
          <p:cNvPr id="6" name="组合 5"/>
          <p:cNvGrpSpPr/>
          <p:nvPr/>
        </p:nvGrpSpPr>
        <p:grpSpPr>
          <a:xfrm>
            <a:off x="6077292" y="4020237"/>
            <a:ext cx="5139123" cy="1524146"/>
            <a:chOff x="1068768" y="3955330"/>
            <a:chExt cx="5139123" cy="1524146"/>
          </a:xfrm>
        </p:grpSpPr>
        <p:sp>
          <p:nvSpPr>
            <p:cNvPr id="7" name="矩形 6"/>
            <p:cNvSpPr/>
            <p:nvPr/>
          </p:nvSpPr>
          <p:spPr>
            <a:xfrm>
              <a:off x="1068768" y="4353014"/>
              <a:ext cx="5139123" cy="1126462"/>
            </a:xfrm>
            <a:prstGeom prst="rect">
              <a:avLst/>
            </a:prstGeom>
          </p:spPr>
          <p:txBody>
            <a:bodyPr wrap="square">
              <a:spAutoFit/>
              <a:scene3d>
                <a:camera prst="orthographicFront"/>
                <a:lightRig rig="threePt" dir="t"/>
              </a:scene3d>
              <a:sp3d contourW="6350"/>
            </a:bodyPr>
            <a:lstStyle/>
            <a:p>
              <a:pPr>
                <a:lnSpc>
                  <a:spcPct val="120000"/>
                </a:lnSpc>
              </a:pPr>
              <a:r>
                <a:rPr lang="zh-CN" altLang="en-US" sz="1400" dirty="0">
                  <a:solidFill>
                    <a:schemeClr val="tx1">
                      <a:lumMod val="50000"/>
                      <a:lumOff val="50000"/>
                    </a:schemeClr>
                  </a:solidFill>
                  <a:cs typeface="+mn-ea"/>
                  <a:sym typeface="+mn-lt"/>
                </a:rPr>
                <a:t>用户可以在投影仪或者计算机上进行演示，也可以将演示文稿打印出来，制作成胶片，以便应用到更广泛的领域中利用不仅可以创建演示文稿，还可以在互联网上召开面对面会议、远程会议或在网上给观众展示演示文稿</a:t>
              </a:r>
            </a:p>
          </p:txBody>
        </p:sp>
        <p:sp>
          <p:nvSpPr>
            <p:cNvPr id="8" name="矩形 7"/>
            <p:cNvSpPr/>
            <p:nvPr/>
          </p:nvSpPr>
          <p:spPr>
            <a:xfrm>
              <a:off x="1068768" y="3955330"/>
              <a:ext cx="2241974" cy="396583"/>
            </a:xfrm>
            <a:prstGeom prst="rect">
              <a:avLst/>
            </a:prstGeom>
          </p:spPr>
          <p:txBody>
            <a:bodyPr wrap="square">
              <a:spAutoFit/>
              <a:scene3d>
                <a:camera prst="orthographicFront"/>
                <a:lightRig rig="threePt" dir="t"/>
              </a:scene3d>
              <a:sp3d contourW="6350"/>
            </a:bodyPr>
            <a:lstStyle/>
            <a:p>
              <a:pPr>
                <a:lnSpc>
                  <a:spcPct val="120000"/>
                </a:lnSpc>
              </a:pPr>
              <a:r>
                <a:rPr lang="zh-CN" altLang="en-US" b="1" dirty="0">
                  <a:solidFill>
                    <a:schemeClr val="tx1">
                      <a:lumMod val="65000"/>
                      <a:lumOff val="35000"/>
                    </a:schemeClr>
                  </a:solidFill>
                  <a:cs typeface="+mn-ea"/>
                  <a:sym typeface="+mn-lt"/>
                </a:rPr>
                <a:t>标题文字添加</a:t>
              </a:r>
            </a:p>
          </p:txBody>
        </p:sp>
      </p:grpSp>
      <p:pic>
        <p:nvPicPr>
          <p:cNvPr id="2" name="图片 1"/>
          <p:cNvPicPr>
            <a:picLocks noChangeAspect="1"/>
          </p:cNvPicPr>
          <p:nvPr/>
        </p:nvPicPr>
        <p:blipFill>
          <a:blip r:embed="rId2" cstate="email"/>
          <a:stretch>
            <a:fillRect/>
          </a:stretch>
        </p:blipFill>
        <p:spPr>
          <a:xfrm>
            <a:off x="993325" y="961232"/>
            <a:ext cx="5083967" cy="5083967"/>
          </a:xfrm>
          <a:prstGeom prst="rect">
            <a:avLst/>
          </a:prstGeom>
        </p:spPr>
      </p:pic>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C:\Users\Administrator\Desktop\读书\191.png"/>
          <p:cNvPicPr>
            <a:picLocks noChangeAspect="1" noChangeArrowheads="1"/>
          </p:cNvPicPr>
          <p:nvPr/>
        </p:nvPicPr>
        <p:blipFill>
          <a:blip r:embed="rId2" cstate="email"/>
          <a:srcRect/>
          <a:stretch>
            <a:fillRect/>
          </a:stretch>
        </p:blipFill>
        <p:spPr bwMode="auto">
          <a:xfrm>
            <a:off x="4483060" y="1435664"/>
            <a:ext cx="3252270" cy="4485228"/>
          </a:xfrm>
          <a:prstGeom prst="rect">
            <a:avLst/>
          </a:prstGeom>
          <a:noFill/>
        </p:spPr>
      </p:pic>
      <p:grpSp>
        <p:nvGrpSpPr>
          <p:cNvPr id="5" name="组合 4"/>
          <p:cNvGrpSpPr/>
          <p:nvPr/>
        </p:nvGrpSpPr>
        <p:grpSpPr>
          <a:xfrm>
            <a:off x="873557" y="2119801"/>
            <a:ext cx="3651145" cy="1007082"/>
            <a:chOff x="1068767" y="3955330"/>
            <a:chExt cx="3651145" cy="1007082"/>
          </a:xfrm>
        </p:grpSpPr>
        <p:sp>
          <p:nvSpPr>
            <p:cNvPr id="6" name="矩形 5"/>
            <p:cNvSpPr/>
            <p:nvPr/>
          </p:nvSpPr>
          <p:spPr>
            <a:xfrm>
              <a:off x="1068767" y="4353014"/>
              <a:ext cx="3651145" cy="609398"/>
            </a:xfrm>
            <a:prstGeom prst="rect">
              <a:avLst/>
            </a:prstGeom>
          </p:spPr>
          <p:txBody>
            <a:bodyPr wrap="square">
              <a:spAutoFit/>
              <a:scene3d>
                <a:camera prst="orthographicFront"/>
                <a:lightRig rig="threePt" dir="t"/>
              </a:scene3d>
              <a:sp3d contourW="6350"/>
            </a:bodyPr>
            <a:lstStyle/>
            <a:p>
              <a:pPr>
                <a:lnSpc>
                  <a:spcPct val="120000"/>
                </a:lnSpc>
              </a:pPr>
              <a:r>
                <a:rPr lang="zh-CN" altLang="en-US" sz="1400" dirty="0">
                  <a:solidFill>
                    <a:schemeClr val="tx1">
                      <a:lumMod val="50000"/>
                      <a:lumOff val="50000"/>
                    </a:schemeClr>
                  </a:solidFill>
                  <a:cs typeface="+mn-ea"/>
                  <a:sym typeface="+mn-lt"/>
                </a:rPr>
                <a:t>用户可以在投影仪或者计算机上进行演示，也可以将演示文稿打印出来，制作成胶片</a:t>
              </a:r>
              <a:r>
                <a:rPr lang="zh-CN" altLang="en-US" sz="1400" dirty="0" smtClean="0">
                  <a:solidFill>
                    <a:schemeClr val="tx1">
                      <a:lumMod val="50000"/>
                      <a:lumOff val="50000"/>
                    </a:schemeClr>
                  </a:solidFill>
                  <a:cs typeface="+mn-ea"/>
                  <a:sym typeface="+mn-lt"/>
                </a:rPr>
                <a:t>，</a:t>
              </a:r>
              <a:endParaRPr lang="zh-CN" altLang="en-US" sz="1400" dirty="0">
                <a:solidFill>
                  <a:schemeClr val="tx1">
                    <a:lumMod val="50000"/>
                    <a:lumOff val="50000"/>
                  </a:schemeClr>
                </a:solidFill>
                <a:cs typeface="+mn-ea"/>
                <a:sym typeface="+mn-lt"/>
              </a:endParaRPr>
            </a:p>
          </p:txBody>
        </p:sp>
        <p:sp>
          <p:nvSpPr>
            <p:cNvPr id="7" name="矩形 6"/>
            <p:cNvSpPr/>
            <p:nvPr/>
          </p:nvSpPr>
          <p:spPr>
            <a:xfrm>
              <a:off x="1068768" y="3955330"/>
              <a:ext cx="2241974" cy="396583"/>
            </a:xfrm>
            <a:prstGeom prst="rect">
              <a:avLst/>
            </a:prstGeom>
          </p:spPr>
          <p:txBody>
            <a:bodyPr wrap="square">
              <a:spAutoFit/>
              <a:scene3d>
                <a:camera prst="orthographicFront"/>
                <a:lightRig rig="threePt" dir="t"/>
              </a:scene3d>
              <a:sp3d contourW="6350"/>
            </a:bodyPr>
            <a:lstStyle/>
            <a:p>
              <a:pPr>
                <a:lnSpc>
                  <a:spcPct val="120000"/>
                </a:lnSpc>
              </a:pPr>
              <a:r>
                <a:rPr lang="zh-CN" altLang="en-US" b="1" dirty="0">
                  <a:solidFill>
                    <a:schemeClr val="tx1">
                      <a:lumMod val="65000"/>
                      <a:lumOff val="35000"/>
                    </a:schemeClr>
                  </a:solidFill>
                  <a:cs typeface="+mn-ea"/>
                  <a:sym typeface="+mn-lt"/>
                </a:rPr>
                <a:t>标题文字添加</a:t>
              </a:r>
            </a:p>
          </p:txBody>
        </p:sp>
      </p:grpSp>
      <p:grpSp>
        <p:nvGrpSpPr>
          <p:cNvPr id="8" name="组合 7"/>
          <p:cNvGrpSpPr/>
          <p:nvPr/>
        </p:nvGrpSpPr>
        <p:grpSpPr>
          <a:xfrm>
            <a:off x="868302" y="4369015"/>
            <a:ext cx="3651145" cy="1007082"/>
            <a:chOff x="1068767" y="3955330"/>
            <a:chExt cx="3651145" cy="1007082"/>
          </a:xfrm>
        </p:grpSpPr>
        <p:sp>
          <p:nvSpPr>
            <p:cNvPr id="9" name="矩形 8"/>
            <p:cNvSpPr/>
            <p:nvPr/>
          </p:nvSpPr>
          <p:spPr>
            <a:xfrm>
              <a:off x="1068767" y="4353014"/>
              <a:ext cx="3651145" cy="609398"/>
            </a:xfrm>
            <a:prstGeom prst="rect">
              <a:avLst/>
            </a:prstGeom>
          </p:spPr>
          <p:txBody>
            <a:bodyPr wrap="square">
              <a:spAutoFit/>
              <a:scene3d>
                <a:camera prst="orthographicFront"/>
                <a:lightRig rig="threePt" dir="t"/>
              </a:scene3d>
              <a:sp3d contourW="6350"/>
            </a:bodyPr>
            <a:lstStyle/>
            <a:p>
              <a:pPr>
                <a:lnSpc>
                  <a:spcPct val="120000"/>
                </a:lnSpc>
              </a:pPr>
              <a:r>
                <a:rPr lang="zh-CN" altLang="en-US" sz="1400" dirty="0">
                  <a:solidFill>
                    <a:schemeClr val="tx1">
                      <a:lumMod val="50000"/>
                      <a:lumOff val="50000"/>
                    </a:schemeClr>
                  </a:solidFill>
                  <a:cs typeface="+mn-ea"/>
                  <a:sym typeface="+mn-lt"/>
                </a:rPr>
                <a:t>用户可以在投影仪或者计算机上进行演示，也可以将演示文稿打印出来，制作成胶片</a:t>
              </a:r>
              <a:r>
                <a:rPr lang="zh-CN" altLang="en-US" sz="1400" dirty="0" smtClean="0">
                  <a:solidFill>
                    <a:schemeClr val="tx1">
                      <a:lumMod val="50000"/>
                      <a:lumOff val="50000"/>
                    </a:schemeClr>
                  </a:solidFill>
                  <a:cs typeface="+mn-ea"/>
                  <a:sym typeface="+mn-lt"/>
                </a:rPr>
                <a:t>，</a:t>
              </a:r>
              <a:endParaRPr lang="zh-CN" altLang="en-US" sz="1400" dirty="0">
                <a:solidFill>
                  <a:schemeClr val="tx1">
                    <a:lumMod val="50000"/>
                    <a:lumOff val="50000"/>
                  </a:schemeClr>
                </a:solidFill>
                <a:cs typeface="+mn-ea"/>
                <a:sym typeface="+mn-lt"/>
              </a:endParaRPr>
            </a:p>
          </p:txBody>
        </p:sp>
        <p:sp>
          <p:nvSpPr>
            <p:cNvPr id="10" name="矩形 9"/>
            <p:cNvSpPr/>
            <p:nvPr/>
          </p:nvSpPr>
          <p:spPr>
            <a:xfrm>
              <a:off x="1068768" y="3955330"/>
              <a:ext cx="2241974" cy="396583"/>
            </a:xfrm>
            <a:prstGeom prst="rect">
              <a:avLst/>
            </a:prstGeom>
          </p:spPr>
          <p:txBody>
            <a:bodyPr wrap="square">
              <a:spAutoFit/>
              <a:scene3d>
                <a:camera prst="orthographicFront"/>
                <a:lightRig rig="threePt" dir="t"/>
              </a:scene3d>
              <a:sp3d contourW="6350"/>
            </a:bodyPr>
            <a:lstStyle/>
            <a:p>
              <a:pPr>
                <a:lnSpc>
                  <a:spcPct val="120000"/>
                </a:lnSpc>
              </a:pPr>
              <a:r>
                <a:rPr lang="zh-CN" altLang="en-US" b="1" dirty="0">
                  <a:solidFill>
                    <a:schemeClr val="tx1">
                      <a:lumMod val="65000"/>
                      <a:lumOff val="35000"/>
                    </a:schemeClr>
                  </a:solidFill>
                  <a:cs typeface="+mn-ea"/>
                  <a:sym typeface="+mn-lt"/>
                </a:rPr>
                <a:t>标题文字添加</a:t>
              </a:r>
            </a:p>
          </p:txBody>
        </p:sp>
      </p:grpSp>
      <p:grpSp>
        <p:nvGrpSpPr>
          <p:cNvPr id="11" name="组合 10"/>
          <p:cNvGrpSpPr/>
          <p:nvPr/>
        </p:nvGrpSpPr>
        <p:grpSpPr>
          <a:xfrm>
            <a:off x="7789364" y="2319498"/>
            <a:ext cx="3651145" cy="1007082"/>
            <a:chOff x="1068767" y="3955330"/>
            <a:chExt cx="3651145" cy="1007082"/>
          </a:xfrm>
        </p:grpSpPr>
        <p:sp>
          <p:nvSpPr>
            <p:cNvPr id="12" name="矩形 11"/>
            <p:cNvSpPr/>
            <p:nvPr/>
          </p:nvSpPr>
          <p:spPr>
            <a:xfrm>
              <a:off x="1068767" y="4353014"/>
              <a:ext cx="3651145" cy="609398"/>
            </a:xfrm>
            <a:prstGeom prst="rect">
              <a:avLst/>
            </a:prstGeom>
          </p:spPr>
          <p:txBody>
            <a:bodyPr wrap="square">
              <a:spAutoFit/>
              <a:scene3d>
                <a:camera prst="orthographicFront"/>
                <a:lightRig rig="threePt" dir="t"/>
              </a:scene3d>
              <a:sp3d contourW="6350"/>
            </a:bodyPr>
            <a:lstStyle/>
            <a:p>
              <a:pPr>
                <a:lnSpc>
                  <a:spcPct val="120000"/>
                </a:lnSpc>
              </a:pPr>
              <a:r>
                <a:rPr lang="zh-CN" altLang="en-US" sz="1400" dirty="0">
                  <a:solidFill>
                    <a:schemeClr val="tx1">
                      <a:lumMod val="50000"/>
                      <a:lumOff val="50000"/>
                    </a:schemeClr>
                  </a:solidFill>
                  <a:cs typeface="+mn-ea"/>
                  <a:sym typeface="+mn-lt"/>
                </a:rPr>
                <a:t>用户可以在投影仪或者计算机上进行演示，也可以将演示文稿打印出来，制作成胶片</a:t>
              </a:r>
              <a:r>
                <a:rPr lang="zh-CN" altLang="en-US" sz="1400" dirty="0" smtClean="0">
                  <a:solidFill>
                    <a:schemeClr val="tx1">
                      <a:lumMod val="50000"/>
                      <a:lumOff val="50000"/>
                    </a:schemeClr>
                  </a:solidFill>
                  <a:cs typeface="+mn-ea"/>
                  <a:sym typeface="+mn-lt"/>
                </a:rPr>
                <a:t>，</a:t>
              </a:r>
              <a:endParaRPr lang="zh-CN" altLang="en-US" sz="1400" dirty="0">
                <a:solidFill>
                  <a:schemeClr val="tx1">
                    <a:lumMod val="50000"/>
                    <a:lumOff val="50000"/>
                  </a:schemeClr>
                </a:solidFill>
                <a:cs typeface="+mn-ea"/>
                <a:sym typeface="+mn-lt"/>
              </a:endParaRPr>
            </a:p>
          </p:txBody>
        </p:sp>
        <p:sp>
          <p:nvSpPr>
            <p:cNvPr id="13" name="矩形 12"/>
            <p:cNvSpPr/>
            <p:nvPr/>
          </p:nvSpPr>
          <p:spPr>
            <a:xfrm>
              <a:off x="1068768" y="3955330"/>
              <a:ext cx="2241974" cy="396583"/>
            </a:xfrm>
            <a:prstGeom prst="rect">
              <a:avLst/>
            </a:prstGeom>
          </p:spPr>
          <p:txBody>
            <a:bodyPr wrap="square">
              <a:spAutoFit/>
              <a:scene3d>
                <a:camera prst="orthographicFront"/>
                <a:lightRig rig="threePt" dir="t"/>
              </a:scene3d>
              <a:sp3d contourW="6350"/>
            </a:bodyPr>
            <a:lstStyle/>
            <a:p>
              <a:pPr>
                <a:lnSpc>
                  <a:spcPct val="120000"/>
                </a:lnSpc>
              </a:pPr>
              <a:r>
                <a:rPr lang="zh-CN" altLang="en-US" b="1" dirty="0">
                  <a:solidFill>
                    <a:schemeClr val="tx1">
                      <a:lumMod val="65000"/>
                      <a:lumOff val="35000"/>
                    </a:schemeClr>
                  </a:solidFill>
                  <a:cs typeface="+mn-ea"/>
                  <a:sym typeface="+mn-lt"/>
                </a:rPr>
                <a:t>标题文字添加</a:t>
              </a:r>
            </a:p>
          </p:txBody>
        </p:sp>
      </p:grpSp>
      <p:grpSp>
        <p:nvGrpSpPr>
          <p:cNvPr id="14" name="组合 13"/>
          <p:cNvGrpSpPr/>
          <p:nvPr/>
        </p:nvGrpSpPr>
        <p:grpSpPr>
          <a:xfrm>
            <a:off x="7784109" y="4568712"/>
            <a:ext cx="3651145" cy="1007082"/>
            <a:chOff x="1068767" y="3955330"/>
            <a:chExt cx="3651145" cy="1007082"/>
          </a:xfrm>
        </p:grpSpPr>
        <p:sp>
          <p:nvSpPr>
            <p:cNvPr id="15" name="矩形 14"/>
            <p:cNvSpPr/>
            <p:nvPr/>
          </p:nvSpPr>
          <p:spPr>
            <a:xfrm>
              <a:off x="1068767" y="4353014"/>
              <a:ext cx="3651145" cy="609398"/>
            </a:xfrm>
            <a:prstGeom prst="rect">
              <a:avLst/>
            </a:prstGeom>
          </p:spPr>
          <p:txBody>
            <a:bodyPr wrap="square">
              <a:spAutoFit/>
              <a:scene3d>
                <a:camera prst="orthographicFront"/>
                <a:lightRig rig="threePt" dir="t"/>
              </a:scene3d>
              <a:sp3d contourW="6350"/>
            </a:bodyPr>
            <a:lstStyle/>
            <a:p>
              <a:pPr>
                <a:lnSpc>
                  <a:spcPct val="120000"/>
                </a:lnSpc>
              </a:pPr>
              <a:r>
                <a:rPr lang="zh-CN" altLang="en-US" sz="1400" dirty="0">
                  <a:solidFill>
                    <a:schemeClr val="tx1">
                      <a:lumMod val="50000"/>
                      <a:lumOff val="50000"/>
                    </a:schemeClr>
                  </a:solidFill>
                  <a:cs typeface="+mn-ea"/>
                  <a:sym typeface="+mn-lt"/>
                </a:rPr>
                <a:t>用户可以在投影仪或者计算机上进行演示，也可以将演示文稿打印出来，制作成胶片</a:t>
              </a:r>
              <a:r>
                <a:rPr lang="zh-CN" altLang="en-US" sz="1400" dirty="0" smtClean="0">
                  <a:solidFill>
                    <a:schemeClr val="tx1">
                      <a:lumMod val="50000"/>
                      <a:lumOff val="50000"/>
                    </a:schemeClr>
                  </a:solidFill>
                  <a:cs typeface="+mn-ea"/>
                  <a:sym typeface="+mn-lt"/>
                </a:rPr>
                <a:t>，</a:t>
              </a:r>
              <a:endParaRPr lang="zh-CN" altLang="en-US" sz="1400" dirty="0">
                <a:solidFill>
                  <a:schemeClr val="tx1">
                    <a:lumMod val="50000"/>
                    <a:lumOff val="50000"/>
                  </a:schemeClr>
                </a:solidFill>
                <a:cs typeface="+mn-ea"/>
                <a:sym typeface="+mn-lt"/>
              </a:endParaRPr>
            </a:p>
          </p:txBody>
        </p:sp>
        <p:sp>
          <p:nvSpPr>
            <p:cNvPr id="16" name="矩形 15"/>
            <p:cNvSpPr/>
            <p:nvPr/>
          </p:nvSpPr>
          <p:spPr>
            <a:xfrm>
              <a:off x="1068768" y="3955330"/>
              <a:ext cx="2241974" cy="396583"/>
            </a:xfrm>
            <a:prstGeom prst="rect">
              <a:avLst/>
            </a:prstGeom>
          </p:spPr>
          <p:txBody>
            <a:bodyPr wrap="square">
              <a:spAutoFit/>
              <a:scene3d>
                <a:camera prst="orthographicFront"/>
                <a:lightRig rig="threePt" dir="t"/>
              </a:scene3d>
              <a:sp3d contourW="6350"/>
            </a:bodyPr>
            <a:lstStyle/>
            <a:p>
              <a:pPr>
                <a:lnSpc>
                  <a:spcPct val="120000"/>
                </a:lnSpc>
              </a:pPr>
              <a:r>
                <a:rPr lang="zh-CN" altLang="en-US" b="1" dirty="0">
                  <a:solidFill>
                    <a:schemeClr val="tx1">
                      <a:lumMod val="65000"/>
                      <a:lumOff val="35000"/>
                    </a:schemeClr>
                  </a:solidFill>
                  <a:cs typeface="+mn-ea"/>
                  <a:sym typeface="+mn-lt"/>
                </a:rPr>
                <a:t>标题文字添加</a:t>
              </a:r>
            </a:p>
          </p:txBody>
        </p:sp>
      </p:gr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3772274" y="2165989"/>
            <a:ext cx="1098571" cy="59316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7364125" y="1955438"/>
            <a:ext cx="1053587" cy="80371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7364126" y="2297263"/>
            <a:ext cx="2270403" cy="81167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2466694" y="2759156"/>
            <a:ext cx="2240264" cy="34978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2766276" y="3528519"/>
            <a:ext cx="1907469" cy="36674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7313624" y="3429000"/>
            <a:ext cx="1797189" cy="9951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flipV="1">
            <a:off x="7398772" y="3832417"/>
            <a:ext cx="2609788" cy="6978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1573637" y="3832419"/>
            <a:ext cx="2970880" cy="100012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V="1">
            <a:off x="2542756" y="4284793"/>
            <a:ext cx="2001761" cy="98764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flipV="1">
            <a:off x="7478135" y="4284793"/>
            <a:ext cx="1322732" cy="103848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flipV="1">
            <a:off x="7228912" y="4643111"/>
            <a:ext cx="722323" cy="106581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V="1">
            <a:off x="4084802" y="4643111"/>
            <a:ext cx="849633" cy="109466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81" name="组合 80"/>
          <p:cNvGrpSpPr/>
          <p:nvPr/>
        </p:nvGrpSpPr>
        <p:grpSpPr>
          <a:xfrm>
            <a:off x="4383314" y="2104571"/>
            <a:ext cx="3425371" cy="3425371"/>
            <a:chOff x="4383314" y="2104571"/>
            <a:chExt cx="3425371" cy="3425371"/>
          </a:xfrm>
        </p:grpSpPr>
        <p:sp>
          <p:nvSpPr>
            <p:cNvPr id="2" name="椭圆 1"/>
            <p:cNvSpPr/>
            <p:nvPr/>
          </p:nvSpPr>
          <p:spPr>
            <a:xfrm>
              <a:off x="4383314" y="2104571"/>
              <a:ext cx="3425371" cy="3425371"/>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53" name="组合 52"/>
            <p:cNvGrpSpPr/>
            <p:nvPr/>
          </p:nvGrpSpPr>
          <p:grpSpPr>
            <a:xfrm>
              <a:off x="4959084" y="2991904"/>
              <a:ext cx="2228426" cy="1462283"/>
              <a:chOff x="1678602" y="4679146"/>
              <a:chExt cx="2228426" cy="1462283"/>
            </a:xfrm>
          </p:grpSpPr>
          <p:sp>
            <p:nvSpPr>
              <p:cNvPr id="54" name="矩形 53"/>
              <p:cNvSpPr/>
              <p:nvPr/>
            </p:nvSpPr>
            <p:spPr>
              <a:xfrm>
                <a:off x="1678602" y="5273499"/>
                <a:ext cx="2228426" cy="867930"/>
              </a:xfrm>
              <a:prstGeom prst="rect">
                <a:avLst/>
              </a:prstGeom>
            </p:spPr>
            <p:txBody>
              <a:bodyPr wrap="square">
                <a:spAutoFit/>
              </a:bodyPr>
              <a:lstStyle/>
              <a:p>
                <a:pPr algn="ctr">
                  <a:lnSpc>
                    <a:spcPct val="120000"/>
                  </a:lnSpc>
                </a:pPr>
                <a:r>
                  <a:rPr lang="zh-CN" altLang="en-US" sz="1400" dirty="0">
                    <a:solidFill>
                      <a:schemeClr val="bg1"/>
                    </a:solidFill>
                    <a:cs typeface="+mn-ea"/>
                    <a:sym typeface="+mn-lt"/>
                  </a:rPr>
                  <a:t>用户可以在投影仪或者计算机上进行演示也可以将演示文稿打印出来制作成</a:t>
                </a:r>
              </a:p>
            </p:txBody>
          </p:sp>
          <p:sp>
            <p:nvSpPr>
              <p:cNvPr id="55" name="矩形 54"/>
              <p:cNvSpPr/>
              <p:nvPr/>
            </p:nvSpPr>
            <p:spPr>
              <a:xfrm>
                <a:off x="1678602" y="4679146"/>
                <a:ext cx="2228426" cy="497957"/>
              </a:xfrm>
              <a:prstGeom prst="rect">
                <a:avLst/>
              </a:prstGeom>
            </p:spPr>
            <p:txBody>
              <a:bodyPr wrap="square">
                <a:spAutoFit/>
              </a:bodyPr>
              <a:lstStyle/>
              <a:p>
                <a:pPr algn="ctr">
                  <a:lnSpc>
                    <a:spcPct val="120000"/>
                  </a:lnSpc>
                </a:pPr>
                <a:r>
                  <a:rPr lang="zh-CN" altLang="en-US" sz="2400" b="1" dirty="0">
                    <a:solidFill>
                      <a:schemeClr val="bg1"/>
                    </a:solidFill>
                    <a:cs typeface="+mn-ea"/>
                    <a:sym typeface="+mn-lt"/>
                  </a:rPr>
                  <a:t>内容添加</a:t>
                </a:r>
              </a:p>
            </p:txBody>
          </p:sp>
        </p:grpSp>
      </p:grpSp>
      <p:grpSp>
        <p:nvGrpSpPr>
          <p:cNvPr id="83" name="组合 82"/>
          <p:cNvGrpSpPr/>
          <p:nvPr/>
        </p:nvGrpSpPr>
        <p:grpSpPr>
          <a:xfrm>
            <a:off x="1553619" y="2181261"/>
            <a:ext cx="1155790" cy="1155790"/>
            <a:chOff x="1553619" y="2181261"/>
            <a:chExt cx="1155790" cy="1155790"/>
          </a:xfrm>
        </p:grpSpPr>
        <p:sp>
          <p:nvSpPr>
            <p:cNvPr id="10" name="椭圆 9"/>
            <p:cNvSpPr/>
            <p:nvPr/>
          </p:nvSpPr>
          <p:spPr>
            <a:xfrm>
              <a:off x="1553619" y="2181261"/>
              <a:ext cx="1155790" cy="11557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8" name="椭圆 55"/>
            <p:cNvSpPr/>
            <p:nvPr/>
          </p:nvSpPr>
          <p:spPr>
            <a:xfrm>
              <a:off x="1939528" y="2531172"/>
              <a:ext cx="383972" cy="455968"/>
            </a:xfrm>
            <a:custGeom>
              <a:avLst/>
              <a:gdLst>
                <a:gd name="T0" fmla="*/ 149 w 216"/>
                <a:gd name="T1" fmla="*/ 112 h 256"/>
                <a:gd name="T2" fmla="*/ 196 w 216"/>
                <a:gd name="T3" fmla="*/ 112 h 256"/>
                <a:gd name="T4" fmla="*/ 196 w 216"/>
                <a:gd name="T5" fmla="*/ 140 h 256"/>
                <a:gd name="T6" fmla="*/ 134 w 216"/>
                <a:gd name="T7" fmla="*/ 140 h 256"/>
                <a:gd name="T8" fmla="*/ 134 w 216"/>
                <a:gd name="T9" fmla="*/ 165 h 256"/>
                <a:gd name="T10" fmla="*/ 196 w 216"/>
                <a:gd name="T11" fmla="*/ 165 h 256"/>
                <a:gd name="T12" fmla="*/ 196 w 216"/>
                <a:gd name="T13" fmla="*/ 193 h 256"/>
                <a:gd name="T14" fmla="*/ 134 w 216"/>
                <a:gd name="T15" fmla="*/ 193 h 256"/>
                <a:gd name="T16" fmla="*/ 134 w 216"/>
                <a:gd name="T17" fmla="*/ 256 h 256"/>
                <a:gd name="T18" fmla="*/ 78 w 216"/>
                <a:gd name="T19" fmla="*/ 256 h 256"/>
                <a:gd name="T20" fmla="*/ 78 w 216"/>
                <a:gd name="T21" fmla="*/ 193 h 256"/>
                <a:gd name="T22" fmla="*/ 17 w 216"/>
                <a:gd name="T23" fmla="*/ 193 h 256"/>
                <a:gd name="T24" fmla="*/ 17 w 216"/>
                <a:gd name="T25" fmla="*/ 165 h 256"/>
                <a:gd name="T26" fmla="*/ 78 w 216"/>
                <a:gd name="T27" fmla="*/ 165 h 256"/>
                <a:gd name="T28" fmla="*/ 78 w 216"/>
                <a:gd name="T29" fmla="*/ 140 h 256"/>
                <a:gd name="T30" fmla="*/ 17 w 216"/>
                <a:gd name="T31" fmla="*/ 140 h 256"/>
                <a:gd name="T32" fmla="*/ 17 w 216"/>
                <a:gd name="T33" fmla="*/ 112 h 256"/>
                <a:gd name="T34" fmla="*/ 64 w 216"/>
                <a:gd name="T35" fmla="*/ 112 h 256"/>
                <a:gd name="T36" fmla="*/ 0 w 216"/>
                <a:gd name="T37" fmla="*/ 0 h 256"/>
                <a:gd name="T38" fmla="*/ 64 w 216"/>
                <a:gd name="T39" fmla="*/ 0 h 256"/>
                <a:gd name="T40" fmla="*/ 91 w 216"/>
                <a:gd name="T41" fmla="*/ 63 h 256"/>
                <a:gd name="T42" fmla="*/ 108 w 216"/>
                <a:gd name="T43" fmla="*/ 106 h 256"/>
                <a:gd name="T44" fmla="*/ 109 w 216"/>
                <a:gd name="T45" fmla="*/ 106 h 256"/>
                <a:gd name="T46" fmla="*/ 126 w 216"/>
                <a:gd name="T47" fmla="*/ 63 h 256"/>
                <a:gd name="T48" fmla="*/ 153 w 216"/>
                <a:gd name="T49" fmla="*/ 0 h 256"/>
                <a:gd name="T50" fmla="*/ 216 w 216"/>
                <a:gd name="T51" fmla="*/ 0 h 256"/>
                <a:gd name="T52" fmla="*/ 149 w 216"/>
                <a:gd name="T53" fmla="*/ 11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6" h="256">
                  <a:moveTo>
                    <a:pt x="149" y="112"/>
                  </a:moveTo>
                  <a:cubicBezTo>
                    <a:pt x="196" y="112"/>
                    <a:pt x="196" y="112"/>
                    <a:pt x="196" y="112"/>
                  </a:cubicBezTo>
                  <a:cubicBezTo>
                    <a:pt x="196" y="140"/>
                    <a:pt x="196" y="140"/>
                    <a:pt x="196" y="140"/>
                  </a:cubicBezTo>
                  <a:cubicBezTo>
                    <a:pt x="134" y="140"/>
                    <a:pt x="134" y="140"/>
                    <a:pt x="134" y="140"/>
                  </a:cubicBezTo>
                  <a:cubicBezTo>
                    <a:pt x="134" y="165"/>
                    <a:pt x="134" y="165"/>
                    <a:pt x="134" y="165"/>
                  </a:cubicBezTo>
                  <a:cubicBezTo>
                    <a:pt x="196" y="165"/>
                    <a:pt x="196" y="165"/>
                    <a:pt x="196" y="165"/>
                  </a:cubicBezTo>
                  <a:cubicBezTo>
                    <a:pt x="196" y="193"/>
                    <a:pt x="196" y="193"/>
                    <a:pt x="196" y="193"/>
                  </a:cubicBezTo>
                  <a:cubicBezTo>
                    <a:pt x="134" y="193"/>
                    <a:pt x="134" y="193"/>
                    <a:pt x="134" y="193"/>
                  </a:cubicBezTo>
                  <a:cubicBezTo>
                    <a:pt x="134" y="256"/>
                    <a:pt x="134" y="256"/>
                    <a:pt x="134" y="256"/>
                  </a:cubicBezTo>
                  <a:cubicBezTo>
                    <a:pt x="78" y="256"/>
                    <a:pt x="78" y="256"/>
                    <a:pt x="78" y="256"/>
                  </a:cubicBezTo>
                  <a:cubicBezTo>
                    <a:pt x="78" y="193"/>
                    <a:pt x="78" y="193"/>
                    <a:pt x="78" y="193"/>
                  </a:cubicBezTo>
                  <a:cubicBezTo>
                    <a:pt x="17" y="193"/>
                    <a:pt x="17" y="193"/>
                    <a:pt x="17" y="193"/>
                  </a:cubicBezTo>
                  <a:cubicBezTo>
                    <a:pt x="17" y="165"/>
                    <a:pt x="17" y="165"/>
                    <a:pt x="17" y="165"/>
                  </a:cubicBezTo>
                  <a:cubicBezTo>
                    <a:pt x="78" y="165"/>
                    <a:pt x="78" y="165"/>
                    <a:pt x="78" y="165"/>
                  </a:cubicBezTo>
                  <a:cubicBezTo>
                    <a:pt x="78" y="140"/>
                    <a:pt x="78" y="140"/>
                    <a:pt x="78" y="140"/>
                  </a:cubicBezTo>
                  <a:cubicBezTo>
                    <a:pt x="17" y="140"/>
                    <a:pt x="17" y="140"/>
                    <a:pt x="17" y="140"/>
                  </a:cubicBezTo>
                  <a:cubicBezTo>
                    <a:pt x="17" y="112"/>
                    <a:pt x="17" y="112"/>
                    <a:pt x="17" y="112"/>
                  </a:cubicBezTo>
                  <a:cubicBezTo>
                    <a:pt x="64" y="112"/>
                    <a:pt x="64" y="112"/>
                    <a:pt x="64" y="112"/>
                  </a:cubicBezTo>
                  <a:cubicBezTo>
                    <a:pt x="0" y="0"/>
                    <a:pt x="0" y="0"/>
                    <a:pt x="0" y="0"/>
                  </a:cubicBezTo>
                  <a:cubicBezTo>
                    <a:pt x="64" y="0"/>
                    <a:pt x="64" y="0"/>
                    <a:pt x="64" y="0"/>
                  </a:cubicBezTo>
                  <a:cubicBezTo>
                    <a:pt x="91" y="63"/>
                    <a:pt x="91" y="63"/>
                    <a:pt x="91" y="63"/>
                  </a:cubicBezTo>
                  <a:cubicBezTo>
                    <a:pt x="98" y="79"/>
                    <a:pt x="103" y="92"/>
                    <a:pt x="108" y="106"/>
                  </a:cubicBezTo>
                  <a:cubicBezTo>
                    <a:pt x="109" y="106"/>
                    <a:pt x="109" y="106"/>
                    <a:pt x="109" y="106"/>
                  </a:cubicBezTo>
                  <a:cubicBezTo>
                    <a:pt x="114" y="93"/>
                    <a:pt x="119" y="78"/>
                    <a:pt x="126" y="63"/>
                  </a:cubicBezTo>
                  <a:cubicBezTo>
                    <a:pt x="153" y="0"/>
                    <a:pt x="153" y="0"/>
                    <a:pt x="153" y="0"/>
                  </a:cubicBezTo>
                  <a:cubicBezTo>
                    <a:pt x="216" y="0"/>
                    <a:pt x="216" y="0"/>
                    <a:pt x="216" y="0"/>
                  </a:cubicBezTo>
                  <a:lnTo>
                    <a:pt x="149" y="11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grpSp>
        <p:nvGrpSpPr>
          <p:cNvPr id="82" name="组合 81"/>
          <p:cNvGrpSpPr/>
          <p:nvPr/>
        </p:nvGrpSpPr>
        <p:grpSpPr>
          <a:xfrm>
            <a:off x="2968466" y="1603366"/>
            <a:ext cx="848791" cy="848791"/>
            <a:chOff x="2968466" y="1603366"/>
            <a:chExt cx="848791" cy="848791"/>
          </a:xfrm>
        </p:grpSpPr>
        <p:sp>
          <p:nvSpPr>
            <p:cNvPr id="11" name="椭圆 10"/>
            <p:cNvSpPr/>
            <p:nvPr/>
          </p:nvSpPr>
          <p:spPr>
            <a:xfrm>
              <a:off x="2968466" y="1603366"/>
              <a:ext cx="848791" cy="8487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7" name="椭圆 56"/>
            <p:cNvSpPr/>
            <p:nvPr/>
          </p:nvSpPr>
          <p:spPr>
            <a:xfrm>
              <a:off x="3231049" y="1860334"/>
              <a:ext cx="323625" cy="334856"/>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grpSp>
        <p:nvGrpSpPr>
          <p:cNvPr id="84" name="组合 83"/>
          <p:cNvGrpSpPr/>
          <p:nvPr/>
        </p:nvGrpSpPr>
        <p:grpSpPr>
          <a:xfrm>
            <a:off x="2402408" y="3570660"/>
            <a:ext cx="678777" cy="678777"/>
            <a:chOff x="2402408" y="3570660"/>
            <a:chExt cx="678777" cy="678777"/>
          </a:xfrm>
        </p:grpSpPr>
        <p:sp>
          <p:nvSpPr>
            <p:cNvPr id="12" name="椭圆 11"/>
            <p:cNvSpPr/>
            <p:nvPr/>
          </p:nvSpPr>
          <p:spPr>
            <a:xfrm>
              <a:off x="2402408" y="3570660"/>
              <a:ext cx="678777" cy="67877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8" name="椭圆 57"/>
            <p:cNvSpPr/>
            <p:nvPr/>
          </p:nvSpPr>
          <p:spPr>
            <a:xfrm>
              <a:off x="2607905" y="3777438"/>
              <a:ext cx="267784" cy="265221"/>
            </a:xfrm>
            <a:custGeom>
              <a:avLst/>
              <a:gdLst>
                <a:gd name="connsiteX0" fmla="*/ 242094 w 331788"/>
                <a:gd name="connsiteY0" fmla="*/ 203585 h 328613"/>
                <a:gd name="connsiteX1" fmla="*/ 214264 w 331788"/>
                <a:gd name="connsiteY1" fmla="*/ 214264 h 328613"/>
                <a:gd name="connsiteX2" fmla="*/ 214264 w 331788"/>
                <a:gd name="connsiteY2" fmla="*/ 269924 h 328613"/>
                <a:gd name="connsiteX3" fmla="*/ 269924 w 331788"/>
                <a:gd name="connsiteY3" fmla="*/ 269924 h 328613"/>
                <a:gd name="connsiteX4" fmla="*/ 269924 w 331788"/>
                <a:gd name="connsiteY4" fmla="*/ 214264 h 328613"/>
                <a:gd name="connsiteX5" fmla="*/ 242094 w 331788"/>
                <a:gd name="connsiteY5" fmla="*/ 203585 h 328613"/>
                <a:gd name="connsiteX6" fmla="*/ 85725 w 331788"/>
                <a:gd name="connsiteY6" fmla="*/ 200752 h 328613"/>
                <a:gd name="connsiteX7" fmla="*/ 136525 w 331788"/>
                <a:gd name="connsiteY7" fmla="*/ 207698 h 328613"/>
                <a:gd name="connsiteX8" fmla="*/ 132667 w 331788"/>
                <a:gd name="connsiteY8" fmla="*/ 222250 h 328613"/>
                <a:gd name="connsiteX9" fmla="*/ 38783 w 331788"/>
                <a:gd name="connsiteY9" fmla="*/ 222250 h 328613"/>
                <a:gd name="connsiteX10" fmla="*/ 34925 w 331788"/>
                <a:gd name="connsiteY10" fmla="*/ 207698 h 328613"/>
                <a:gd name="connsiteX11" fmla="*/ 85725 w 331788"/>
                <a:gd name="connsiteY11" fmla="*/ 200752 h 328613"/>
                <a:gd name="connsiteX12" fmla="*/ 86038 w 331788"/>
                <a:gd name="connsiteY12" fmla="*/ 150283 h 328613"/>
                <a:gd name="connsiteX13" fmla="*/ 136525 w 331788"/>
                <a:gd name="connsiteY13" fmla="*/ 158221 h 328613"/>
                <a:gd name="connsiteX14" fmla="*/ 132678 w 331788"/>
                <a:gd name="connsiteY14" fmla="*/ 171450 h 328613"/>
                <a:gd name="connsiteX15" fmla="*/ 39076 w 331788"/>
                <a:gd name="connsiteY15" fmla="*/ 171450 h 328613"/>
                <a:gd name="connsiteX16" fmla="*/ 36512 w 331788"/>
                <a:gd name="connsiteY16" fmla="*/ 158221 h 328613"/>
                <a:gd name="connsiteX17" fmla="*/ 86038 w 331788"/>
                <a:gd name="connsiteY17" fmla="*/ 150283 h 328613"/>
                <a:gd name="connsiteX18" fmla="*/ 243681 w 331788"/>
                <a:gd name="connsiteY18" fmla="*/ 148724 h 328613"/>
                <a:gd name="connsiteX19" fmla="*/ 295275 w 331788"/>
                <a:gd name="connsiteY19" fmla="*/ 156745 h 328613"/>
                <a:gd name="connsiteX20" fmla="*/ 292663 w 331788"/>
                <a:gd name="connsiteY20" fmla="*/ 171450 h 328613"/>
                <a:gd name="connsiteX21" fmla="*/ 197312 w 331788"/>
                <a:gd name="connsiteY21" fmla="*/ 171450 h 328613"/>
                <a:gd name="connsiteX22" fmla="*/ 192087 w 331788"/>
                <a:gd name="connsiteY22" fmla="*/ 156745 h 328613"/>
                <a:gd name="connsiteX23" fmla="*/ 243681 w 331788"/>
                <a:gd name="connsiteY23" fmla="*/ 148724 h 328613"/>
                <a:gd name="connsiteX24" fmla="*/ 86038 w 331788"/>
                <a:gd name="connsiteY24" fmla="*/ 99483 h 328613"/>
                <a:gd name="connsiteX25" fmla="*/ 136525 w 331788"/>
                <a:gd name="connsiteY25" fmla="*/ 107421 h 328613"/>
                <a:gd name="connsiteX26" fmla="*/ 132678 w 331788"/>
                <a:gd name="connsiteY26" fmla="*/ 120650 h 328613"/>
                <a:gd name="connsiteX27" fmla="*/ 39076 w 331788"/>
                <a:gd name="connsiteY27" fmla="*/ 120650 h 328613"/>
                <a:gd name="connsiteX28" fmla="*/ 36512 w 331788"/>
                <a:gd name="connsiteY28" fmla="*/ 107421 h 328613"/>
                <a:gd name="connsiteX29" fmla="*/ 86038 w 331788"/>
                <a:gd name="connsiteY29" fmla="*/ 99483 h 328613"/>
                <a:gd name="connsiteX30" fmla="*/ 243681 w 331788"/>
                <a:gd name="connsiteY30" fmla="*/ 99152 h 328613"/>
                <a:gd name="connsiteX31" fmla="*/ 295275 w 331788"/>
                <a:gd name="connsiteY31" fmla="*/ 106098 h 328613"/>
                <a:gd name="connsiteX32" fmla="*/ 292663 w 331788"/>
                <a:gd name="connsiteY32" fmla="*/ 120650 h 328613"/>
                <a:gd name="connsiteX33" fmla="*/ 196006 w 331788"/>
                <a:gd name="connsiteY33" fmla="*/ 120650 h 328613"/>
                <a:gd name="connsiteX34" fmla="*/ 192087 w 331788"/>
                <a:gd name="connsiteY34" fmla="*/ 106098 h 328613"/>
                <a:gd name="connsiteX35" fmla="*/ 243681 w 331788"/>
                <a:gd name="connsiteY35" fmla="*/ 99152 h 328613"/>
                <a:gd name="connsiteX36" fmla="*/ 243681 w 331788"/>
                <a:gd name="connsiteY36" fmla="*/ 48711 h 328613"/>
                <a:gd name="connsiteX37" fmla="*/ 295275 w 331788"/>
                <a:gd name="connsiteY37" fmla="*/ 56732 h 328613"/>
                <a:gd name="connsiteX38" fmla="*/ 292663 w 331788"/>
                <a:gd name="connsiteY38" fmla="*/ 71437 h 328613"/>
                <a:gd name="connsiteX39" fmla="*/ 197312 w 331788"/>
                <a:gd name="connsiteY39" fmla="*/ 71437 h 328613"/>
                <a:gd name="connsiteX40" fmla="*/ 192087 w 331788"/>
                <a:gd name="connsiteY40" fmla="*/ 56732 h 328613"/>
                <a:gd name="connsiteX41" fmla="*/ 243681 w 331788"/>
                <a:gd name="connsiteY41" fmla="*/ 48711 h 328613"/>
                <a:gd name="connsiteX42" fmla="*/ 85725 w 331788"/>
                <a:gd name="connsiteY42" fmla="*/ 48683 h 328613"/>
                <a:gd name="connsiteX43" fmla="*/ 136525 w 331788"/>
                <a:gd name="connsiteY43" fmla="*/ 56621 h 328613"/>
                <a:gd name="connsiteX44" fmla="*/ 132667 w 331788"/>
                <a:gd name="connsiteY44" fmla="*/ 69850 h 328613"/>
                <a:gd name="connsiteX45" fmla="*/ 38783 w 331788"/>
                <a:gd name="connsiteY45" fmla="*/ 69850 h 328613"/>
                <a:gd name="connsiteX46" fmla="*/ 34925 w 331788"/>
                <a:gd name="connsiteY46" fmla="*/ 56621 h 328613"/>
                <a:gd name="connsiteX47" fmla="*/ 85725 w 331788"/>
                <a:gd name="connsiteY47" fmla="*/ 48683 h 328613"/>
                <a:gd name="connsiteX48" fmla="*/ 245779 w 331788"/>
                <a:gd name="connsiteY48" fmla="*/ 12700 h 328613"/>
                <a:gd name="connsiteX49" fmla="*/ 171450 w 331788"/>
                <a:gd name="connsiteY49" fmla="*/ 28215 h 328613"/>
                <a:gd name="connsiteX50" fmla="*/ 171450 w 331788"/>
                <a:gd name="connsiteY50" fmla="*/ 263525 h 328613"/>
                <a:gd name="connsiteX51" fmla="*/ 192314 w 331788"/>
                <a:gd name="connsiteY51" fmla="*/ 257061 h 328613"/>
                <a:gd name="connsiteX52" fmla="*/ 205355 w 331788"/>
                <a:gd name="connsiteY52" fmla="*/ 205344 h 328613"/>
                <a:gd name="connsiteX53" fmla="*/ 279684 w 331788"/>
                <a:gd name="connsiteY53" fmla="*/ 205344 h 328613"/>
                <a:gd name="connsiteX54" fmla="*/ 294028 w 331788"/>
                <a:gd name="connsiteY54" fmla="*/ 257061 h 328613"/>
                <a:gd name="connsiteX55" fmla="*/ 317500 w 331788"/>
                <a:gd name="connsiteY55" fmla="*/ 263525 h 328613"/>
                <a:gd name="connsiteX56" fmla="*/ 317500 w 331788"/>
                <a:gd name="connsiteY56" fmla="*/ 28215 h 328613"/>
                <a:gd name="connsiteX57" fmla="*/ 245779 w 331788"/>
                <a:gd name="connsiteY57" fmla="*/ 12700 h 328613"/>
                <a:gd name="connsiteX58" fmla="*/ 84931 w 331788"/>
                <a:gd name="connsiteY58" fmla="*/ 12700 h 328613"/>
                <a:gd name="connsiteX59" fmla="*/ 12700 w 331788"/>
                <a:gd name="connsiteY59" fmla="*/ 28215 h 328613"/>
                <a:gd name="connsiteX60" fmla="*/ 12700 w 331788"/>
                <a:gd name="connsiteY60" fmla="*/ 263525 h 328613"/>
                <a:gd name="connsiteX61" fmla="*/ 84931 w 331788"/>
                <a:gd name="connsiteY61" fmla="*/ 249303 h 328613"/>
                <a:gd name="connsiteX62" fmla="*/ 157163 w 331788"/>
                <a:gd name="connsiteY62" fmla="*/ 263525 h 328613"/>
                <a:gd name="connsiteX63" fmla="*/ 157163 w 331788"/>
                <a:gd name="connsiteY63" fmla="*/ 28215 h 328613"/>
                <a:gd name="connsiteX64" fmla="*/ 84931 w 331788"/>
                <a:gd name="connsiteY64" fmla="*/ 12700 h 328613"/>
                <a:gd name="connsiteX65" fmla="*/ 86835 w 331788"/>
                <a:gd name="connsiteY65" fmla="*/ 0 h 328613"/>
                <a:gd name="connsiteX66" fmla="*/ 165894 w 331788"/>
                <a:gd name="connsiteY66" fmla="*/ 15525 h 328613"/>
                <a:gd name="connsiteX67" fmla="*/ 244953 w 331788"/>
                <a:gd name="connsiteY67" fmla="*/ 0 h 328613"/>
                <a:gd name="connsiteX68" fmla="*/ 326604 w 331788"/>
                <a:gd name="connsiteY68" fmla="*/ 16819 h 328613"/>
                <a:gd name="connsiteX69" fmla="*/ 331788 w 331788"/>
                <a:gd name="connsiteY69" fmla="*/ 23288 h 328613"/>
                <a:gd name="connsiteX70" fmla="*/ 331788 w 331788"/>
                <a:gd name="connsiteY70" fmla="*/ 274276 h 328613"/>
                <a:gd name="connsiteX71" fmla="*/ 322716 w 331788"/>
                <a:gd name="connsiteY71" fmla="*/ 280744 h 328613"/>
                <a:gd name="connsiteX72" fmla="*/ 289019 w 331788"/>
                <a:gd name="connsiteY72" fmla="*/ 269101 h 328613"/>
                <a:gd name="connsiteX73" fmla="*/ 285130 w 331788"/>
                <a:gd name="connsiteY73" fmla="*/ 274276 h 328613"/>
                <a:gd name="connsiteX74" fmla="*/ 329196 w 331788"/>
                <a:gd name="connsiteY74" fmla="*/ 318263 h 328613"/>
                <a:gd name="connsiteX75" fmla="*/ 318828 w 331788"/>
                <a:gd name="connsiteY75" fmla="*/ 328613 h 328613"/>
                <a:gd name="connsiteX76" fmla="*/ 274762 w 331788"/>
                <a:gd name="connsiteY76" fmla="*/ 284626 h 328613"/>
                <a:gd name="connsiteX77" fmla="*/ 206072 w 331788"/>
                <a:gd name="connsiteY77" fmla="*/ 279451 h 328613"/>
                <a:gd name="connsiteX78" fmla="*/ 198295 w 331788"/>
                <a:gd name="connsiteY78" fmla="*/ 270394 h 328613"/>
                <a:gd name="connsiteX79" fmla="*/ 167190 w 331788"/>
                <a:gd name="connsiteY79" fmla="*/ 280744 h 328613"/>
                <a:gd name="connsiteX80" fmla="*/ 163302 w 331788"/>
                <a:gd name="connsiteY80" fmla="*/ 280744 h 328613"/>
                <a:gd name="connsiteX81" fmla="*/ 85539 w 331788"/>
                <a:gd name="connsiteY81" fmla="*/ 263926 h 328613"/>
                <a:gd name="connsiteX82" fmla="*/ 9072 w 331788"/>
                <a:gd name="connsiteY82" fmla="*/ 280744 h 328613"/>
                <a:gd name="connsiteX83" fmla="*/ 0 w 331788"/>
                <a:gd name="connsiteY83" fmla="*/ 274276 h 328613"/>
                <a:gd name="connsiteX84" fmla="*/ 0 w 331788"/>
                <a:gd name="connsiteY84" fmla="*/ 23288 h 328613"/>
                <a:gd name="connsiteX85" fmla="*/ 5184 w 331788"/>
                <a:gd name="connsiteY85" fmla="*/ 16819 h 328613"/>
                <a:gd name="connsiteX86" fmla="*/ 86835 w 331788"/>
                <a:gd name="connsiteY86"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31788" h="328613">
                  <a:moveTo>
                    <a:pt x="242094" y="203585"/>
                  </a:moveTo>
                  <a:cubicBezTo>
                    <a:pt x="232062" y="203585"/>
                    <a:pt x="222031" y="207145"/>
                    <a:pt x="214264" y="214264"/>
                  </a:cubicBezTo>
                  <a:cubicBezTo>
                    <a:pt x="200025" y="229797"/>
                    <a:pt x="200025" y="254391"/>
                    <a:pt x="214264" y="269924"/>
                  </a:cubicBezTo>
                  <a:cubicBezTo>
                    <a:pt x="229797" y="284163"/>
                    <a:pt x="254391" y="284163"/>
                    <a:pt x="269924" y="269924"/>
                  </a:cubicBezTo>
                  <a:cubicBezTo>
                    <a:pt x="284163" y="254391"/>
                    <a:pt x="284163" y="229797"/>
                    <a:pt x="269924" y="214264"/>
                  </a:cubicBezTo>
                  <a:cubicBezTo>
                    <a:pt x="262158" y="207145"/>
                    <a:pt x="252126" y="203585"/>
                    <a:pt x="242094" y="203585"/>
                  </a:cubicBezTo>
                  <a:close/>
                  <a:moveTo>
                    <a:pt x="85725" y="200752"/>
                  </a:moveTo>
                  <a:cubicBezTo>
                    <a:pt x="102122" y="200752"/>
                    <a:pt x="118520" y="203067"/>
                    <a:pt x="136525" y="207698"/>
                  </a:cubicBezTo>
                  <a:cubicBezTo>
                    <a:pt x="136525" y="207698"/>
                    <a:pt x="136525" y="207698"/>
                    <a:pt x="132667" y="222250"/>
                  </a:cubicBezTo>
                  <a:cubicBezTo>
                    <a:pt x="99229" y="211667"/>
                    <a:pt x="72221" y="211667"/>
                    <a:pt x="38783" y="222250"/>
                  </a:cubicBezTo>
                  <a:cubicBezTo>
                    <a:pt x="38783" y="222250"/>
                    <a:pt x="38783" y="222250"/>
                    <a:pt x="34925" y="207698"/>
                  </a:cubicBezTo>
                  <a:cubicBezTo>
                    <a:pt x="52930" y="203067"/>
                    <a:pt x="69327" y="200752"/>
                    <a:pt x="85725" y="200752"/>
                  </a:cubicBezTo>
                  <a:close/>
                  <a:moveTo>
                    <a:pt x="86038" y="150283"/>
                  </a:moveTo>
                  <a:cubicBezTo>
                    <a:pt x="102226" y="150283"/>
                    <a:pt x="118574" y="152929"/>
                    <a:pt x="136525" y="158221"/>
                  </a:cubicBezTo>
                  <a:cubicBezTo>
                    <a:pt x="136525" y="158221"/>
                    <a:pt x="136525" y="158221"/>
                    <a:pt x="132678" y="171450"/>
                  </a:cubicBezTo>
                  <a:cubicBezTo>
                    <a:pt x="99341" y="162190"/>
                    <a:pt x="72414" y="162190"/>
                    <a:pt x="39076" y="171450"/>
                  </a:cubicBezTo>
                  <a:cubicBezTo>
                    <a:pt x="39076" y="171450"/>
                    <a:pt x="39076" y="171450"/>
                    <a:pt x="36512" y="158221"/>
                  </a:cubicBezTo>
                  <a:cubicBezTo>
                    <a:pt x="53822" y="152929"/>
                    <a:pt x="69850" y="150283"/>
                    <a:pt x="86038" y="150283"/>
                  </a:cubicBezTo>
                  <a:close/>
                  <a:moveTo>
                    <a:pt x="243681" y="148724"/>
                  </a:moveTo>
                  <a:cubicBezTo>
                    <a:pt x="260335" y="148724"/>
                    <a:pt x="276989" y="151398"/>
                    <a:pt x="295275" y="156745"/>
                  </a:cubicBezTo>
                  <a:cubicBezTo>
                    <a:pt x="295275" y="156745"/>
                    <a:pt x="295275" y="156745"/>
                    <a:pt x="292663" y="171450"/>
                  </a:cubicBezTo>
                  <a:cubicBezTo>
                    <a:pt x="257396" y="162092"/>
                    <a:pt x="231272" y="162092"/>
                    <a:pt x="197312" y="171450"/>
                  </a:cubicBezTo>
                  <a:cubicBezTo>
                    <a:pt x="197312" y="171450"/>
                    <a:pt x="197312" y="171450"/>
                    <a:pt x="192087" y="156745"/>
                  </a:cubicBezTo>
                  <a:cubicBezTo>
                    <a:pt x="210374" y="151398"/>
                    <a:pt x="227027" y="148724"/>
                    <a:pt x="243681" y="148724"/>
                  </a:cubicBezTo>
                  <a:close/>
                  <a:moveTo>
                    <a:pt x="86038" y="99483"/>
                  </a:moveTo>
                  <a:cubicBezTo>
                    <a:pt x="102226" y="99483"/>
                    <a:pt x="118574" y="102129"/>
                    <a:pt x="136525" y="107421"/>
                  </a:cubicBezTo>
                  <a:cubicBezTo>
                    <a:pt x="136525" y="107421"/>
                    <a:pt x="136525" y="107421"/>
                    <a:pt x="132678" y="120650"/>
                  </a:cubicBezTo>
                  <a:cubicBezTo>
                    <a:pt x="99341" y="111390"/>
                    <a:pt x="72414" y="111390"/>
                    <a:pt x="39076" y="120650"/>
                  </a:cubicBezTo>
                  <a:cubicBezTo>
                    <a:pt x="39076" y="120650"/>
                    <a:pt x="39076" y="120650"/>
                    <a:pt x="36512" y="107421"/>
                  </a:cubicBezTo>
                  <a:cubicBezTo>
                    <a:pt x="53822" y="102129"/>
                    <a:pt x="69850" y="99483"/>
                    <a:pt x="86038" y="99483"/>
                  </a:cubicBezTo>
                  <a:close/>
                  <a:moveTo>
                    <a:pt x="243681" y="99152"/>
                  </a:moveTo>
                  <a:cubicBezTo>
                    <a:pt x="260335" y="99152"/>
                    <a:pt x="276989" y="101467"/>
                    <a:pt x="295275" y="106098"/>
                  </a:cubicBezTo>
                  <a:cubicBezTo>
                    <a:pt x="295275" y="106098"/>
                    <a:pt x="295275" y="106098"/>
                    <a:pt x="292663" y="120650"/>
                  </a:cubicBezTo>
                  <a:cubicBezTo>
                    <a:pt x="257396" y="111390"/>
                    <a:pt x="231272" y="111390"/>
                    <a:pt x="196006" y="120650"/>
                  </a:cubicBezTo>
                  <a:cubicBezTo>
                    <a:pt x="196006" y="120650"/>
                    <a:pt x="196006" y="120650"/>
                    <a:pt x="192087" y="106098"/>
                  </a:cubicBezTo>
                  <a:cubicBezTo>
                    <a:pt x="210374" y="101467"/>
                    <a:pt x="227027" y="99152"/>
                    <a:pt x="243681" y="99152"/>
                  </a:cubicBezTo>
                  <a:close/>
                  <a:moveTo>
                    <a:pt x="243681" y="48711"/>
                  </a:moveTo>
                  <a:cubicBezTo>
                    <a:pt x="260335" y="48711"/>
                    <a:pt x="276989" y="51385"/>
                    <a:pt x="295275" y="56732"/>
                  </a:cubicBezTo>
                  <a:cubicBezTo>
                    <a:pt x="295275" y="56732"/>
                    <a:pt x="295275" y="56732"/>
                    <a:pt x="292663" y="71437"/>
                  </a:cubicBezTo>
                  <a:cubicBezTo>
                    <a:pt x="257396" y="60742"/>
                    <a:pt x="231272" y="60742"/>
                    <a:pt x="197312" y="71437"/>
                  </a:cubicBezTo>
                  <a:cubicBezTo>
                    <a:pt x="197312" y="71437"/>
                    <a:pt x="197312" y="71437"/>
                    <a:pt x="192087" y="56732"/>
                  </a:cubicBezTo>
                  <a:cubicBezTo>
                    <a:pt x="210374" y="51385"/>
                    <a:pt x="227027" y="48711"/>
                    <a:pt x="243681" y="48711"/>
                  </a:cubicBezTo>
                  <a:close/>
                  <a:moveTo>
                    <a:pt x="85725" y="48683"/>
                  </a:moveTo>
                  <a:cubicBezTo>
                    <a:pt x="102122" y="48683"/>
                    <a:pt x="118520" y="51329"/>
                    <a:pt x="136525" y="56621"/>
                  </a:cubicBezTo>
                  <a:cubicBezTo>
                    <a:pt x="136525" y="56621"/>
                    <a:pt x="136525" y="56621"/>
                    <a:pt x="132667" y="69850"/>
                  </a:cubicBezTo>
                  <a:cubicBezTo>
                    <a:pt x="99229" y="60590"/>
                    <a:pt x="72221" y="60590"/>
                    <a:pt x="38783" y="69850"/>
                  </a:cubicBezTo>
                  <a:lnTo>
                    <a:pt x="34925" y="56621"/>
                  </a:lnTo>
                  <a:cubicBezTo>
                    <a:pt x="52930" y="51329"/>
                    <a:pt x="69327" y="48683"/>
                    <a:pt x="85725" y="48683"/>
                  </a:cubicBezTo>
                  <a:close/>
                  <a:moveTo>
                    <a:pt x="245779" y="12700"/>
                  </a:moveTo>
                  <a:cubicBezTo>
                    <a:pt x="224915" y="12700"/>
                    <a:pt x="201443" y="16579"/>
                    <a:pt x="171450" y="28215"/>
                  </a:cubicBezTo>
                  <a:cubicBezTo>
                    <a:pt x="171450" y="28215"/>
                    <a:pt x="171450" y="28215"/>
                    <a:pt x="171450" y="263525"/>
                  </a:cubicBezTo>
                  <a:cubicBezTo>
                    <a:pt x="176666" y="262232"/>
                    <a:pt x="185794" y="259646"/>
                    <a:pt x="192314" y="257061"/>
                  </a:cubicBezTo>
                  <a:cubicBezTo>
                    <a:pt x="185794" y="238960"/>
                    <a:pt x="191010" y="219566"/>
                    <a:pt x="205355" y="205344"/>
                  </a:cubicBezTo>
                  <a:cubicBezTo>
                    <a:pt x="226219" y="184657"/>
                    <a:pt x="258819" y="184657"/>
                    <a:pt x="279684" y="205344"/>
                  </a:cubicBezTo>
                  <a:cubicBezTo>
                    <a:pt x="294028" y="218273"/>
                    <a:pt x="299244" y="238960"/>
                    <a:pt x="294028" y="257061"/>
                  </a:cubicBezTo>
                  <a:cubicBezTo>
                    <a:pt x="301852" y="258353"/>
                    <a:pt x="312284" y="262232"/>
                    <a:pt x="317500" y="263525"/>
                  </a:cubicBezTo>
                  <a:lnTo>
                    <a:pt x="317500" y="28215"/>
                  </a:lnTo>
                  <a:cubicBezTo>
                    <a:pt x="288812" y="17872"/>
                    <a:pt x="266643" y="12700"/>
                    <a:pt x="245779" y="12700"/>
                  </a:cubicBezTo>
                  <a:close/>
                  <a:moveTo>
                    <a:pt x="84931" y="12700"/>
                  </a:moveTo>
                  <a:cubicBezTo>
                    <a:pt x="63004" y="12700"/>
                    <a:pt x="42366" y="17872"/>
                    <a:pt x="12700" y="28215"/>
                  </a:cubicBezTo>
                  <a:cubicBezTo>
                    <a:pt x="12700" y="28215"/>
                    <a:pt x="12700" y="28215"/>
                    <a:pt x="12700" y="263525"/>
                  </a:cubicBezTo>
                  <a:cubicBezTo>
                    <a:pt x="41077" y="254475"/>
                    <a:pt x="63004" y="249303"/>
                    <a:pt x="84931" y="249303"/>
                  </a:cubicBezTo>
                  <a:cubicBezTo>
                    <a:pt x="106859" y="249303"/>
                    <a:pt x="128786" y="254475"/>
                    <a:pt x="157163" y="263525"/>
                  </a:cubicBezTo>
                  <a:lnTo>
                    <a:pt x="157163" y="28215"/>
                  </a:lnTo>
                  <a:cubicBezTo>
                    <a:pt x="128786" y="17872"/>
                    <a:pt x="106859" y="12700"/>
                    <a:pt x="84931" y="12700"/>
                  </a:cubicBezTo>
                  <a:close/>
                  <a:moveTo>
                    <a:pt x="86835" y="0"/>
                  </a:moveTo>
                  <a:cubicBezTo>
                    <a:pt x="110164" y="0"/>
                    <a:pt x="133493" y="5175"/>
                    <a:pt x="165894" y="15525"/>
                  </a:cubicBezTo>
                  <a:cubicBezTo>
                    <a:pt x="198295" y="5175"/>
                    <a:pt x="221624" y="0"/>
                    <a:pt x="244953" y="0"/>
                  </a:cubicBezTo>
                  <a:cubicBezTo>
                    <a:pt x="269578" y="0"/>
                    <a:pt x="294203" y="5175"/>
                    <a:pt x="326604" y="16819"/>
                  </a:cubicBezTo>
                  <a:cubicBezTo>
                    <a:pt x="329196" y="18113"/>
                    <a:pt x="331788" y="20700"/>
                    <a:pt x="331788" y="23288"/>
                  </a:cubicBezTo>
                  <a:cubicBezTo>
                    <a:pt x="331788" y="23288"/>
                    <a:pt x="331788" y="23288"/>
                    <a:pt x="331788" y="274276"/>
                  </a:cubicBezTo>
                  <a:cubicBezTo>
                    <a:pt x="331788" y="280744"/>
                    <a:pt x="325308" y="280744"/>
                    <a:pt x="322716" y="280744"/>
                  </a:cubicBezTo>
                  <a:cubicBezTo>
                    <a:pt x="313643" y="276863"/>
                    <a:pt x="299387" y="272982"/>
                    <a:pt x="289019" y="269101"/>
                  </a:cubicBezTo>
                  <a:cubicBezTo>
                    <a:pt x="287723" y="271688"/>
                    <a:pt x="286427" y="272982"/>
                    <a:pt x="285130" y="274276"/>
                  </a:cubicBezTo>
                  <a:cubicBezTo>
                    <a:pt x="285130" y="274276"/>
                    <a:pt x="285130" y="274276"/>
                    <a:pt x="329196" y="318263"/>
                  </a:cubicBezTo>
                  <a:cubicBezTo>
                    <a:pt x="329196" y="318263"/>
                    <a:pt x="329196" y="318263"/>
                    <a:pt x="318828" y="328613"/>
                  </a:cubicBezTo>
                  <a:cubicBezTo>
                    <a:pt x="318828" y="328613"/>
                    <a:pt x="318828" y="328613"/>
                    <a:pt x="274762" y="284626"/>
                  </a:cubicBezTo>
                  <a:cubicBezTo>
                    <a:pt x="254025" y="300151"/>
                    <a:pt x="224216" y="298857"/>
                    <a:pt x="206072" y="279451"/>
                  </a:cubicBezTo>
                  <a:cubicBezTo>
                    <a:pt x="202183" y="276863"/>
                    <a:pt x="200887" y="274276"/>
                    <a:pt x="198295" y="270394"/>
                  </a:cubicBezTo>
                  <a:cubicBezTo>
                    <a:pt x="189223" y="272982"/>
                    <a:pt x="174966" y="278157"/>
                    <a:pt x="167190" y="280744"/>
                  </a:cubicBezTo>
                  <a:cubicBezTo>
                    <a:pt x="165894" y="280744"/>
                    <a:pt x="164598" y="280744"/>
                    <a:pt x="163302" y="280744"/>
                  </a:cubicBezTo>
                  <a:cubicBezTo>
                    <a:pt x="130901" y="269101"/>
                    <a:pt x="108868" y="263926"/>
                    <a:pt x="85539" y="263926"/>
                  </a:cubicBezTo>
                  <a:cubicBezTo>
                    <a:pt x="63506" y="263926"/>
                    <a:pt x="40177" y="269101"/>
                    <a:pt x="9072" y="280744"/>
                  </a:cubicBezTo>
                  <a:cubicBezTo>
                    <a:pt x="6480" y="280744"/>
                    <a:pt x="0" y="280744"/>
                    <a:pt x="0" y="274276"/>
                  </a:cubicBezTo>
                  <a:cubicBezTo>
                    <a:pt x="0" y="274276"/>
                    <a:pt x="0" y="274276"/>
                    <a:pt x="0" y="23288"/>
                  </a:cubicBezTo>
                  <a:cubicBezTo>
                    <a:pt x="0" y="20700"/>
                    <a:pt x="2592" y="18113"/>
                    <a:pt x="5184" y="16819"/>
                  </a:cubicBezTo>
                  <a:cubicBezTo>
                    <a:pt x="37585" y="5175"/>
                    <a:pt x="62210" y="0"/>
                    <a:pt x="8683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grpSp>
        <p:nvGrpSpPr>
          <p:cNvPr id="85" name="组合 84"/>
          <p:cNvGrpSpPr/>
          <p:nvPr/>
        </p:nvGrpSpPr>
        <p:grpSpPr>
          <a:xfrm>
            <a:off x="1022399" y="4420680"/>
            <a:ext cx="941753" cy="941753"/>
            <a:chOff x="1022399" y="4420680"/>
            <a:chExt cx="941753" cy="941753"/>
          </a:xfrm>
        </p:grpSpPr>
        <p:sp>
          <p:nvSpPr>
            <p:cNvPr id="13" name="椭圆 12"/>
            <p:cNvSpPr/>
            <p:nvPr/>
          </p:nvSpPr>
          <p:spPr>
            <a:xfrm>
              <a:off x="1022399" y="4420680"/>
              <a:ext cx="941753" cy="9417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0" name="椭圆 58"/>
            <p:cNvSpPr/>
            <p:nvPr/>
          </p:nvSpPr>
          <p:spPr>
            <a:xfrm>
              <a:off x="1380265" y="4705792"/>
              <a:ext cx="226022" cy="371530"/>
            </a:xfrm>
            <a:custGeom>
              <a:avLst/>
              <a:gdLst>
                <a:gd name="connsiteX0" fmla="*/ 77917 w 205125"/>
                <a:gd name="connsiteY0" fmla="*/ 23813 h 337179"/>
                <a:gd name="connsiteX1" fmla="*/ 46037 w 205125"/>
                <a:gd name="connsiteY1" fmla="*/ 57327 h 337179"/>
                <a:gd name="connsiteX2" fmla="*/ 59321 w 205125"/>
                <a:gd name="connsiteY2" fmla="*/ 82798 h 337179"/>
                <a:gd name="connsiteX3" fmla="*/ 59321 w 205125"/>
                <a:gd name="connsiteY3" fmla="*/ 60008 h 337179"/>
                <a:gd name="connsiteX4" fmla="*/ 77917 w 205125"/>
                <a:gd name="connsiteY4" fmla="*/ 41240 h 337179"/>
                <a:gd name="connsiteX5" fmla="*/ 95185 w 205125"/>
                <a:gd name="connsiteY5" fmla="*/ 64030 h 337179"/>
                <a:gd name="connsiteX6" fmla="*/ 95185 w 205125"/>
                <a:gd name="connsiteY6" fmla="*/ 84138 h 337179"/>
                <a:gd name="connsiteX7" fmla="*/ 111125 w 205125"/>
                <a:gd name="connsiteY7" fmla="*/ 57327 h 337179"/>
                <a:gd name="connsiteX8" fmla="*/ 77917 w 205125"/>
                <a:gd name="connsiteY8" fmla="*/ 23813 h 337179"/>
                <a:gd name="connsiteX9" fmla="*/ 77555 w 205125"/>
                <a:gd name="connsiteY9" fmla="*/ 0 h 337179"/>
                <a:gd name="connsiteX10" fmla="*/ 134078 w 205125"/>
                <a:gd name="connsiteY10" fmla="*/ 56621 h 337179"/>
                <a:gd name="connsiteX11" fmla="*/ 94644 w 205125"/>
                <a:gd name="connsiteY11" fmla="*/ 109292 h 337179"/>
                <a:gd name="connsiteX12" fmla="*/ 94644 w 205125"/>
                <a:gd name="connsiteY12" fmla="*/ 168546 h 337179"/>
                <a:gd name="connsiteX13" fmla="*/ 101216 w 205125"/>
                <a:gd name="connsiteY13" fmla="*/ 168546 h 337179"/>
                <a:gd name="connsiteX14" fmla="*/ 102531 w 205125"/>
                <a:gd name="connsiteY14" fmla="*/ 135627 h 337179"/>
                <a:gd name="connsiteX15" fmla="*/ 115675 w 205125"/>
                <a:gd name="connsiteY15" fmla="*/ 131677 h 337179"/>
                <a:gd name="connsiteX16" fmla="*/ 132764 w 205125"/>
                <a:gd name="connsiteY16" fmla="*/ 140894 h 337179"/>
                <a:gd name="connsiteX17" fmla="*/ 132764 w 205125"/>
                <a:gd name="connsiteY17" fmla="*/ 177763 h 337179"/>
                <a:gd name="connsiteX18" fmla="*/ 140651 w 205125"/>
                <a:gd name="connsiteY18" fmla="*/ 177763 h 337179"/>
                <a:gd name="connsiteX19" fmla="*/ 140651 w 205125"/>
                <a:gd name="connsiteY19" fmla="*/ 144844 h 337179"/>
                <a:gd name="connsiteX20" fmla="*/ 157739 w 205125"/>
                <a:gd name="connsiteY20" fmla="*/ 146161 h 337179"/>
                <a:gd name="connsiteX21" fmla="*/ 170884 w 205125"/>
                <a:gd name="connsiteY21" fmla="*/ 159329 h 337179"/>
                <a:gd name="connsiteX22" fmla="*/ 170884 w 205125"/>
                <a:gd name="connsiteY22" fmla="*/ 192248 h 337179"/>
                <a:gd name="connsiteX23" fmla="*/ 177456 w 205125"/>
                <a:gd name="connsiteY23" fmla="*/ 192248 h 337179"/>
                <a:gd name="connsiteX24" fmla="*/ 177456 w 205125"/>
                <a:gd name="connsiteY24" fmla="*/ 163279 h 337179"/>
                <a:gd name="connsiteX25" fmla="*/ 193230 w 205125"/>
                <a:gd name="connsiteY25" fmla="*/ 168546 h 337179"/>
                <a:gd name="connsiteX26" fmla="*/ 205061 w 205125"/>
                <a:gd name="connsiteY26" fmla="*/ 192248 h 337179"/>
                <a:gd name="connsiteX27" fmla="*/ 197174 w 205125"/>
                <a:gd name="connsiteY27" fmla="*/ 316023 h 337179"/>
                <a:gd name="connsiteX28" fmla="*/ 119619 w 205125"/>
                <a:gd name="connsiteY28" fmla="*/ 337092 h 337179"/>
                <a:gd name="connsiteX29" fmla="*/ 48636 w 205125"/>
                <a:gd name="connsiteY29" fmla="*/ 298906 h 337179"/>
                <a:gd name="connsiteX30" fmla="*/ 30233 w 205125"/>
                <a:gd name="connsiteY30" fmla="*/ 235701 h 337179"/>
                <a:gd name="connsiteX31" fmla="*/ 0 w 205125"/>
                <a:gd name="connsiteY31" fmla="*/ 167229 h 337179"/>
                <a:gd name="connsiteX32" fmla="*/ 24975 w 205125"/>
                <a:gd name="connsiteY32" fmla="*/ 163279 h 337179"/>
                <a:gd name="connsiteX33" fmla="*/ 59152 w 205125"/>
                <a:gd name="connsiteY33" fmla="*/ 208049 h 337179"/>
                <a:gd name="connsiteX34" fmla="*/ 59152 w 205125"/>
                <a:gd name="connsiteY34" fmla="*/ 109292 h 337179"/>
                <a:gd name="connsiteX35" fmla="*/ 22346 w 205125"/>
                <a:gd name="connsiteY35" fmla="*/ 56621 h 337179"/>
                <a:gd name="connsiteX36" fmla="*/ 77555 w 205125"/>
                <a:gd name="connsiteY36" fmla="*/ 0 h 337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05125" h="337179">
                  <a:moveTo>
                    <a:pt x="77917" y="23813"/>
                  </a:moveTo>
                  <a:cubicBezTo>
                    <a:pt x="60649" y="23813"/>
                    <a:pt x="46037" y="38559"/>
                    <a:pt x="46037" y="57327"/>
                  </a:cubicBezTo>
                  <a:cubicBezTo>
                    <a:pt x="46037" y="68052"/>
                    <a:pt x="51351" y="77435"/>
                    <a:pt x="59321" y="82798"/>
                  </a:cubicBezTo>
                  <a:cubicBezTo>
                    <a:pt x="59321" y="82798"/>
                    <a:pt x="59321" y="82798"/>
                    <a:pt x="59321" y="60008"/>
                  </a:cubicBezTo>
                  <a:cubicBezTo>
                    <a:pt x="59321" y="60008"/>
                    <a:pt x="64634" y="41240"/>
                    <a:pt x="77917" y="41240"/>
                  </a:cubicBezTo>
                  <a:cubicBezTo>
                    <a:pt x="91200" y="41240"/>
                    <a:pt x="95185" y="64030"/>
                    <a:pt x="95185" y="64030"/>
                  </a:cubicBezTo>
                  <a:cubicBezTo>
                    <a:pt x="95185" y="64030"/>
                    <a:pt x="95185" y="64030"/>
                    <a:pt x="95185" y="84138"/>
                  </a:cubicBezTo>
                  <a:cubicBezTo>
                    <a:pt x="104484" y="78776"/>
                    <a:pt x="111125" y="68052"/>
                    <a:pt x="111125" y="57327"/>
                  </a:cubicBezTo>
                  <a:cubicBezTo>
                    <a:pt x="111125" y="38559"/>
                    <a:pt x="96514" y="23813"/>
                    <a:pt x="77917" y="23813"/>
                  </a:cubicBezTo>
                  <a:close/>
                  <a:moveTo>
                    <a:pt x="77555" y="0"/>
                  </a:moveTo>
                  <a:cubicBezTo>
                    <a:pt x="109103" y="0"/>
                    <a:pt x="134078" y="25019"/>
                    <a:pt x="134078" y="56621"/>
                  </a:cubicBezTo>
                  <a:cubicBezTo>
                    <a:pt x="134078" y="81640"/>
                    <a:pt x="116990" y="102708"/>
                    <a:pt x="94644" y="109292"/>
                  </a:cubicBezTo>
                  <a:cubicBezTo>
                    <a:pt x="94644" y="109292"/>
                    <a:pt x="94644" y="109292"/>
                    <a:pt x="94644" y="168546"/>
                  </a:cubicBezTo>
                  <a:cubicBezTo>
                    <a:pt x="94644" y="168546"/>
                    <a:pt x="94644" y="168546"/>
                    <a:pt x="101216" y="168546"/>
                  </a:cubicBezTo>
                  <a:cubicBezTo>
                    <a:pt x="101216" y="168546"/>
                    <a:pt x="101216" y="168546"/>
                    <a:pt x="102531" y="135627"/>
                  </a:cubicBezTo>
                  <a:cubicBezTo>
                    <a:pt x="105159" y="132993"/>
                    <a:pt x="110417" y="131677"/>
                    <a:pt x="115675" y="131677"/>
                  </a:cubicBezTo>
                  <a:cubicBezTo>
                    <a:pt x="124877" y="132993"/>
                    <a:pt x="130135" y="136944"/>
                    <a:pt x="132764" y="140894"/>
                  </a:cubicBezTo>
                  <a:cubicBezTo>
                    <a:pt x="132764" y="140894"/>
                    <a:pt x="132764" y="140894"/>
                    <a:pt x="132764" y="177763"/>
                  </a:cubicBezTo>
                  <a:cubicBezTo>
                    <a:pt x="132764" y="177763"/>
                    <a:pt x="132764" y="177763"/>
                    <a:pt x="140651" y="177763"/>
                  </a:cubicBezTo>
                  <a:cubicBezTo>
                    <a:pt x="140651" y="177763"/>
                    <a:pt x="140651" y="177763"/>
                    <a:pt x="140651" y="144844"/>
                  </a:cubicBezTo>
                  <a:cubicBezTo>
                    <a:pt x="144594" y="143527"/>
                    <a:pt x="151167" y="143527"/>
                    <a:pt x="157739" y="146161"/>
                  </a:cubicBezTo>
                  <a:cubicBezTo>
                    <a:pt x="164312" y="148795"/>
                    <a:pt x="168255" y="155378"/>
                    <a:pt x="170884" y="159329"/>
                  </a:cubicBezTo>
                  <a:cubicBezTo>
                    <a:pt x="170884" y="159329"/>
                    <a:pt x="170884" y="159329"/>
                    <a:pt x="170884" y="192248"/>
                  </a:cubicBezTo>
                  <a:cubicBezTo>
                    <a:pt x="170884" y="192248"/>
                    <a:pt x="170884" y="192248"/>
                    <a:pt x="177456" y="192248"/>
                  </a:cubicBezTo>
                  <a:cubicBezTo>
                    <a:pt x="177456" y="192248"/>
                    <a:pt x="177456" y="192248"/>
                    <a:pt x="177456" y="163279"/>
                  </a:cubicBezTo>
                  <a:cubicBezTo>
                    <a:pt x="181400" y="161962"/>
                    <a:pt x="187972" y="163279"/>
                    <a:pt x="193230" y="168546"/>
                  </a:cubicBezTo>
                  <a:cubicBezTo>
                    <a:pt x="203746" y="176447"/>
                    <a:pt x="205061" y="192248"/>
                    <a:pt x="205061" y="192248"/>
                  </a:cubicBezTo>
                  <a:cubicBezTo>
                    <a:pt x="205061" y="192248"/>
                    <a:pt x="206375" y="292322"/>
                    <a:pt x="197174" y="316023"/>
                  </a:cubicBezTo>
                  <a:cubicBezTo>
                    <a:pt x="186658" y="339725"/>
                    <a:pt x="147223" y="337092"/>
                    <a:pt x="119619" y="337092"/>
                  </a:cubicBezTo>
                  <a:cubicBezTo>
                    <a:pt x="90700" y="337092"/>
                    <a:pt x="67039" y="333141"/>
                    <a:pt x="48636" y="298906"/>
                  </a:cubicBezTo>
                  <a:cubicBezTo>
                    <a:pt x="40749" y="285738"/>
                    <a:pt x="38120" y="259403"/>
                    <a:pt x="30233" y="235701"/>
                  </a:cubicBezTo>
                  <a:cubicBezTo>
                    <a:pt x="17088" y="200148"/>
                    <a:pt x="0" y="167229"/>
                    <a:pt x="0" y="167229"/>
                  </a:cubicBezTo>
                  <a:cubicBezTo>
                    <a:pt x="0" y="167229"/>
                    <a:pt x="9201" y="158012"/>
                    <a:pt x="24975" y="163279"/>
                  </a:cubicBezTo>
                  <a:cubicBezTo>
                    <a:pt x="40749" y="168546"/>
                    <a:pt x="59152" y="208049"/>
                    <a:pt x="59152" y="208049"/>
                  </a:cubicBezTo>
                  <a:cubicBezTo>
                    <a:pt x="59152" y="208049"/>
                    <a:pt x="59152" y="208049"/>
                    <a:pt x="59152" y="109292"/>
                  </a:cubicBezTo>
                  <a:cubicBezTo>
                    <a:pt x="36805" y="101391"/>
                    <a:pt x="22346" y="80323"/>
                    <a:pt x="22346" y="56621"/>
                  </a:cubicBezTo>
                  <a:cubicBezTo>
                    <a:pt x="22346" y="25019"/>
                    <a:pt x="47322" y="0"/>
                    <a:pt x="7755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grpSp>
        <p:nvGrpSpPr>
          <p:cNvPr id="87" name="组合 86"/>
          <p:cNvGrpSpPr/>
          <p:nvPr/>
        </p:nvGrpSpPr>
        <p:grpSpPr>
          <a:xfrm>
            <a:off x="2194780" y="5066922"/>
            <a:ext cx="670857" cy="670857"/>
            <a:chOff x="2194780" y="5066922"/>
            <a:chExt cx="670857" cy="670857"/>
          </a:xfrm>
        </p:grpSpPr>
        <p:sp>
          <p:nvSpPr>
            <p:cNvPr id="14" name="椭圆 13"/>
            <p:cNvSpPr/>
            <p:nvPr/>
          </p:nvSpPr>
          <p:spPr>
            <a:xfrm>
              <a:off x="2194780" y="5066922"/>
              <a:ext cx="670857" cy="67085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1" name="椭圆 59"/>
            <p:cNvSpPr/>
            <p:nvPr/>
          </p:nvSpPr>
          <p:spPr>
            <a:xfrm>
              <a:off x="2397880" y="5294251"/>
              <a:ext cx="264658" cy="216200"/>
            </a:xfrm>
            <a:custGeom>
              <a:avLst/>
              <a:gdLst>
                <a:gd name="connsiteX0" fmla="*/ 142995 w 338138"/>
                <a:gd name="connsiteY0" fmla="*/ 82550 h 276226"/>
                <a:gd name="connsiteX1" fmla="*/ 129816 w 338138"/>
                <a:gd name="connsiteY1" fmla="*/ 90414 h 276226"/>
                <a:gd name="connsiteX2" fmla="*/ 110047 w 338138"/>
                <a:gd name="connsiteY2" fmla="*/ 94346 h 276226"/>
                <a:gd name="connsiteX3" fmla="*/ 104775 w 338138"/>
                <a:gd name="connsiteY3" fmla="*/ 94346 h 276226"/>
                <a:gd name="connsiteX4" fmla="*/ 104775 w 338138"/>
                <a:gd name="connsiteY4" fmla="*/ 103520 h 276226"/>
                <a:gd name="connsiteX5" fmla="*/ 129816 w 338138"/>
                <a:gd name="connsiteY5" fmla="*/ 103520 h 276226"/>
                <a:gd name="connsiteX6" fmla="*/ 129816 w 338138"/>
                <a:gd name="connsiteY6" fmla="*/ 175604 h 276226"/>
                <a:gd name="connsiteX7" fmla="*/ 128498 w 338138"/>
                <a:gd name="connsiteY7" fmla="*/ 183467 h 276226"/>
                <a:gd name="connsiteX8" fmla="*/ 123226 w 338138"/>
                <a:gd name="connsiteY8" fmla="*/ 186089 h 276226"/>
                <a:gd name="connsiteX9" fmla="*/ 114001 w 338138"/>
                <a:gd name="connsiteY9" fmla="*/ 187399 h 276226"/>
                <a:gd name="connsiteX10" fmla="*/ 104775 w 338138"/>
                <a:gd name="connsiteY10" fmla="*/ 188710 h 276226"/>
                <a:gd name="connsiteX11" fmla="*/ 104775 w 338138"/>
                <a:gd name="connsiteY11" fmla="*/ 195263 h 276226"/>
                <a:gd name="connsiteX12" fmla="*/ 174625 w 338138"/>
                <a:gd name="connsiteY12" fmla="*/ 195263 h 276226"/>
                <a:gd name="connsiteX13" fmla="*/ 174625 w 338138"/>
                <a:gd name="connsiteY13" fmla="*/ 188710 h 276226"/>
                <a:gd name="connsiteX14" fmla="*/ 165400 w 338138"/>
                <a:gd name="connsiteY14" fmla="*/ 187399 h 276226"/>
                <a:gd name="connsiteX15" fmla="*/ 156174 w 338138"/>
                <a:gd name="connsiteY15" fmla="*/ 186089 h 276226"/>
                <a:gd name="connsiteX16" fmla="*/ 152221 w 338138"/>
                <a:gd name="connsiteY16" fmla="*/ 180846 h 276226"/>
                <a:gd name="connsiteX17" fmla="*/ 150903 w 338138"/>
                <a:gd name="connsiteY17" fmla="*/ 174293 h 276226"/>
                <a:gd name="connsiteX18" fmla="*/ 150903 w 338138"/>
                <a:gd name="connsiteY18" fmla="*/ 114005 h 276226"/>
                <a:gd name="connsiteX19" fmla="*/ 150903 w 338138"/>
                <a:gd name="connsiteY19" fmla="*/ 98277 h 276226"/>
                <a:gd name="connsiteX20" fmla="*/ 152221 w 338138"/>
                <a:gd name="connsiteY20" fmla="*/ 82550 h 276226"/>
                <a:gd name="connsiteX21" fmla="*/ 142995 w 338138"/>
                <a:gd name="connsiteY21" fmla="*/ 82550 h 276226"/>
                <a:gd name="connsiteX22" fmla="*/ 138907 w 338138"/>
                <a:gd name="connsiteY22" fmla="*/ 0 h 276226"/>
                <a:gd name="connsiteX23" fmla="*/ 277814 w 338138"/>
                <a:gd name="connsiteY23" fmla="*/ 138113 h 276226"/>
                <a:gd name="connsiteX24" fmla="*/ 138907 w 338138"/>
                <a:gd name="connsiteY24" fmla="*/ 276226 h 276226"/>
                <a:gd name="connsiteX25" fmla="*/ 0 w 338138"/>
                <a:gd name="connsiteY25" fmla="*/ 138113 h 276226"/>
                <a:gd name="connsiteX26" fmla="*/ 138907 w 338138"/>
                <a:gd name="connsiteY26" fmla="*/ 0 h 276226"/>
                <a:gd name="connsiteX27" fmla="*/ 199703 w 338138"/>
                <a:gd name="connsiteY27" fmla="*/ 0 h 276226"/>
                <a:gd name="connsiteX28" fmla="*/ 338138 w 338138"/>
                <a:gd name="connsiteY28" fmla="*/ 138113 h 276226"/>
                <a:gd name="connsiteX29" fmla="*/ 199703 w 338138"/>
                <a:gd name="connsiteY29" fmla="*/ 276225 h 276226"/>
                <a:gd name="connsiteX30" fmla="*/ 182563 w 338138"/>
                <a:gd name="connsiteY30" fmla="*/ 274910 h 276226"/>
                <a:gd name="connsiteX31" fmla="*/ 303859 w 338138"/>
                <a:gd name="connsiteY31" fmla="*/ 138113 h 276226"/>
                <a:gd name="connsiteX32" fmla="*/ 182563 w 338138"/>
                <a:gd name="connsiteY32" fmla="*/ 1315 h 276226"/>
                <a:gd name="connsiteX33" fmla="*/ 199703 w 338138"/>
                <a:gd name="connsiteY33" fmla="*/ 0 h 27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8138" h="276226">
                  <a:moveTo>
                    <a:pt x="142995" y="82550"/>
                  </a:moveTo>
                  <a:cubicBezTo>
                    <a:pt x="140359" y="85171"/>
                    <a:pt x="136405" y="87792"/>
                    <a:pt x="129816" y="90414"/>
                  </a:cubicBezTo>
                  <a:cubicBezTo>
                    <a:pt x="124544" y="93035"/>
                    <a:pt x="117954" y="94346"/>
                    <a:pt x="110047" y="94346"/>
                  </a:cubicBezTo>
                  <a:cubicBezTo>
                    <a:pt x="110047" y="94346"/>
                    <a:pt x="110047" y="94346"/>
                    <a:pt x="104775" y="94346"/>
                  </a:cubicBezTo>
                  <a:cubicBezTo>
                    <a:pt x="104775" y="94346"/>
                    <a:pt x="104775" y="94346"/>
                    <a:pt x="104775" y="103520"/>
                  </a:cubicBezTo>
                  <a:cubicBezTo>
                    <a:pt x="104775" y="103520"/>
                    <a:pt x="104775" y="103520"/>
                    <a:pt x="129816" y="103520"/>
                  </a:cubicBezTo>
                  <a:cubicBezTo>
                    <a:pt x="129816" y="103520"/>
                    <a:pt x="129816" y="103520"/>
                    <a:pt x="129816" y="175604"/>
                  </a:cubicBezTo>
                  <a:cubicBezTo>
                    <a:pt x="129816" y="179536"/>
                    <a:pt x="129816" y="180846"/>
                    <a:pt x="128498" y="183467"/>
                  </a:cubicBezTo>
                  <a:cubicBezTo>
                    <a:pt x="127180" y="184778"/>
                    <a:pt x="125862" y="186089"/>
                    <a:pt x="123226" y="186089"/>
                  </a:cubicBezTo>
                  <a:cubicBezTo>
                    <a:pt x="121908" y="186089"/>
                    <a:pt x="119272" y="187399"/>
                    <a:pt x="114001" y="187399"/>
                  </a:cubicBezTo>
                  <a:cubicBezTo>
                    <a:pt x="110047" y="188710"/>
                    <a:pt x="107411" y="188710"/>
                    <a:pt x="104775" y="188710"/>
                  </a:cubicBezTo>
                  <a:cubicBezTo>
                    <a:pt x="104775" y="188710"/>
                    <a:pt x="104775" y="188710"/>
                    <a:pt x="104775" y="195263"/>
                  </a:cubicBezTo>
                  <a:cubicBezTo>
                    <a:pt x="104775" y="195263"/>
                    <a:pt x="104775" y="195263"/>
                    <a:pt x="174625" y="195263"/>
                  </a:cubicBezTo>
                  <a:lnTo>
                    <a:pt x="174625" y="188710"/>
                  </a:lnTo>
                  <a:cubicBezTo>
                    <a:pt x="173307" y="188710"/>
                    <a:pt x="169354" y="188710"/>
                    <a:pt x="165400" y="187399"/>
                  </a:cubicBezTo>
                  <a:cubicBezTo>
                    <a:pt x="161446" y="187399"/>
                    <a:pt x="158810" y="186089"/>
                    <a:pt x="156174" y="186089"/>
                  </a:cubicBezTo>
                  <a:cubicBezTo>
                    <a:pt x="154856" y="184778"/>
                    <a:pt x="153538" y="183467"/>
                    <a:pt x="152221" y="180846"/>
                  </a:cubicBezTo>
                  <a:cubicBezTo>
                    <a:pt x="150903" y="179536"/>
                    <a:pt x="150903" y="176914"/>
                    <a:pt x="150903" y="174293"/>
                  </a:cubicBezTo>
                  <a:cubicBezTo>
                    <a:pt x="150903" y="174293"/>
                    <a:pt x="150903" y="174293"/>
                    <a:pt x="150903" y="114005"/>
                  </a:cubicBezTo>
                  <a:cubicBezTo>
                    <a:pt x="150903" y="108762"/>
                    <a:pt x="150903" y="103520"/>
                    <a:pt x="150903" y="98277"/>
                  </a:cubicBezTo>
                  <a:cubicBezTo>
                    <a:pt x="150903" y="91724"/>
                    <a:pt x="150903" y="86482"/>
                    <a:pt x="152221" y="82550"/>
                  </a:cubicBezTo>
                  <a:cubicBezTo>
                    <a:pt x="152221" y="82550"/>
                    <a:pt x="152221" y="82550"/>
                    <a:pt x="142995" y="82550"/>
                  </a:cubicBezTo>
                  <a:close/>
                  <a:moveTo>
                    <a:pt x="138907" y="0"/>
                  </a:moveTo>
                  <a:cubicBezTo>
                    <a:pt x="215623" y="0"/>
                    <a:pt x="277814" y="61835"/>
                    <a:pt x="277814" y="138113"/>
                  </a:cubicBezTo>
                  <a:cubicBezTo>
                    <a:pt x="277814" y="214391"/>
                    <a:pt x="215623" y="276226"/>
                    <a:pt x="138907" y="276226"/>
                  </a:cubicBezTo>
                  <a:cubicBezTo>
                    <a:pt x="62191" y="276226"/>
                    <a:pt x="0" y="214391"/>
                    <a:pt x="0" y="138113"/>
                  </a:cubicBezTo>
                  <a:cubicBezTo>
                    <a:pt x="0" y="61835"/>
                    <a:pt x="62191" y="0"/>
                    <a:pt x="138907" y="0"/>
                  </a:cubicBezTo>
                  <a:close/>
                  <a:moveTo>
                    <a:pt x="199703" y="0"/>
                  </a:moveTo>
                  <a:cubicBezTo>
                    <a:pt x="276172" y="0"/>
                    <a:pt x="338138" y="61822"/>
                    <a:pt x="338138" y="138113"/>
                  </a:cubicBezTo>
                  <a:cubicBezTo>
                    <a:pt x="338138" y="214403"/>
                    <a:pt x="276172" y="276225"/>
                    <a:pt x="199703" y="276225"/>
                  </a:cubicBezTo>
                  <a:cubicBezTo>
                    <a:pt x="193111" y="276225"/>
                    <a:pt x="187837" y="276225"/>
                    <a:pt x="182563" y="274910"/>
                  </a:cubicBezTo>
                  <a:cubicBezTo>
                    <a:pt x="251122" y="267018"/>
                    <a:pt x="303859" y="209142"/>
                    <a:pt x="303859" y="138113"/>
                  </a:cubicBezTo>
                  <a:cubicBezTo>
                    <a:pt x="303859" y="67083"/>
                    <a:pt x="251122" y="9208"/>
                    <a:pt x="182563" y="1315"/>
                  </a:cubicBezTo>
                  <a:cubicBezTo>
                    <a:pt x="187837" y="0"/>
                    <a:pt x="193111" y="0"/>
                    <a:pt x="19970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grpSp>
        <p:nvGrpSpPr>
          <p:cNvPr id="88" name="组合 87"/>
          <p:cNvGrpSpPr/>
          <p:nvPr/>
        </p:nvGrpSpPr>
        <p:grpSpPr>
          <a:xfrm>
            <a:off x="3623343" y="5260836"/>
            <a:ext cx="953886" cy="953886"/>
            <a:chOff x="3623343" y="5260836"/>
            <a:chExt cx="953886" cy="953886"/>
          </a:xfrm>
        </p:grpSpPr>
        <p:sp>
          <p:nvSpPr>
            <p:cNvPr id="15" name="椭圆 14"/>
            <p:cNvSpPr/>
            <p:nvPr/>
          </p:nvSpPr>
          <p:spPr>
            <a:xfrm>
              <a:off x="3623343" y="5260836"/>
              <a:ext cx="953886" cy="9538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9" name="椭圆 60"/>
            <p:cNvSpPr/>
            <p:nvPr/>
          </p:nvSpPr>
          <p:spPr>
            <a:xfrm>
              <a:off x="3912128" y="5549622"/>
              <a:ext cx="376316" cy="376314"/>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grpSp>
        <p:nvGrpSpPr>
          <p:cNvPr id="89" name="组合 88"/>
          <p:cNvGrpSpPr/>
          <p:nvPr/>
        </p:nvGrpSpPr>
        <p:grpSpPr>
          <a:xfrm>
            <a:off x="7694736" y="5529942"/>
            <a:ext cx="476943" cy="476943"/>
            <a:chOff x="7694736" y="5529942"/>
            <a:chExt cx="476943" cy="476943"/>
          </a:xfrm>
        </p:grpSpPr>
        <p:sp>
          <p:nvSpPr>
            <p:cNvPr id="16" name="椭圆 15"/>
            <p:cNvSpPr/>
            <p:nvPr/>
          </p:nvSpPr>
          <p:spPr>
            <a:xfrm>
              <a:off x="7694736" y="5529942"/>
              <a:ext cx="476943" cy="4769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6" name="椭圆 61"/>
            <p:cNvSpPr/>
            <p:nvPr/>
          </p:nvSpPr>
          <p:spPr>
            <a:xfrm>
              <a:off x="7839129" y="5686261"/>
              <a:ext cx="188158" cy="164306"/>
            </a:xfrm>
            <a:custGeom>
              <a:avLst/>
              <a:gdLst>
                <a:gd name="connsiteX0" fmla="*/ 153417 w 338138"/>
                <a:gd name="connsiteY0" fmla="*/ 182239 h 295275"/>
                <a:gd name="connsiteX1" fmla="*/ 158329 w 338138"/>
                <a:gd name="connsiteY1" fmla="*/ 185510 h 295275"/>
                <a:gd name="connsiteX2" fmla="*/ 183356 w 338138"/>
                <a:gd name="connsiteY2" fmla="*/ 190500 h 295275"/>
                <a:gd name="connsiteX3" fmla="*/ 208382 w 338138"/>
                <a:gd name="connsiteY3" fmla="*/ 185510 h 295275"/>
                <a:gd name="connsiteX4" fmla="*/ 213017 w 338138"/>
                <a:gd name="connsiteY4" fmla="*/ 182424 h 295275"/>
                <a:gd name="connsiteX5" fmla="*/ 225680 w 338138"/>
                <a:gd name="connsiteY5" fmla="*/ 185018 h 295275"/>
                <a:gd name="connsiteX6" fmla="*/ 284893 w 338138"/>
                <a:gd name="connsiteY6" fmla="*/ 244301 h 295275"/>
                <a:gd name="connsiteX7" fmla="*/ 287278 w 338138"/>
                <a:gd name="connsiteY7" fmla="*/ 255971 h 295275"/>
                <a:gd name="connsiteX8" fmla="*/ 286544 w 338138"/>
                <a:gd name="connsiteY8" fmla="*/ 255971 h 295275"/>
                <a:gd name="connsiteX9" fmla="*/ 278606 w 338138"/>
                <a:gd name="connsiteY9" fmla="*/ 263854 h 295275"/>
                <a:gd name="connsiteX10" fmla="*/ 286544 w 338138"/>
                <a:gd name="connsiteY10" fmla="*/ 273050 h 295275"/>
                <a:gd name="connsiteX11" fmla="*/ 290768 w 338138"/>
                <a:gd name="connsiteY11" fmla="*/ 273050 h 295275"/>
                <a:gd name="connsiteX12" fmla="*/ 293688 w 338138"/>
                <a:gd name="connsiteY12" fmla="*/ 287338 h 295275"/>
                <a:gd name="connsiteX13" fmla="*/ 285760 w 338138"/>
                <a:gd name="connsiteY13" fmla="*/ 295275 h 295275"/>
                <a:gd name="connsiteX14" fmla="*/ 276510 w 338138"/>
                <a:gd name="connsiteY14" fmla="*/ 287338 h 295275"/>
                <a:gd name="connsiteX15" fmla="*/ 182696 w 338138"/>
                <a:gd name="connsiteY15" fmla="*/ 193410 h 295275"/>
                <a:gd name="connsiteX16" fmla="*/ 88881 w 338138"/>
                <a:gd name="connsiteY16" fmla="*/ 287338 h 295275"/>
                <a:gd name="connsiteX17" fmla="*/ 80953 w 338138"/>
                <a:gd name="connsiteY17" fmla="*/ 295275 h 295275"/>
                <a:gd name="connsiteX18" fmla="*/ 73025 w 338138"/>
                <a:gd name="connsiteY18" fmla="*/ 287338 h 295275"/>
                <a:gd name="connsiteX19" fmla="*/ 77268 w 338138"/>
                <a:gd name="connsiteY19" fmla="*/ 266075 h 295275"/>
                <a:gd name="connsiteX20" fmla="*/ 79521 w 338138"/>
                <a:gd name="connsiteY20" fmla="*/ 263839 h 295275"/>
                <a:gd name="connsiteX21" fmla="*/ 77977 w 338138"/>
                <a:gd name="connsiteY21" fmla="*/ 262525 h 295275"/>
                <a:gd name="connsiteX22" fmla="*/ 81613 w 338138"/>
                <a:gd name="connsiteY22" fmla="*/ 244301 h 295275"/>
                <a:gd name="connsiteX23" fmla="*/ 105067 w 338138"/>
                <a:gd name="connsiteY23" fmla="*/ 208955 h 295275"/>
                <a:gd name="connsiteX24" fmla="*/ 121487 w 338138"/>
                <a:gd name="connsiteY24" fmla="*/ 197677 h 295275"/>
                <a:gd name="connsiteX25" fmla="*/ 131209 w 338138"/>
                <a:gd name="connsiteY25" fmla="*/ 200672 h 295275"/>
                <a:gd name="connsiteX26" fmla="*/ 141812 w 338138"/>
                <a:gd name="connsiteY26" fmla="*/ 196725 h 295275"/>
                <a:gd name="connsiteX27" fmla="*/ 139161 w 338138"/>
                <a:gd name="connsiteY27" fmla="*/ 186197 h 295275"/>
                <a:gd name="connsiteX28" fmla="*/ 138577 w 338138"/>
                <a:gd name="connsiteY28" fmla="*/ 185939 h 295275"/>
                <a:gd name="connsiteX29" fmla="*/ 139917 w 338138"/>
                <a:gd name="connsiteY29" fmla="*/ 185018 h 295275"/>
                <a:gd name="connsiteX30" fmla="*/ 120516 w 338138"/>
                <a:gd name="connsiteY30" fmla="*/ 177954 h 295275"/>
                <a:gd name="connsiteX31" fmla="*/ 138577 w 338138"/>
                <a:gd name="connsiteY31" fmla="*/ 185939 h 295275"/>
                <a:gd name="connsiteX32" fmla="*/ 121487 w 338138"/>
                <a:gd name="connsiteY32" fmla="*/ 197677 h 295275"/>
                <a:gd name="connsiteX33" fmla="*/ 92774 w 338138"/>
                <a:gd name="connsiteY33" fmla="*/ 188829 h 295275"/>
                <a:gd name="connsiteX34" fmla="*/ 17229 w 338138"/>
                <a:gd name="connsiteY34" fmla="*/ 255943 h 295275"/>
                <a:gd name="connsiteX35" fmla="*/ 70243 w 338138"/>
                <a:gd name="connsiteY35" fmla="*/ 255943 h 295275"/>
                <a:gd name="connsiteX36" fmla="*/ 77977 w 338138"/>
                <a:gd name="connsiteY36" fmla="*/ 262525 h 295275"/>
                <a:gd name="connsiteX37" fmla="*/ 77268 w 338138"/>
                <a:gd name="connsiteY37" fmla="*/ 266075 h 295275"/>
                <a:gd name="connsiteX38" fmla="*/ 70243 w 338138"/>
                <a:gd name="connsiteY38" fmla="*/ 273050 h 295275"/>
                <a:gd name="connsiteX39" fmla="*/ 7952 w 338138"/>
                <a:gd name="connsiteY39" fmla="*/ 273050 h 295275"/>
                <a:gd name="connsiteX40" fmla="*/ 0 w 338138"/>
                <a:gd name="connsiteY40" fmla="*/ 263839 h 295275"/>
                <a:gd name="connsiteX41" fmla="*/ 55913 w 338138"/>
                <a:gd name="connsiteY41" fmla="*/ 180008 h 295275"/>
                <a:gd name="connsiteX42" fmla="*/ 63954 w 338138"/>
                <a:gd name="connsiteY42" fmla="*/ 178487 h 295275"/>
                <a:gd name="connsiteX43" fmla="*/ 70942 w 338138"/>
                <a:gd name="connsiteY43" fmla="*/ 183150 h 295275"/>
                <a:gd name="connsiteX44" fmla="*/ 92198 w 338138"/>
                <a:gd name="connsiteY44" fmla="*/ 187325 h 295275"/>
                <a:gd name="connsiteX45" fmla="*/ 117104 w 338138"/>
                <a:gd name="connsiteY45" fmla="*/ 180908 h 295275"/>
                <a:gd name="connsiteX46" fmla="*/ 242887 w 338138"/>
                <a:gd name="connsiteY46" fmla="*/ 82550 h 295275"/>
                <a:gd name="connsiteX47" fmla="*/ 299773 w 338138"/>
                <a:gd name="connsiteY47" fmla="*/ 137730 h 295275"/>
                <a:gd name="connsiteX48" fmla="*/ 278606 w 338138"/>
                <a:gd name="connsiteY48" fmla="*/ 179771 h 295275"/>
                <a:gd name="connsiteX49" fmla="*/ 338138 w 338138"/>
                <a:gd name="connsiteY49" fmla="*/ 263854 h 295275"/>
                <a:gd name="connsiteX50" fmla="*/ 330201 w 338138"/>
                <a:gd name="connsiteY50" fmla="*/ 273050 h 295275"/>
                <a:gd name="connsiteX51" fmla="*/ 292001 w 338138"/>
                <a:gd name="connsiteY51" fmla="*/ 273050 h 295275"/>
                <a:gd name="connsiteX52" fmla="*/ 290768 w 338138"/>
                <a:gd name="connsiteY52" fmla="*/ 273050 h 295275"/>
                <a:gd name="connsiteX53" fmla="*/ 287278 w 338138"/>
                <a:gd name="connsiteY53" fmla="*/ 255971 h 295275"/>
                <a:gd name="connsiteX54" fmla="*/ 306429 w 338138"/>
                <a:gd name="connsiteY54" fmla="*/ 255971 h 295275"/>
                <a:gd name="connsiteX55" fmla="*/ 320940 w 338138"/>
                <a:gd name="connsiteY55" fmla="*/ 255971 h 295275"/>
                <a:gd name="connsiteX56" fmla="*/ 253471 w 338138"/>
                <a:gd name="connsiteY56" fmla="*/ 190281 h 295275"/>
                <a:gd name="connsiteX57" fmla="*/ 245533 w 338138"/>
                <a:gd name="connsiteY57" fmla="*/ 182399 h 295275"/>
                <a:gd name="connsiteX58" fmla="*/ 252148 w 338138"/>
                <a:gd name="connsiteY58" fmla="*/ 174516 h 295275"/>
                <a:gd name="connsiteX59" fmla="*/ 283898 w 338138"/>
                <a:gd name="connsiteY59" fmla="*/ 137730 h 295275"/>
                <a:gd name="connsiteX60" fmla="*/ 242887 w 338138"/>
                <a:gd name="connsiteY60" fmla="*/ 98316 h 295275"/>
                <a:gd name="connsiteX61" fmla="*/ 234950 w 338138"/>
                <a:gd name="connsiteY61" fmla="*/ 90433 h 295275"/>
                <a:gd name="connsiteX62" fmla="*/ 242887 w 338138"/>
                <a:gd name="connsiteY62" fmla="*/ 82550 h 295275"/>
                <a:gd name="connsiteX63" fmla="*/ 182562 w 338138"/>
                <a:gd name="connsiteY63" fmla="*/ 79375 h 295275"/>
                <a:gd name="connsiteX64" fmla="*/ 134937 w 338138"/>
                <a:gd name="connsiteY64" fmla="*/ 127000 h 295275"/>
                <a:gd name="connsiteX65" fmla="*/ 182562 w 338138"/>
                <a:gd name="connsiteY65" fmla="*/ 174625 h 295275"/>
                <a:gd name="connsiteX66" fmla="*/ 230187 w 338138"/>
                <a:gd name="connsiteY66" fmla="*/ 127000 h 295275"/>
                <a:gd name="connsiteX67" fmla="*/ 182562 w 338138"/>
                <a:gd name="connsiteY67" fmla="*/ 79375 h 295275"/>
                <a:gd name="connsiteX68" fmla="*/ 92198 w 338138"/>
                <a:gd name="connsiteY68" fmla="*/ 79375 h 295275"/>
                <a:gd name="connsiteX69" fmla="*/ 112815 w 338138"/>
                <a:gd name="connsiteY69" fmla="*/ 83325 h 295275"/>
                <a:gd name="connsiteX70" fmla="*/ 129438 w 338138"/>
                <a:gd name="connsiteY70" fmla="*/ 94484 h 295275"/>
                <a:gd name="connsiteX71" fmla="*/ 124114 w 338138"/>
                <a:gd name="connsiteY71" fmla="*/ 102283 h 295275"/>
                <a:gd name="connsiteX72" fmla="*/ 123146 w 338138"/>
                <a:gd name="connsiteY72" fmla="*/ 107021 h 295275"/>
                <a:gd name="connsiteX73" fmla="*/ 118588 w 338138"/>
                <a:gd name="connsiteY73" fmla="*/ 107021 h 295275"/>
                <a:gd name="connsiteX74" fmla="*/ 92198 w 338138"/>
                <a:gd name="connsiteY74" fmla="*/ 95173 h 295275"/>
                <a:gd name="connsiteX75" fmla="*/ 53934 w 338138"/>
                <a:gd name="connsiteY75" fmla="*/ 133350 h 295275"/>
                <a:gd name="connsiteX76" fmla="*/ 92198 w 338138"/>
                <a:gd name="connsiteY76" fmla="*/ 171528 h 295275"/>
                <a:gd name="connsiteX77" fmla="*/ 123866 w 338138"/>
                <a:gd name="connsiteY77" fmla="*/ 154414 h 295275"/>
                <a:gd name="connsiteX78" fmla="*/ 125791 w 338138"/>
                <a:gd name="connsiteY78" fmla="*/ 154174 h 295275"/>
                <a:gd name="connsiteX79" fmla="*/ 134034 w 338138"/>
                <a:gd name="connsiteY79" fmla="*/ 166249 h 295275"/>
                <a:gd name="connsiteX80" fmla="*/ 120516 w 338138"/>
                <a:gd name="connsiteY80" fmla="*/ 177954 h 295275"/>
                <a:gd name="connsiteX81" fmla="*/ 116465 w 338138"/>
                <a:gd name="connsiteY81" fmla="*/ 176163 h 295275"/>
                <a:gd name="connsiteX82" fmla="*/ 92774 w 338138"/>
                <a:gd name="connsiteY82" fmla="*/ 173037 h 295275"/>
                <a:gd name="connsiteX83" fmla="*/ 63954 w 338138"/>
                <a:gd name="connsiteY83" fmla="*/ 178487 h 295275"/>
                <a:gd name="connsiteX84" fmla="*/ 53769 w 338138"/>
                <a:gd name="connsiteY84" fmla="*/ 171692 h 295275"/>
                <a:gd name="connsiteX85" fmla="*/ 38100 w 338138"/>
                <a:gd name="connsiteY85" fmla="*/ 133350 h 295275"/>
                <a:gd name="connsiteX86" fmla="*/ 92198 w 338138"/>
                <a:gd name="connsiteY86" fmla="*/ 79375 h 295275"/>
                <a:gd name="connsiteX87" fmla="*/ 183356 w 338138"/>
                <a:gd name="connsiteY87" fmla="*/ 63500 h 295275"/>
                <a:gd name="connsiteX88" fmla="*/ 247650 w 338138"/>
                <a:gd name="connsiteY88" fmla="*/ 127000 h 295275"/>
                <a:gd name="connsiteX89" fmla="*/ 228819 w 338138"/>
                <a:gd name="connsiteY89" fmla="*/ 171902 h 295275"/>
                <a:gd name="connsiteX90" fmla="*/ 213017 w 338138"/>
                <a:gd name="connsiteY90" fmla="*/ 182424 h 295275"/>
                <a:gd name="connsiteX91" fmla="*/ 182696 w 338138"/>
                <a:gd name="connsiteY91" fmla="*/ 176212 h 295275"/>
                <a:gd name="connsiteX92" fmla="*/ 153417 w 338138"/>
                <a:gd name="connsiteY92" fmla="*/ 182239 h 295275"/>
                <a:gd name="connsiteX93" fmla="*/ 137893 w 338138"/>
                <a:gd name="connsiteY93" fmla="*/ 171902 h 295275"/>
                <a:gd name="connsiteX94" fmla="*/ 134034 w 338138"/>
                <a:gd name="connsiteY94" fmla="*/ 166249 h 295275"/>
                <a:gd name="connsiteX95" fmla="*/ 137061 w 338138"/>
                <a:gd name="connsiteY95" fmla="*/ 163629 h 295275"/>
                <a:gd name="connsiteX96" fmla="*/ 134422 w 338138"/>
                <a:gd name="connsiteY96" fmla="*/ 153097 h 295275"/>
                <a:gd name="connsiteX97" fmla="*/ 125791 w 338138"/>
                <a:gd name="connsiteY97" fmla="*/ 154174 h 295275"/>
                <a:gd name="connsiteX98" fmla="*/ 124114 w 338138"/>
                <a:gd name="connsiteY98" fmla="*/ 151717 h 295275"/>
                <a:gd name="connsiteX99" fmla="*/ 119062 w 338138"/>
                <a:gd name="connsiteY99" fmla="*/ 127000 h 295275"/>
                <a:gd name="connsiteX100" fmla="*/ 123146 w 338138"/>
                <a:gd name="connsiteY100" fmla="*/ 107021 h 295275"/>
                <a:gd name="connsiteX101" fmla="*/ 130463 w 338138"/>
                <a:gd name="connsiteY101" fmla="*/ 107021 h 295275"/>
                <a:gd name="connsiteX102" fmla="*/ 130463 w 338138"/>
                <a:gd name="connsiteY102" fmla="*/ 95173 h 295275"/>
                <a:gd name="connsiteX103" fmla="*/ 129438 w 338138"/>
                <a:gd name="connsiteY103" fmla="*/ 94484 h 295275"/>
                <a:gd name="connsiteX104" fmla="*/ 137893 w 338138"/>
                <a:gd name="connsiteY104" fmla="*/ 82099 h 295275"/>
                <a:gd name="connsiteX105" fmla="*/ 183356 w 338138"/>
                <a:gd name="connsiteY105" fmla="*/ 63500 h 295275"/>
                <a:gd name="connsiteX106" fmla="*/ 284162 w 338138"/>
                <a:gd name="connsiteY106" fmla="*/ 36513 h 295275"/>
                <a:gd name="connsiteX107" fmla="*/ 300037 w 338138"/>
                <a:gd name="connsiteY107" fmla="*/ 36513 h 295275"/>
                <a:gd name="connsiteX108" fmla="*/ 300037 w 338138"/>
                <a:gd name="connsiteY108" fmla="*/ 46752 h 295275"/>
                <a:gd name="connsiteX109" fmla="*/ 300037 w 338138"/>
                <a:gd name="connsiteY109" fmla="*/ 52282 h 295275"/>
                <a:gd name="connsiteX110" fmla="*/ 292100 w 338138"/>
                <a:gd name="connsiteY110" fmla="*/ 60325 h 295275"/>
                <a:gd name="connsiteX111" fmla="*/ 284162 w 338138"/>
                <a:gd name="connsiteY111" fmla="*/ 52282 h 295275"/>
                <a:gd name="connsiteX112" fmla="*/ 300037 w 338138"/>
                <a:gd name="connsiteY112" fmla="*/ 19050 h 295275"/>
                <a:gd name="connsiteX113" fmla="*/ 302507 w 338138"/>
                <a:gd name="connsiteY113" fmla="*/ 19050 h 295275"/>
                <a:gd name="connsiteX114" fmla="*/ 307869 w 338138"/>
                <a:gd name="connsiteY114" fmla="*/ 19050 h 295275"/>
                <a:gd name="connsiteX115" fmla="*/ 315912 w 338138"/>
                <a:gd name="connsiteY115" fmla="*/ 28453 h 295275"/>
                <a:gd name="connsiteX116" fmla="*/ 307869 w 338138"/>
                <a:gd name="connsiteY116" fmla="*/ 36513 h 295275"/>
                <a:gd name="connsiteX117" fmla="*/ 300037 w 338138"/>
                <a:gd name="connsiteY117" fmla="*/ 36513 h 295275"/>
                <a:gd name="connsiteX118" fmla="*/ 300037 w 338138"/>
                <a:gd name="connsiteY118" fmla="*/ 33619 h 295275"/>
                <a:gd name="connsiteX119" fmla="*/ 264971 w 338138"/>
                <a:gd name="connsiteY119" fmla="*/ 19050 h 295275"/>
                <a:gd name="connsiteX120" fmla="*/ 284162 w 338138"/>
                <a:gd name="connsiteY120" fmla="*/ 19050 h 295275"/>
                <a:gd name="connsiteX121" fmla="*/ 284162 w 338138"/>
                <a:gd name="connsiteY121" fmla="*/ 26707 h 295275"/>
                <a:gd name="connsiteX122" fmla="*/ 284162 w 338138"/>
                <a:gd name="connsiteY122" fmla="*/ 36513 h 295275"/>
                <a:gd name="connsiteX123" fmla="*/ 283068 w 338138"/>
                <a:gd name="connsiteY123" fmla="*/ 36513 h 295275"/>
                <a:gd name="connsiteX124" fmla="*/ 264971 w 338138"/>
                <a:gd name="connsiteY124" fmla="*/ 36513 h 295275"/>
                <a:gd name="connsiteX125" fmla="*/ 255587 w 338138"/>
                <a:gd name="connsiteY125" fmla="*/ 28453 h 295275"/>
                <a:gd name="connsiteX126" fmla="*/ 264971 w 338138"/>
                <a:gd name="connsiteY126" fmla="*/ 19050 h 295275"/>
                <a:gd name="connsiteX127" fmla="*/ 292100 w 338138"/>
                <a:gd name="connsiteY127" fmla="*/ 0 h 295275"/>
                <a:gd name="connsiteX128" fmla="*/ 300037 w 338138"/>
                <a:gd name="connsiteY128" fmla="*/ 8044 h 295275"/>
                <a:gd name="connsiteX129" fmla="*/ 300037 w 338138"/>
                <a:gd name="connsiteY129" fmla="*/ 19050 h 295275"/>
                <a:gd name="connsiteX130" fmla="*/ 289771 w 338138"/>
                <a:gd name="connsiteY130" fmla="*/ 19050 h 295275"/>
                <a:gd name="connsiteX131" fmla="*/ 284162 w 338138"/>
                <a:gd name="connsiteY131" fmla="*/ 19050 h 295275"/>
                <a:gd name="connsiteX132" fmla="*/ 284162 w 338138"/>
                <a:gd name="connsiteY132" fmla="*/ 13574 h 295275"/>
                <a:gd name="connsiteX133" fmla="*/ 284162 w 338138"/>
                <a:gd name="connsiteY133" fmla="*/ 8044 h 295275"/>
                <a:gd name="connsiteX134" fmla="*/ 292100 w 338138"/>
                <a:gd name="connsiteY134" fmla="*/ 0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338138" h="295275">
                  <a:moveTo>
                    <a:pt x="153417" y="182239"/>
                  </a:moveTo>
                  <a:lnTo>
                    <a:pt x="158329" y="185510"/>
                  </a:lnTo>
                  <a:cubicBezTo>
                    <a:pt x="166022" y="188723"/>
                    <a:pt x="174479" y="190500"/>
                    <a:pt x="183356" y="190500"/>
                  </a:cubicBezTo>
                  <a:cubicBezTo>
                    <a:pt x="192233" y="190500"/>
                    <a:pt x="200690" y="188723"/>
                    <a:pt x="208382" y="185510"/>
                  </a:cubicBezTo>
                  <a:lnTo>
                    <a:pt x="213017" y="182424"/>
                  </a:lnTo>
                  <a:lnTo>
                    <a:pt x="225680" y="185018"/>
                  </a:lnTo>
                  <a:cubicBezTo>
                    <a:pt x="252189" y="196345"/>
                    <a:pt x="273579" y="217760"/>
                    <a:pt x="284893" y="244301"/>
                  </a:cubicBezTo>
                  <a:lnTo>
                    <a:pt x="287278" y="255971"/>
                  </a:lnTo>
                  <a:lnTo>
                    <a:pt x="286544" y="255971"/>
                  </a:lnTo>
                  <a:cubicBezTo>
                    <a:pt x="282575" y="255971"/>
                    <a:pt x="278606" y="259912"/>
                    <a:pt x="278606" y="263854"/>
                  </a:cubicBezTo>
                  <a:cubicBezTo>
                    <a:pt x="278606" y="269109"/>
                    <a:pt x="282575" y="273050"/>
                    <a:pt x="286544" y="273050"/>
                  </a:cubicBezTo>
                  <a:lnTo>
                    <a:pt x="290768" y="273050"/>
                  </a:lnTo>
                  <a:lnTo>
                    <a:pt x="293688" y="287338"/>
                  </a:lnTo>
                  <a:cubicBezTo>
                    <a:pt x="293688" y="291306"/>
                    <a:pt x="289724" y="295275"/>
                    <a:pt x="285760" y="295275"/>
                  </a:cubicBezTo>
                  <a:cubicBezTo>
                    <a:pt x="280474" y="295275"/>
                    <a:pt x="276510" y="291306"/>
                    <a:pt x="276510" y="287338"/>
                  </a:cubicBezTo>
                  <a:cubicBezTo>
                    <a:pt x="276510" y="235744"/>
                    <a:pt x="235549" y="193410"/>
                    <a:pt x="182696" y="193410"/>
                  </a:cubicBezTo>
                  <a:cubicBezTo>
                    <a:pt x="131164" y="193410"/>
                    <a:pt x="88881" y="235744"/>
                    <a:pt x="88881" y="287338"/>
                  </a:cubicBezTo>
                  <a:cubicBezTo>
                    <a:pt x="88881" y="291306"/>
                    <a:pt x="86238" y="295275"/>
                    <a:pt x="80953" y="295275"/>
                  </a:cubicBezTo>
                  <a:cubicBezTo>
                    <a:pt x="76989" y="295275"/>
                    <a:pt x="73025" y="291306"/>
                    <a:pt x="73025" y="287338"/>
                  </a:cubicBezTo>
                  <a:lnTo>
                    <a:pt x="77268" y="266075"/>
                  </a:lnTo>
                  <a:lnTo>
                    <a:pt x="79521" y="263839"/>
                  </a:lnTo>
                  <a:lnTo>
                    <a:pt x="77977" y="262525"/>
                  </a:lnTo>
                  <a:lnTo>
                    <a:pt x="81613" y="244301"/>
                  </a:lnTo>
                  <a:cubicBezTo>
                    <a:pt x="87147" y="231031"/>
                    <a:pt x="95157" y="219042"/>
                    <a:pt x="105067" y="208955"/>
                  </a:cubicBezTo>
                  <a:lnTo>
                    <a:pt x="121487" y="197677"/>
                  </a:lnTo>
                  <a:lnTo>
                    <a:pt x="131209" y="200672"/>
                  </a:lnTo>
                  <a:cubicBezTo>
                    <a:pt x="135185" y="201988"/>
                    <a:pt x="140487" y="200672"/>
                    <a:pt x="141812" y="196725"/>
                  </a:cubicBezTo>
                  <a:cubicBezTo>
                    <a:pt x="144463" y="192777"/>
                    <a:pt x="143137" y="188829"/>
                    <a:pt x="139161" y="186197"/>
                  </a:cubicBezTo>
                  <a:lnTo>
                    <a:pt x="138577" y="185939"/>
                  </a:lnTo>
                  <a:lnTo>
                    <a:pt x="139917" y="185018"/>
                  </a:lnTo>
                  <a:close/>
                  <a:moveTo>
                    <a:pt x="120516" y="177954"/>
                  </a:moveTo>
                  <a:lnTo>
                    <a:pt x="138577" y="185939"/>
                  </a:lnTo>
                  <a:lnTo>
                    <a:pt x="121487" y="197677"/>
                  </a:lnTo>
                  <a:lnTo>
                    <a:pt x="92774" y="188829"/>
                  </a:lnTo>
                  <a:cubicBezTo>
                    <a:pt x="51688" y="188829"/>
                    <a:pt x="19880" y="217780"/>
                    <a:pt x="17229" y="255943"/>
                  </a:cubicBezTo>
                  <a:cubicBezTo>
                    <a:pt x="70243" y="255943"/>
                    <a:pt x="70243" y="255943"/>
                    <a:pt x="70243" y="255943"/>
                  </a:cubicBezTo>
                  <a:lnTo>
                    <a:pt x="77977" y="262525"/>
                  </a:lnTo>
                  <a:lnTo>
                    <a:pt x="77268" y="266075"/>
                  </a:lnTo>
                  <a:lnTo>
                    <a:pt x="70243" y="273050"/>
                  </a:lnTo>
                  <a:cubicBezTo>
                    <a:pt x="7952" y="273050"/>
                    <a:pt x="7952" y="273050"/>
                    <a:pt x="7952" y="273050"/>
                  </a:cubicBezTo>
                  <a:cubicBezTo>
                    <a:pt x="3976" y="273050"/>
                    <a:pt x="0" y="269102"/>
                    <a:pt x="0" y="263839"/>
                  </a:cubicBezTo>
                  <a:cubicBezTo>
                    <a:pt x="0" y="225347"/>
                    <a:pt x="22365" y="193517"/>
                    <a:pt x="55913" y="180008"/>
                  </a:cubicBezTo>
                  <a:lnTo>
                    <a:pt x="63954" y="178487"/>
                  </a:lnTo>
                  <a:lnTo>
                    <a:pt x="70942" y="183150"/>
                  </a:lnTo>
                  <a:cubicBezTo>
                    <a:pt x="77437" y="185844"/>
                    <a:pt x="84611" y="187325"/>
                    <a:pt x="92198" y="187325"/>
                  </a:cubicBezTo>
                  <a:cubicBezTo>
                    <a:pt x="100775" y="187325"/>
                    <a:pt x="109352" y="185022"/>
                    <a:pt x="117104" y="180908"/>
                  </a:cubicBezTo>
                  <a:close/>
                  <a:moveTo>
                    <a:pt x="242887" y="82550"/>
                  </a:moveTo>
                  <a:cubicBezTo>
                    <a:pt x="273315" y="82550"/>
                    <a:pt x="299773" y="108826"/>
                    <a:pt x="299773" y="137730"/>
                  </a:cubicBezTo>
                  <a:cubicBezTo>
                    <a:pt x="299773" y="154809"/>
                    <a:pt x="291836" y="169261"/>
                    <a:pt x="278606" y="179771"/>
                  </a:cubicBezTo>
                  <a:cubicBezTo>
                    <a:pt x="314326" y="192909"/>
                    <a:pt x="338138" y="225754"/>
                    <a:pt x="338138" y="263854"/>
                  </a:cubicBezTo>
                  <a:cubicBezTo>
                    <a:pt x="338138" y="269109"/>
                    <a:pt x="334169" y="273050"/>
                    <a:pt x="330201" y="273050"/>
                  </a:cubicBezTo>
                  <a:cubicBezTo>
                    <a:pt x="308373" y="273050"/>
                    <a:pt x="297458" y="273050"/>
                    <a:pt x="292001" y="273050"/>
                  </a:cubicBezTo>
                  <a:lnTo>
                    <a:pt x="290768" y="273050"/>
                  </a:lnTo>
                  <a:lnTo>
                    <a:pt x="287278" y="255971"/>
                  </a:lnTo>
                  <a:lnTo>
                    <a:pt x="306429" y="255971"/>
                  </a:lnTo>
                  <a:cubicBezTo>
                    <a:pt x="320940" y="255971"/>
                    <a:pt x="320940" y="255971"/>
                    <a:pt x="320940" y="255971"/>
                  </a:cubicBezTo>
                  <a:cubicBezTo>
                    <a:pt x="318294" y="221812"/>
                    <a:pt x="289190" y="194223"/>
                    <a:pt x="253471" y="190281"/>
                  </a:cubicBezTo>
                  <a:cubicBezTo>
                    <a:pt x="249502" y="190281"/>
                    <a:pt x="246856" y="186340"/>
                    <a:pt x="245533" y="182399"/>
                  </a:cubicBezTo>
                  <a:cubicBezTo>
                    <a:pt x="245533" y="178457"/>
                    <a:pt x="248179" y="174516"/>
                    <a:pt x="252148" y="174516"/>
                  </a:cubicBezTo>
                  <a:cubicBezTo>
                    <a:pt x="270669" y="170574"/>
                    <a:pt x="283898" y="156123"/>
                    <a:pt x="283898" y="137730"/>
                  </a:cubicBezTo>
                  <a:cubicBezTo>
                    <a:pt x="283898" y="116709"/>
                    <a:pt x="264054" y="98316"/>
                    <a:pt x="242887" y="98316"/>
                  </a:cubicBezTo>
                  <a:cubicBezTo>
                    <a:pt x="237596" y="98316"/>
                    <a:pt x="234950" y="94374"/>
                    <a:pt x="234950" y="90433"/>
                  </a:cubicBezTo>
                  <a:cubicBezTo>
                    <a:pt x="234950" y="86492"/>
                    <a:pt x="237596" y="82550"/>
                    <a:pt x="242887" y="82550"/>
                  </a:cubicBezTo>
                  <a:close/>
                  <a:moveTo>
                    <a:pt x="182562" y="79375"/>
                  </a:moveTo>
                  <a:cubicBezTo>
                    <a:pt x="156259" y="79375"/>
                    <a:pt x="134937" y="100697"/>
                    <a:pt x="134937" y="127000"/>
                  </a:cubicBezTo>
                  <a:cubicBezTo>
                    <a:pt x="134937" y="153303"/>
                    <a:pt x="156259" y="174625"/>
                    <a:pt x="182562" y="174625"/>
                  </a:cubicBezTo>
                  <a:cubicBezTo>
                    <a:pt x="208865" y="174625"/>
                    <a:pt x="230187" y="153303"/>
                    <a:pt x="230187" y="127000"/>
                  </a:cubicBezTo>
                  <a:cubicBezTo>
                    <a:pt x="230187" y="100697"/>
                    <a:pt x="208865" y="79375"/>
                    <a:pt x="182562" y="79375"/>
                  </a:cubicBezTo>
                  <a:close/>
                  <a:moveTo>
                    <a:pt x="92198" y="79375"/>
                  </a:moveTo>
                  <a:cubicBezTo>
                    <a:pt x="99456" y="79375"/>
                    <a:pt x="106383" y="80692"/>
                    <a:pt x="112815" y="83325"/>
                  </a:cubicBezTo>
                  <a:lnTo>
                    <a:pt x="129438" y="94484"/>
                  </a:lnTo>
                  <a:lnTo>
                    <a:pt x="124114" y="102283"/>
                  </a:lnTo>
                  <a:lnTo>
                    <a:pt x="123146" y="107021"/>
                  </a:lnTo>
                  <a:lnTo>
                    <a:pt x="118588" y="107021"/>
                  </a:lnTo>
                  <a:cubicBezTo>
                    <a:pt x="111991" y="99122"/>
                    <a:pt x="102754" y="95173"/>
                    <a:pt x="92198" y="95173"/>
                  </a:cubicBezTo>
                  <a:cubicBezTo>
                    <a:pt x="71087" y="95173"/>
                    <a:pt x="53934" y="112287"/>
                    <a:pt x="53934" y="133350"/>
                  </a:cubicBezTo>
                  <a:cubicBezTo>
                    <a:pt x="53934" y="154414"/>
                    <a:pt x="71087" y="171528"/>
                    <a:pt x="92198" y="171528"/>
                  </a:cubicBezTo>
                  <a:cubicBezTo>
                    <a:pt x="104074" y="171528"/>
                    <a:pt x="115949" y="164945"/>
                    <a:pt x="123866" y="154414"/>
                  </a:cubicBezTo>
                  <a:lnTo>
                    <a:pt x="125791" y="154174"/>
                  </a:lnTo>
                  <a:lnTo>
                    <a:pt x="134034" y="166249"/>
                  </a:lnTo>
                  <a:lnTo>
                    <a:pt x="120516" y="177954"/>
                  </a:lnTo>
                  <a:lnTo>
                    <a:pt x="116465" y="176163"/>
                  </a:lnTo>
                  <a:cubicBezTo>
                    <a:pt x="108678" y="174024"/>
                    <a:pt x="100726" y="173037"/>
                    <a:pt x="92774" y="173037"/>
                  </a:cubicBezTo>
                  <a:lnTo>
                    <a:pt x="63954" y="178487"/>
                  </a:lnTo>
                  <a:lnTo>
                    <a:pt x="53769" y="171692"/>
                  </a:lnTo>
                  <a:cubicBezTo>
                    <a:pt x="44037" y="161983"/>
                    <a:pt x="38100" y="148490"/>
                    <a:pt x="38100" y="133350"/>
                  </a:cubicBezTo>
                  <a:cubicBezTo>
                    <a:pt x="38100" y="103072"/>
                    <a:pt x="61850" y="79375"/>
                    <a:pt x="92198" y="79375"/>
                  </a:cubicBezTo>
                  <a:close/>
                  <a:moveTo>
                    <a:pt x="183356" y="63500"/>
                  </a:moveTo>
                  <a:cubicBezTo>
                    <a:pt x="218865" y="63500"/>
                    <a:pt x="247650" y="91930"/>
                    <a:pt x="247650" y="127000"/>
                  </a:cubicBezTo>
                  <a:cubicBezTo>
                    <a:pt x="247650" y="144535"/>
                    <a:pt x="240454" y="160410"/>
                    <a:pt x="228819" y="171902"/>
                  </a:cubicBezTo>
                  <a:lnTo>
                    <a:pt x="213017" y="182424"/>
                  </a:lnTo>
                  <a:lnTo>
                    <a:pt x="182696" y="176212"/>
                  </a:lnTo>
                  <a:lnTo>
                    <a:pt x="153417" y="182239"/>
                  </a:lnTo>
                  <a:lnTo>
                    <a:pt x="137893" y="171902"/>
                  </a:lnTo>
                  <a:lnTo>
                    <a:pt x="134034" y="166249"/>
                  </a:lnTo>
                  <a:lnTo>
                    <a:pt x="137061" y="163629"/>
                  </a:lnTo>
                  <a:cubicBezTo>
                    <a:pt x="139700" y="160996"/>
                    <a:pt x="138380" y="155730"/>
                    <a:pt x="134422" y="153097"/>
                  </a:cubicBezTo>
                  <a:lnTo>
                    <a:pt x="125791" y="154174"/>
                  </a:lnTo>
                  <a:lnTo>
                    <a:pt x="124114" y="151717"/>
                  </a:lnTo>
                  <a:cubicBezTo>
                    <a:pt x="120861" y="144120"/>
                    <a:pt x="119062" y="135768"/>
                    <a:pt x="119062" y="127000"/>
                  </a:cubicBezTo>
                  <a:lnTo>
                    <a:pt x="123146" y="107021"/>
                  </a:lnTo>
                  <a:lnTo>
                    <a:pt x="130463" y="107021"/>
                  </a:lnTo>
                  <a:cubicBezTo>
                    <a:pt x="133102" y="103072"/>
                    <a:pt x="133102" y="97806"/>
                    <a:pt x="130463" y="95173"/>
                  </a:cubicBezTo>
                  <a:lnTo>
                    <a:pt x="129438" y="94484"/>
                  </a:lnTo>
                  <a:lnTo>
                    <a:pt x="137893" y="82099"/>
                  </a:lnTo>
                  <a:cubicBezTo>
                    <a:pt x="149528" y="70608"/>
                    <a:pt x="165601" y="63500"/>
                    <a:pt x="183356" y="63500"/>
                  </a:cubicBezTo>
                  <a:close/>
                  <a:moveTo>
                    <a:pt x="284162" y="36513"/>
                  </a:moveTo>
                  <a:lnTo>
                    <a:pt x="300037" y="36513"/>
                  </a:lnTo>
                  <a:lnTo>
                    <a:pt x="300037" y="46752"/>
                  </a:lnTo>
                  <a:cubicBezTo>
                    <a:pt x="300037" y="52282"/>
                    <a:pt x="300037" y="52282"/>
                    <a:pt x="300037" y="52282"/>
                  </a:cubicBezTo>
                  <a:cubicBezTo>
                    <a:pt x="300037" y="56304"/>
                    <a:pt x="296068" y="60325"/>
                    <a:pt x="292100" y="60325"/>
                  </a:cubicBezTo>
                  <a:cubicBezTo>
                    <a:pt x="286808" y="60325"/>
                    <a:pt x="284162" y="56304"/>
                    <a:pt x="284162" y="52282"/>
                  </a:cubicBezTo>
                  <a:close/>
                  <a:moveTo>
                    <a:pt x="300037" y="19050"/>
                  </a:moveTo>
                  <a:lnTo>
                    <a:pt x="302507" y="19050"/>
                  </a:lnTo>
                  <a:cubicBezTo>
                    <a:pt x="307869" y="19050"/>
                    <a:pt x="307869" y="19050"/>
                    <a:pt x="307869" y="19050"/>
                  </a:cubicBezTo>
                  <a:cubicBezTo>
                    <a:pt x="313231" y="19050"/>
                    <a:pt x="315912" y="23080"/>
                    <a:pt x="315912" y="28453"/>
                  </a:cubicBezTo>
                  <a:cubicBezTo>
                    <a:pt x="315912" y="32483"/>
                    <a:pt x="313231" y="36513"/>
                    <a:pt x="307869" y="36513"/>
                  </a:cubicBezTo>
                  <a:lnTo>
                    <a:pt x="300037" y="36513"/>
                  </a:lnTo>
                  <a:lnTo>
                    <a:pt x="300037" y="33619"/>
                  </a:lnTo>
                  <a:close/>
                  <a:moveTo>
                    <a:pt x="264971" y="19050"/>
                  </a:moveTo>
                  <a:lnTo>
                    <a:pt x="284162" y="19050"/>
                  </a:lnTo>
                  <a:lnTo>
                    <a:pt x="284162" y="26707"/>
                  </a:lnTo>
                  <a:lnTo>
                    <a:pt x="284162" y="36513"/>
                  </a:lnTo>
                  <a:lnTo>
                    <a:pt x="283068" y="36513"/>
                  </a:lnTo>
                  <a:cubicBezTo>
                    <a:pt x="264971" y="36513"/>
                    <a:pt x="264971" y="36513"/>
                    <a:pt x="264971" y="36513"/>
                  </a:cubicBezTo>
                  <a:cubicBezTo>
                    <a:pt x="259608" y="36513"/>
                    <a:pt x="255587" y="32483"/>
                    <a:pt x="255587" y="28453"/>
                  </a:cubicBezTo>
                  <a:cubicBezTo>
                    <a:pt x="255587" y="23080"/>
                    <a:pt x="259608" y="19050"/>
                    <a:pt x="264971" y="19050"/>
                  </a:cubicBezTo>
                  <a:close/>
                  <a:moveTo>
                    <a:pt x="292100" y="0"/>
                  </a:moveTo>
                  <a:cubicBezTo>
                    <a:pt x="296068" y="0"/>
                    <a:pt x="300037" y="4022"/>
                    <a:pt x="300037" y="8044"/>
                  </a:cubicBezTo>
                  <a:lnTo>
                    <a:pt x="300037" y="19050"/>
                  </a:lnTo>
                  <a:lnTo>
                    <a:pt x="289771" y="19050"/>
                  </a:lnTo>
                  <a:lnTo>
                    <a:pt x="284162" y="19050"/>
                  </a:lnTo>
                  <a:lnTo>
                    <a:pt x="284162" y="13574"/>
                  </a:lnTo>
                  <a:cubicBezTo>
                    <a:pt x="284162" y="8044"/>
                    <a:pt x="284162" y="8044"/>
                    <a:pt x="284162" y="8044"/>
                  </a:cubicBezTo>
                  <a:cubicBezTo>
                    <a:pt x="284162" y="4022"/>
                    <a:pt x="286808" y="0"/>
                    <a:pt x="2921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grpSp>
        <p:nvGrpSpPr>
          <p:cNvPr id="90" name="组合 89"/>
          <p:cNvGrpSpPr/>
          <p:nvPr/>
        </p:nvGrpSpPr>
        <p:grpSpPr>
          <a:xfrm>
            <a:off x="8573297" y="5066922"/>
            <a:ext cx="631950" cy="631950"/>
            <a:chOff x="8573297" y="5066922"/>
            <a:chExt cx="631950" cy="631950"/>
          </a:xfrm>
        </p:grpSpPr>
        <p:sp>
          <p:nvSpPr>
            <p:cNvPr id="17" name="椭圆 16"/>
            <p:cNvSpPr/>
            <p:nvPr/>
          </p:nvSpPr>
          <p:spPr>
            <a:xfrm>
              <a:off x="8573297" y="5066922"/>
              <a:ext cx="631950" cy="6319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3" name="椭圆 62"/>
            <p:cNvSpPr/>
            <p:nvPr/>
          </p:nvSpPr>
          <p:spPr>
            <a:xfrm>
              <a:off x="8764617" y="5258242"/>
              <a:ext cx="249310" cy="2493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91" name="组合 90"/>
          <p:cNvGrpSpPr/>
          <p:nvPr/>
        </p:nvGrpSpPr>
        <p:grpSpPr>
          <a:xfrm>
            <a:off x="9606865" y="3882921"/>
            <a:ext cx="1479512" cy="1479512"/>
            <a:chOff x="9606865" y="3882921"/>
            <a:chExt cx="1479512" cy="1479512"/>
          </a:xfrm>
        </p:grpSpPr>
        <p:sp>
          <p:nvSpPr>
            <p:cNvPr id="18" name="椭圆 17"/>
            <p:cNvSpPr/>
            <p:nvPr/>
          </p:nvSpPr>
          <p:spPr>
            <a:xfrm>
              <a:off x="9606865" y="3882921"/>
              <a:ext cx="1479512" cy="14795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2" name="椭圆 63"/>
            <p:cNvSpPr/>
            <p:nvPr/>
          </p:nvSpPr>
          <p:spPr>
            <a:xfrm>
              <a:off x="10059650" y="4330837"/>
              <a:ext cx="573942" cy="583680"/>
            </a:xfrm>
            <a:custGeom>
              <a:avLst/>
              <a:gdLst>
                <a:gd name="connsiteX0" fmla="*/ 78191 w 326253"/>
                <a:gd name="connsiteY0" fmla="*/ 141987 h 331788"/>
                <a:gd name="connsiteX1" fmla="*/ 93695 w 326253"/>
                <a:gd name="connsiteY1" fmla="*/ 171683 h 331788"/>
                <a:gd name="connsiteX2" fmla="*/ 80775 w 326253"/>
                <a:gd name="connsiteY2" fmla="*/ 215583 h 331788"/>
                <a:gd name="connsiteX3" fmla="*/ 159586 w 326253"/>
                <a:gd name="connsiteY3" fmla="*/ 183304 h 331788"/>
                <a:gd name="connsiteX4" fmla="*/ 172506 w 326253"/>
                <a:gd name="connsiteY4" fmla="*/ 171683 h 331788"/>
                <a:gd name="connsiteX5" fmla="*/ 194470 w 326253"/>
                <a:gd name="connsiteY5" fmla="*/ 192342 h 331788"/>
                <a:gd name="connsiteX6" fmla="*/ 181550 w 326253"/>
                <a:gd name="connsiteY6" fmla="*/ 285306 h 331788"/>
                <a:gd name="connsiteX7" fmla="*/ 181550 w 326253"/>
                <a:gd name="connsiteY7" fmla="*/ 286597 h 331788"/>
                <a:gd name="connsiteX8" fmla="*/ 194470 w 326253"/>
                <a:gd name="connsiteY8" fmla="*/ 304674 h 331788"/>
                <a:gd name="connsiteX9" fmla="*/ 195762 w 326253"/>
                <a:gd name="connsiteY9" fmla="*/ 304674 h 331788"/>
                <a:gd name="connsiteX10" fmla="*/ 209974 w 326253"/>
                <a:gd name="connsiteY10" fmla="*/ 286597 h 331788"/>
                <a:gd name="connsiteX11" fmla="*/ 209974 w 326253"/>
                <a:gd name="connsiteY11" fmla="*/ 285306 h 331788"/>
                <a:gd name="connsiteX12" fmla="*/ 197054 w 326253"/>
                <a:gd name="connsiteY12" fmla="*/ 192342 h 331788"/>
                <a:gd name="connsiteX13" fmla="*/ 217726 w 326253"/>
                <a:gd name="connsiteY13" fmla="*/ 171683 h 331788"/>
                <a:gd name="connsiteX14" fmla="*/ 230646 w 326253"/>
                <a:gd name="connsiteY14" fmla="*/ 183304 h 331788"/>
                <a:gd name="connsiteX15" fmla="*/ 261654 w 326253"/>
                <a:gd name="connsiteY15" fmla="*/ 196216 h 331788"/>
                <a:gd name="connsiteX16" fmla="*/ 308165 w 326253"/>
                <a:gd name="connsiteY16" fmla="*/ 255609 h 331788"/>
                <a:gd name="connsiteX17" fmla="*/ 324961 w 326253"/>
                <a:gd name="connsiteY17" fmla="*/ 295635 h 331788"/>
                <a:gd name="connsiteX18" fmla="*/ 326253 w 326253"/>
                <a:gd name="connsiteY18" fmla="*/ 304674 h 331788"/>
                <a:gd name="connsiteX19" fmla="*/ 321085 w 326253"/>
                <a:gd name="connsiteY19" fmla="*/ 331788 h 331788"/>
                <a:gd name="connsiteX20" fmla="*/ 271990 w 326253"/>
                <a:gd name="connsiteY20" fmla="*/ 331788 h 331788"/>
                <a:gd name="connsiteX21" fmla="*/ 279742 w 326253"/>
                <a:gd name="connsiteY21" fmla="*/ 304674 h 331788"/>
                <a:gd name="connsiteX22" fmla="*/ 268114 w 326253"/>
                <a:gd name="connsiteY22" fmla="*/ 278850 h 331788"/>
                <a:gd name="connsiteX23" fmla="*/ 268114 w 326253"/>
                <a:gd name="connsiteY23" fmla="*/ 331788 h 331788"/>
                <a:gd name="connsiteX24" fmla="*/ 122119 w 326253"/>
                <a:gd name="connsiteY24" fmla="*/ 331788 h 331788"/>
                <a:gd name="connsiteX25" fmla="*/ 122119 w 326253"/>
                <a:gd name="connsiteY25" fmla="*/ 250445 h 331788"/>
                <a:gd name="connsiteX26" fmla="*/ 56227 w 326253"/>
                <a:gd name="connsiteY26" fmla="*/ 267230 h 331788"/>
                <a:gd name="connsiteX27" fmla="*/ 35555 w 326253"/>
                <a:gd name="connsiteY27" fmla="*/ 256900 h 331788"/>
                <a:gd name="connsiteX28" fmla="*/ 38139 w 326253"/>
                <a:gd name="connsiteY28" fmla="*/ 193633 h 331788"/>
                <a:gd name="connsiteX29" fmla="*/ 49767 w 326253"/>
                <a:gd name="connsiteY29" fmla="*/ 156189 h 331788"/>
                <a:gd name="connsiteX30" fmla="*/ 78191 w 326253"/>
                <a:gd name="connsiteY30" fmla="*/ 141987 h 331788"/>
                <a:gd name="connsiteX31" fmla="*/ 99575 w 326253"/>
                <a:gd name="connsiteY31" fmla="*/ 82184 h 331788"/>
                <a:gd name="connsiteX32" fmla="*/ 116954 w 326253"/>
                <a:gd name="connsiteY32" fmla="*/ 90732 h 331788"/>
                <a:gd name="connsiteX33" fmla="*/ 116954 w 326253"/>
                <a:gd name="connsiteY33" fmla="*/ 95617 h 331788"/>
                <a:gd name="connsiteX34" fmla="*/ 114281 w 326253"/>
                <a:gd name="connsiteY34" fmla="*/ 96838 h 331788"/>
                <a:gd name="connsiteX35" fmla="*/ 112944 w 326253"/>
                <a:gd name="connsiteY35" fmla="*/ 96838 h 331788"/>
                <a:gd name="connsiteX36" fmla="*/ 95565 w 326253"/>
                <a:gd name="connsiteY36" fmla="*/ 87069 h 331788"/>
                <a:gd name="connsiteX37" fmla="*/ 94228 w 326253"/>
                <a:gd name="connsiteY37" fmla="*/ 83405 h 331788"/>
                <a:gd name="connsiteX38" fmla="*/ 99575 w 326253"/>
                <a:gd name="connsiteY38" fmla="*/ 82184 h 331788"/>
                <a:gd name="connsiteX39" fmla="*/ 24452 w 326253"/>
                <a:gd name="connsiteY39" fmla="*/ 82184 h 331788"/>
                <a:gd name="connsiteX40" fmla="*/ 29391 w 326253"/>
                <a:gd name="connsiteY40" fmla="*/ 83405 h 331788"/>
                <a:gd name="connsiteX41" fmla="*/ 28157 w 326253"/>
                <a:gd name="connsiteY41" fmla="*/ 87069 h 331788"/>
                <a:gd name="connsiteX42" fmla="*/ 12105 w 326253"/>
                <a:gd name="connsiteY42" fmla="*/ 96838 h 331788"/>
                <a:gd name="connsiteX43" fmla="*/ 10870 w 326253"/>
                <a:gd name="connsiteY43" fmla="*/ 96838 h 331788"/>
                <a:gd name="connsiteX44" fmla="*/ 7166 w 326253"/>
                <a:gd name="connsiteY44" fmla="*/ 95617 h 331788"/>
                <a:gd name="connsiteX45" fmla="*/ 8400 w 326253"/>
                <a:gd name="connsiteY45" fmla="*/ 90732 h 331788"/>
                <a:gd name="connsiteX46" fmla="*/ 24452 w 326253"/>
                <a:gd name="connsiteY46" fmla="*/ 82184 h 331788"/>
                <a:gd name="connsiteX47" fmla="*/ 59100 w 326253"/>
                <a:gd name="connsiteY47" fmla="*/ 61913 h 331788"/>
                <a:gd name="connsiteX48" fmla="*/ 57739 w 326253"/>
                <a:gd name="connsiteY48" fmla="*/ 63274 h 331788"/>
                <a:gd name="connsiteX49" fmla="*/ 56378 w 326253"/>
                <a:gd name="connsiteY49" fmla="*/ 64635 h 331788"/>
                <a:gd name="connsiteX50" fmla="*/ 61821 w 326253"/>
                <a:gd name="connsiteY50" fmla="*/ 90488 h 331788"/>
                <a:gd name="connsiteX51" fmla="*/ 65903 w 326253"/>
                <a:gd name="connsiteY51" fmla="*/ 64635 h 331788"/>
                <a:gd name="connsiteX52" fmla="*/ 65903 w 326253"/>
                <a:gd name="connsiteY52" fmla="*/ 63274 h 331788"/>
                <a:gd name="connsiteX53" fmla="*/ 64543 w 326253"/>
                <a:gd name="connsiteY53" fmla="*/ 61913 h 331788"/>
                <a:gd name="connsiteX54" fmla="*/ 63182 w 326253"/>
                <a:gd name="connsiteY54" fmla="*/ 63274 h 331788"/>
                <a:gd name="connsiteX55" fmla="*/ 61821 w 326253"/>
                <a:gd name="connsiteY55" fmla="*/ 63274 h 331788"/>
                <a:gd name="connsiteX56" fmla="*/ 60460 w 326253"/>
                <a:gd name="connsiteY56" fmla="*/ 63274 h 331788"/>
                <a:gd name="connsiteX57" fmla="*/ 59100 w 326253"/>
                <a:gd name="connsiteY57" fmla="*/ 61913 h 331788"/>
                <a:gd name="connsiteX58" fmla="*/ 121089 w 326253"/>
                <a:gd name="connsiteY58" fmla="*/ 49213 h 331788"/>
                <a:gd name="connsiteX59" fmla="*/ 124944 w 326253"/>
                <a:gd name="connsiteY59" fmla="*/ 53381 h 331788"/>
                <a:gd name="connsiteX60" fmla="*/ 122374 w 326253"/>
                <a:gd name="connsiteY60" fmla="*/ 57548 h 331788"/>
                <a:gd name="connsiteX61" fmla="*/ 104382 w 326253"/>
                <a:gd name="connsiteY61" fmla="*/ 60326 h 331788"/>
                <a:gd name="connsiteX62" fmla="*/ 103097 w 326253"/>
                <a:gd name="connsiteY62" fmla="*/ 60326 h 331788"/>
                <a:gd name="connsiteX63" fmla="*/ 100526 w 326253"/>
                <a:gd name="connsiteY63" fmla="*/ 57548 h 331788"/>
                <a:gd name="connsiteX64" fmla="*/ 103097 w 326253"/>
                <a:gd name="connsiteY64" fmla="*/ 53381 h 331788"/>
                <a:gd name="connsiteX65" fmla="*/ 121089 w 326253"/>
                <a:gd name="connsiteY65" fmla="*/ 49213 h 331788"/>
                <a:gd name="connsiteX66" fmla="*/ 4308 w 326253"/>
                <a:gd name="connsiteY66" fmla="*/ 49213 h 331788"/>
                <a:gd name="connsiteX67" fmla="*/ 22088 w 326253"/>
                <a:gd name="connsiteY67" fmla="*/ 53381 h 331788"/>
                <a:gd name="connsiteX68" fmla="*/ 24628 w 326253"/>
                <a:gd name="connsiteY68" fmla="*/ 57548 h 331788"/>
                <a:gd name="connsiteX69" fmla="*/ 22088 w 326253"/>
                <a:gd name="connsiteY69" fmla="*/ 60326 h 331788"/>
                <a:gd name="connsiteX70" fmla="*/ 20818 w 326253"/>
                <a:gd name="connsiteY70" fmla="*/ 60326 h 331788"/>
                <a:gd name="connsiteX71" fmla="*/ 3038 w 326253"/>
                <a:gd name="connsiteY71" fmla="*/ 57548 h 331788"/>
                <a:gd name="connsiteX72" fmla="*/ 498 w 326253"/>
                <a:gd name="connsiteY72" fmla="*/ 53381 h 331788"/>
                <a:gd name="connsiteX73" fmla="*/ 4308 w 326253"/>
                <a:gd name="connsiteY73" fmla="*/ 49213 h 331788"/>
                <a:gd name="connsiteX74" fmla="*/ 62728 w 326253"/>
                <a:gd name="connsiteY74" fmla="*/ 41275 h 331788"/>
                <a:gd name="connsiteX75" fmla="*/ 40503 w 326253"/>
                <a:gd name="connsiteY75" fmla="*/ 60552 h 331788"/>
                <a:gd name="connsiteX76" fmla="*/ 47040 w 326253"/>
                <a:gd name="connsiteY76" fmla="*/ 78544 h 331788"/>
                <a:gd name="connsiteX77" fmla="*/ 54884 w 326253"/>
                <a:gd name="connsiteY77" fmla="*/ 95250 h 331788"/>
                <a:gd name="connsiteX78" fmla="*/ 58806 w 326253"/>
                <a:gd name="connsiteY78" fmla="*/ 95250 h 331788"/>
                <a:gd name="connsiteX79" fmla="*/ 53577 w 326253"/>
                <a:gd name="connsiteY79" fmla="*/ 65692 h 331788"/>
                <a:gd name="connsiteX80" fmla="*/ 54884 w 326253"/>
                <a:gd name="connsiteY80" fmla="*/ 60552 h 331788"/>
                <a:gd name="connsiteX81" fmla="*/ 60114 w 326253"/>
                <a:gd name="connsiteY81" fmla="*/ 59267 h 331788"/>
                <a:gd name="connsiteX82" fmla="*/ 62728 w 326253"/>
                <a:gd name="connsiteY82" fmla="*/ 59267 h 331788"/>
                <a:gd name="connsiteX83" fmla="*/ 65343 w 326253"/>
                <a:gd name="connsiteY83" fmla="*/ 59267 h 331788"/>
                <a:gd name="connsiteX84" fmla="*/ 70572 w 326253"/>
                <a:gd name="connsiteY84" fmla="*/ 60552 h 331788"/>
                <a:gd name="connsiteX85" fmla="*/ 71880 w 326253"/>
                <a:gd name="connsiteY85" fmla="*/ 65692 h 331788"/>
                <a:gd name="connsiteX86" fmla="*/ 66650 w 326253"/>
                <a:gd name="connsiteY86" fmla="*/ 95250 h 331788"/>
                <a:gd name="connsiteX87" fmla="*/ 69265 w 326253"/>
                <a:gd name="connsiteY87" fmla="*/ 95250 h 331788"/>
                <a:gd name="connsiteX88" fmla="*/ 77109 w 326253"/>
                <a:gd name="connsiteY88" fmla="*/ 78544 h 331788"/>
                <a:gd name="connsiteX89" fmla="*/ 84953 w 326253"/>
                <a:gd name="connsiteY89" fmla="*/ 60552 h 331788"/>
                <a:gd name="connsiteX90" fmla="*/ 62728 w 326253"/>
                <a:gd name="connsiteY90" fmla="*/ 41275 h 331788"/>
                <a:gd name="connsiteX91" fmla="*/ 62728 w 326253"/>
                <a:gd name="connsiteY91" fmla="*/ 33338 h 331788"/>
                <a:gd name="connsiteX92" fmla="*/ 91303 w 326253"/>
                <a:gd name="connsiteY92" fmla="*/ 60395 h 331788"/>
                <a:gd name="connsiteX93" fmla="*/ 83510 w 326253"/>
                <a:gd name="connsiteY93" fmla="*/ 82298 h 331788"/>
                <a:gd name="connsiteX94" fmla="*/ 77016 w 326253"/>
                <a:gd name="connsiteY94" fmla="*/ 99047 h 331788"/>
                <a:gd name="connsiteX95" fmla="*/ 75717 w 326253"/>
                <a:gd name="connsiteY95" fmla="*/ 111931 h 331788"/>
                <a:gd name="connsiteX96" fmla="*/ 73119 w 326253"/>
                <a:gd name="connsiteY96" fmla="*/ 115796 h 331788"/>
                <a:gd name="connsiteX97" fmla="*/ 70521 w 326253"/>
                <a:gd name="connsiteY97" fmla="*/ 115796 h 331788"/>
                <a:gd name="connsiteX98" fmla="*/ 62728 w 326253"/>
                <a:gd name="connsiteY98" fmla="*/ 122238 h 331788"/>
                <a:gd name="connsiteX99" fmla="*/ 54935 w 326253"/>
                <a:gd name="connsiteY99" fmla="*/ 115796 h 331788"/>
                <a:gd name="connsiteX100" fmla="*/ 52337 w 326253"/>
                <a:gd name="connsiteY100" fmla="*/ 115796 h 331788"/>
                <a:gd name="connsiteX101" fmla="*/ 48441 w 326253"/>
                <a:gd name="connsiteY101" fmla="*/ 111931 h 331788"/>
                <a:gd name="connsiteX102" fmla="*/ 48441 w 326253"/>
                <a:gd name="connsiteY102" fmla="*/ 99047 h 331788"/>
                <a:gd name="connsiteX103" fmla="*/ 41946 w 326253"/>
                <a:gd name="connsiteY103" fmla="*/ 82298 h 331788"/>
                <a:gd name="connsiteX104" fmla="*/ 34153 w 326253"/>
                <a:gd name="connsiteY104" fmla="*/ 60395 h 331788"/>
                <a:gd name="connsiteX105" fmla="*/ 62728 w 326253"/>
                <a:gd name="connsiteY105" fmla="*/ 33338 h 331788"/>
                <a:gd name="connsiteX106" fmla="*/ 195140 w 326253"/>
                <a:gd name="connsiteY106" fmla="*/ 26988 h 331788"/>
                <a:gd name="connsiteX107" fmla="*/ 254816 w 326253"/>
                <a:gd name="connsiteY107" fmla="*/ 86198 h 331788"/>
                <a:gd name="connsiteX108" fmla="*/ 195140 w 326253"/>
                <a:gd name="connsiteY108" fmla="*/ 169863 h 331788"/>
                <a:gd name="connsiteX109" fmla="*/ 134166 w 326253"/>
                <a:gd name="connsiteY109" fmla="*/ 86198 h 331788"/>
                <a:gd name="connsiteX110" fmla="*/ 195140 w 326253"/>
                <a:gd name="connsiteY110" fmla="*/ 26988 h 331788"/>
                <a:gd name="connsiteX111" fmla="*/ 103011 w 326253"/>
                <a:gd name="connsiteY111" fmla="*/ 14288 h 331788"/>
                <a:gd name="connsiteX112" fmla="*/ 104301 w 326253"/>
                <a:gd name="connsiteY112" fmla="*/ 19448 h 331788"/>
                <a:gd name="connsiteX113" fmla="*/ 91403 w 326253"/>
                <a:gd name="connsiteY113" fmla="*/ 33636 h 331788"/>
                <a:gd name="connsiteX114" fmla="*/ 88823 w 326253"/>
                <a:gd name="connsiteY114" fmla="*/ 34926 h 331788"/>
                <a:gd name="connsiteX115" fmla="*/ 87533 w 326253"/>
                <a:gd name="connsiteY115" fmla="*/ 34926 h 331788"/>
                <a:gd name="connsiteX116" fmla="*/ 86243 w 326253"/>
                <a:gd name="connsiteY116" fmla="*/ 29767 h 331788"/>
                <a:gd name="connsiteX117" fmla="*/ 99142 w 326253"/>
                <a:gd name="connsiteY117" fmla="*/ 15578 h 331788"/>
                <a:gd name="connsiteX118" fmla="*/ 103011 w 326253"/>
                <a:gd name="connsiteY118" fmla="*/ 14288 h 331788"/>
                <a:gd name="connsiteX119" fmla="*/ 21136 w 326253"/>
                <a:gd name="connsiteY119" fmla="*/ 14288 h 331788"/>
                <a:gd name="connsiteX120" fmla="*/ 26216 w 326253"/>
                <a:gd name="connsiteY120" fmla="*/ 15578 h 331788"/>
                <a:gd name="connsiteX121" fmla="*/ 37646 w 326253"/>
                <a:gd name="connsiteY121" fmla="*/ 29767 h 331788"/>
                <a:gd name="connsiteX122" fmla="*/ 37646 w 326253"/>
                <a:gd name="connsiteY122" fmla="*/ 34926 h 331788"/>
                <a:gd name="connsiteX123" fmla="*/ 35106 w 326253"/>
                <a:gd name="connsiteY123" fmla="*/ 34926 h 331788"/>
                <a:gd name="connsiteX124" fmla="*/ 32566 w 326253"/>
                <a:gd name="connsiteY124" fmla="*/ 33636 h 331788"/>
                <a:gd name="connsiteX125" fmla="*/ 21136 w 326253"/>
                <a:gd name="connsiteY125" fmla="*/ 19448 h 331788"/>
                <a:gd name="connsiteX126" fmla="*/ 19866 w 326253"/>
                <a:gd name="connsiteY126" fmla="*/ 16868 h 331788"/>
                <a:gd name="connsiteX127" fmla="*/ 21136 w 326253"/>
                <a:gd name="connsiteY127" fmla="*/ 14288 h 331788"/>
                <a:gd name="connsiteX128" fmla="*/ 61935 w 326253"/>
                <a:gd name="connsiteY128" fmla="*/ 0 h 331788"/>
                <a:gd name="connsiteX129" fmla="*/ 65904 w 326253"/>
                <a:gd name="connsiteY129" fmla="*/ 4048 h 331788"/>
                <a:gd name="connsiteX130" fmla="*/ 65904 w 326253"/>
                <a:gd name="connsiteY130" fmla="*/ 22940 h 331788"/>
                <a:gd name="connsiteX131" fmla="*/ 61935 w 326253"/>
                <a:gd name="connsiteY131" fmla="*/ 26988 h 331788"/>
                <a:gd name="connsiteX132" fmla="*/ 59289 w 326253"/>
                <a:gd name="connsiteY132" fmla="*/ 25639 h 331788"/>
                <a:gd name="connsiteX133" fmla="*/ 57966 w 326253"/>
                <a:gd name="connsiteY133" fmla="*/ 22940 h 331788"/>
                <a:gd name="connsiteX134" fmla="*/ 57966 w 326253"/>
                <a:gd name="connsiteY134" fmla="*/ 4048 h 331788"/>
                <a:gd name="connsiteX135" fmla="*/ 61935 w 326253"/>
                <a:gd name="connsiteY135"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326253" h="331788">
                  <a:moveTo>
                    <a:pt x="78191" y="141987"/>
                  </a:moveTo>
                  <a:cubicBezTo>
                    <a:pt x="91111" y="145860"/>
                    <a:pt x="97571" y="158772"/>
                    <a:pt x="93695" y="171683"/>
                  </a:cubicBezTo>
                  <a:cubicBezTo>
                    <a:pt x="88527" y="187177"/>
                    <a:pt x="83359" y="202671"/>
                    <a:pt x="80775" y="215583"/>
                  </a:cubicBezTo>
                  <a:cubicBezTo>
                    <a:pt x="101447" y="209127"/>
                    <a:pt x="159586" y="183304"/>
                    <a:pt x="159586" y="183304"/>
                  </a:cubicBezTo>
                  <a:cubicBezTo>
                    <a:pt x="159586" y="183304"/>
                    <a:pt x="159586" y="183304"/>
                    <a:pt x="172506" y="171683"/>
                  </a:cubicBezTo>
                  <a:cubicBezTo>
                    <a:pt x="172506" y="171683"/>
                    <a:pt x="172506" y="171683"/>
                    <a:pt x="194470" y="192342"/>
                  </a:cubicBezTo>
                  <a:cubicBezTo>
                    <a:pt x="194470" y="192342"/>
                    <a:pt x="194470" y="192342"/>
                    <a:pt x="181550" y="285306"/>
                  </a:cubicBezTo>
                  <a:cubicBezTo>
                    <a:pt x="181550" y="285306"/>
                    <a:pt x="181550" y="285306"/>
                    <a:pt x="181550" y="286597"/>
                  </a:cubicBezTo>
                  <a:cubicBezTo>
                    <a:pt x="181550" y="286597"/>
                    <a:pt x="181550" y="286597"/>
                    <a:pt x="194470" y="304674"/>
                  </a:cubicBezTo>
                  <a:cubicBezTo>
                    <a:pt x="194470" y="304674"/>
                    <a:pt x="194470" y="304674"/>
                    <a:pt x="195762" y="304674"/>
                  </a:cubicBezTo>
                  <a:cubicBezTo>
                    <a:pt x="195762" y="304674"/>
                    <a:pt x="195762" y="304674"/>
                    <a:pt x="209974" y="286597"/>
                  </a:cubicBezTo>
                  <a:cubicBezTo>
                    <a:pt x="209974" y="285306"/>
                    <a:pt x="209974" y="285306"/>
                    <a:pt x="209974" y="285306"/>
                  </a:cubicBezTo>
                  <a:cubicBezTo>
                    <a:pt x="209974" y="285306"/>
                    <a:pt x="209974" y="285306"/>
                    <a:pt x="197054" y="192342"/>
                  </a:cubicBezTo>
                  <a:cubicBezTo>
                    <a:pt x="197054" y="192342"/>
                    <a:pt x="197054" y="192342"/>
                    <a:pt x="217726" y="171683"/>
                  </a:cubicBezTo>
                  <a:cubicBezTo>
                    <a:pt x="217726" y="171683"/>
                    <a:pt x="217726" y="171683"/>
                    <a:pt x="230646" y="183304"/>
                  </a:cubicBezTo>
                  <a:cubicBezTo>
                    <a:pt x="230646" y="183304"/>
                    <a:pt x="261654" y="196216"/>
                    <a:pt x="261654" y="196216"/>
                  </a:cubicBezTo>
                  <a:cubicBezTo>
                    <a:pt x="278450" y="205254"/>
                    <a:pt x="293953" y="223330"/>
                    <a:pt x="308165" y="255609"/>
                  </a:cubicBezTo>
                  <a:cubicBezTo>
                    <a:pt x="318501" y="276268"/>
                    <a:pt x="324961" y="294344"/>
                    <a:pt x="324961" y="295635"/>
                  </a:cubicBezTo>
                  <a:cubicBezTo>
                    <a:pt x="326253" y="298218"/>
                    <a:pt x="326253" y="300800"/>
                    <a:pt x="326253" y="304674"/>
                  </a:cubicBezTo>
                  <a:cubicBezTo>
                    <a:pt x="326253" y="305965"/>
                    <a:pt x="324961" y="316294"/>
                    <a:pt x="321085" y="331788"/>
                  </a:cubicBezTo>
                  <a:cubicBezTo>
                    <a:pt x="321085" y="331788"/>
                    <a:pt x="321085" y="331788"/>
                    <a:pt x="271990" y="331788"/>
                  </a:cubicBezTo>
                  <a:cubicBezTo>
                    <a:pt x="275866" y="318876"/>
                    <a:pt x="278450" y="309838"/>
                    <a:pt x="279742" y="304674"/>
                  </a:cubicBezTo>
                  <a:cubicBezTo>
                    <a:pt x="277158" y="299509"/>
                    <a:pt x="273282" y="289180"/>
                    <a:pt x="268114" y="278850"/>
                  </a:cubicBezTo>
                  <a:cubicBezTo>
                    <a:pt x="268114" y="278850"/>
                    <a:pt x="268114" y="278850"/>
                    <a:pt x="268114" y="331788"/>
                  </a:cubicBezTo>
                  <a:cubicBezTo>
                    <a:pt x="268114" y="331788"/>
                    <a:pt x="268114" y="331788"/>
                    <a:pt x="122119" y="331788"/>
                  </a:cubicBezTo>
                  <a:cubicBezTo>
                    <a:pt x="122119" y="331788"/>
                    <a:pt x="122119" y="331788"/>
                    <a:pt x="122119" y="250445"/>
                  </a:cubicBezTo>
                  <a:cubicBezTo>
                    <a:pt x="94987" y="260774"/>
                    <a:pt x="70439" y="267230"/>
                    <a:pt x="56227" y="267230"/>
                  </a:cubicBezTo>
                  <a:cubicBezTo>
                    <a:pt x="48475" y="267230"/>
                    <a:pt x="40723" y="263356"/>
                    <a:pt x="35555" y="256900"/>
                  </a:cubicBezTo>
                  <a:cubicBezTo>
                    <a:pt x="27803" y="245280"/>
                    <a:pt x="27803" y="229786"/>
                    <a:pt x="38139" y="193633"/>
                  </a:cubicBezTo>
                  <a:cubicBezTo>
                    <a:pt x="43307" y="175557"/>
                    <a:pt x="48475" y="157481"/>
                    <a:pt x="49767" y="156189"/>
                  </a:cubicBezTo>
                  <a:cubicBezTo>
                    <a:pt x="53643" y="144569"/>
                    <a:pt x="66563" y="138113"/>
                    <a:pt x="78191" y="141987"/>
                  </a:cubicBezTo>
                  <a:close/>
                  <a:moveTo>
                    <a:pt x="99575" y="82184"/>
                  </a:moveTo>
                  <a:lnTo>
                    <a:pt x="116954" y="90732"/>
                  </a:lnTo>
                  <a:cubicBezTo>
                    <a:pt x="118291" y="91954"/>
                    <a:pt x="118291" y="93175"/>
                    <a:pt x="116954" y="95617"/>
                  </a:cubicBezTo>
                  <a:cubicBezTo>
                    <a:pt x="116954" y="96838"/>
                    <a:pt x="115618" y="96838"/>
                    <a:pt x="114281" y="96838"/>
                  </a:cubicBezTo>
                  <a:cubicBezTo>
                    <a:pt x="114281" y="96838"/>
                    <a:pt x="112944" y="96838"/>
                    <a:pt x="112944" y="96838"/>
                  </a:cubicBezTo>
                  <a:cubicBezTo>
                    <a:pt x="112944" y="96838"/>
                    <a:pt x="112944" y="96838"/>
                    <a:pt x="95565" y="87069"/>
                  </a:cubicBezTo>
                  <a:cubicBezTo>
                    <a:pt x="94228" y="87069"/>
                    <a:pt x="92891" y="84627"/>
                    <a:pt x="94228" y="83405"/>
                  </a:cubicBezTo>
                  <a:cubicBezTo>
                    <a:pt x="95565" y="80963"/>
                    <a:pt x="96902" y="80963"/>
                    <a:pt x="99575" y="82184"/>
                  </a:cubicBezTo>
                  <a:close/>
                  <a:moveTo>
                    <a:pt x="24452" y="82184"/>
                  </a:moveTo>
                  <a:cubicBezTo>
                    <a:pt x="25687" y="80963"/>
                    <a:pt x="28157" y="80963"/>
                    <a:pt x="29391" y="83405"/>
                  </a:cubicBezTo>
                  <a:cubicBezTo>
                    <a:pt x="29391" y="84627"/>
                    <a:pt x="29391" y="87069"/>
                    <a:pt x="28157" y="87069"/>
                  </a:cubicBezTo>
                  <a:cubicBezTo>
                    <a:pt x="28157" y="87069"/>
                    <a:pt x="28157" y="87069"/>
                    <a:pt x="12105" y="96838"/>
                  </a:cubicBezTo>
                  <a:cubicBezTo>
                    <a:pt x="12105" y="96838"/>
                    <a:pt x="10870" y="96838"/>
                    <a:pt x="10870" y="96838"/>
                  </a:cubicBezTo>
                  <a:cubicBezTo>
                    <a:pt x="9635" y="96838"/>
                    <a:pt x="8400" y="96838"/>
                    <a:pt x="7166" y="95617"/>
                  </a:cubicBezTo>
                  <a:cubicBezTo>
                    <a:pt x="7166" y="93175"/>
                    <a:pt x="7166" y="91954"/>
                    <a:pt x="8400" y="90732"/>
                  </a:cubicBezTo>
                  <a:cubicBezTo>
                    <a:pt x="8400" y="90732"/>
                    <a:pt x="8400" y="90732"/>
                    <a:pt x="24452" y="82184"/>
                  </a:cubicBezTo>
                  <a:close/>
                  <a:moveTo>
                    <a:pt x="59100" y="61913"/>
                  </a:moveTo>
                  <a:cubicBezTo>
                    <a:pt x="59100" y="61913"/>
                    <a:pt x="57739" y="61913"/>
                    <a:pt x="57739" y="63274"/>
                  </a:cubicBezTo>
                  <a:cubicBezTo>
                    <a:pt x="57739" y="63274"/>
                    <a:pt x="56378" y="63274"/>
                    <a:pt x="56378" y="64635"/>
                  </a:cubicBezTo>
                  <a:cubicBezTo>
                    <a:pt x="56378" y="64635"/>
                    <a:pt x="56378" y="64635"/>
                    <a:pt x="61821" y="90488"/>
                  </a:cubicBezTo>
                  <a:lnTo>
                    <a:pt x="65903" y="64635"/>
                  </a:lnTo>
                  <a:cubicBezTo>
                    <a:pt x="65903" y="63274"/>
                    <a:pt x="65903" y="63274"/>
                    <a:pt x="65903" y="63274"/>
                  </a:cubicBezTo>
                  <a:cubicBezTo>
                    <a:pt x="65903" y="61913"/>
                    <a:pt x="64543" y="61913"/>
                    <a:pt x="64543" y="61913"/>
                  </a:cubicBezTo>
                  <a:cubicBezTo>
                    <a:pt x="64543" y="61913"/>
                    <a:pt x="63182" y="61913"/>
                    <a:pt x="63182" y="63274"/>
                  </a:cubicBezTo>
                  <a:cubicBezTo>
                    <a:pt x="63182" y="63274"/>
                    <a:pt x="61821" y="63274"/>
                    <a:pt x="61821" y="63274"/>
                  </a:cubicBezTo>
                  <a:cubicBezTo>
                    <a:pt x="60460" y="63274"/>
                    <a:pt x="60460" y="63274"/>
                    <a:pt x="60460" y="63274"/>
                  </a:cubicBezTo>
                  <a:cubicBezTo>
                    <a:pt x="59100" y="61913"/>
                    <a:pt x="59100" y="61913"/>
                    <a:pt x="59100" y="61913"/>
                  </a:cubicBezTo>
                  <a:close/>
                  <a:moveTo>
                    <a:pt x="121089" y="49213"/>
                  </a:moveTo>
                  <a:cubicBezTo>
                    <a:pt x="123659" y="49213"/>
                    <a:pt x="124944" y="50602"/>
                    <a:pt x="124944" y="53381"/>
                  </a:cubicBezTo>
                  <a:cubicBezTo>
                    <a:pt x="126229" y="54770"/>
                    <a:pt x="124944" y="56159"/>
                    <a:pt x="122374" y="57548"/>
                  </a:cubicBezTo>
                  <a:cubicBezTo>
                    <a:pt x="122374" y="57548"/>
                    <a:pt x="122374" y="57548"/>
                    <a:pt x="104382" y="60326"/>
                  </a:cubicBezTo>
                  <a:cubicBezTo>
                    <a:pt x="103097" y="60326"/>
                    <a:pt x="103097" y="60326"/>
                    <a:pt x="103097" y="60326"/>
                  </a:cubicBezTo>
                  <a:cubicBezTo>
                    <a:pt x="101812" y="60326"/>
                    <a:pt x="100526" y="58937"/>
                    <a:pt x="100526" y="57548"/>
                  </a:cubicBezTo>
                  <a:cubicBezTo>
                    <a:pt x="99241" y="56159"/>
                    <a:pt x="100526" y="53381"/>
                    <a:pt x="103097" y="53381"/>
                  </a:cubicBezTo>
                  <a:cubicBezTo>
                    <a:pt x="103097" y="53381"/>
                    <a:pt x="103097" y="53381"/>
                    <a:pt x="121089" y="49213"/>
                  </a:cubicBezTo>
                  <a:close/>
                  <a:moveTo>
                    <a:pt x="4308" y="49213"/>
                  </a:moveTo>
                  <a:cubicBezTo>
                    <a:pt x="4308" y="49213"/>
                    <a:pt x="4308" y="49213"/>
                    <a:pt x="22088" y="53381"/>
                  </a:cubicBezTo>
                  <a:cubicBezTo>
                    <a:pt x="24628" y="53381"/>
                    <a:pt x="24628" y="56159"/>
                    <a:pt x="24628" y="57548"/>
                  </a:cubicBezTo>
                  <a:cubicBezTo>
                    <a:pt x="24628" y="58937"/>
                    <a:pt x="23358" y="60326"/>
                    <a:pt x="22088" y="60326"/>
                  </a:cubicBezTo>
                  <a:cubicBezTo>
                    <a:pt x="20818" y="60326"/>
                    <a:pt x="20818" y="60326"/>
                    <a:pt x="20818" y="60326"/>
                  </a:cubicBezTo>
                  <a:cubicBezTo>
                    <a:pt x="20818" y="60326"/>
                    <a:pt x="20818" y="60326"/>
                    <a:pt x="3038" y="57548"/>
                  </a:cubicBezTo>
                  <a:cubicBezTo>
                    <a:pt x="498" y="56159"/>
                    <a:pt x="-772" y="54770"/>
                    <a:pt x="498" y="53381"/>
                  </a:cubicBezTo>
                  <a:cubicBezTo>
                    <a:pt x="498" y="50602"/>
                    <a:pt x="1768" y="49213"/>
                    <a:pt x="4308" y="49213"/>
                  </a:cubicBezTo>
                  <a:close/>
                  <a:moveTo>
                    <a:pt x="62728" y="41275"/>
                  </a:moveTo>
                  <a:cubicBezTo>
                    <a:pt x="50962" y="41275"/>
                    <a:pt x="40503" y="50271"/>
                    <a:pt x="40503" y="60552"/>
                  </a:cubicBezTo>
                  <a:cubicBezTo>
                    <a:pt x="40503" y="69548"/>
                    <a:pt x="44425" y="73403"/>
                    <a:pt x="47040" y="78544"/>
                  </a:cubicBezTo>
                  <a:cubicBezTo>
                    <a:pt x="50962" y="83684"/>
                    <a:pt x="54884" y="88825"/>
                    <a:pt x="54884" y="95250"/>
                  </a:cubicBezTo>
                  <a:cubicBezTo>
                    <a:pt x="54884" y="95250"/>
                    <a:pt x="54884" y="95250"/>
                    <a:pt x="58806" y="95250"/>
                  </a:cubicBezTo>
                  <a:cubicBezTo>
                    <a:pt x="58806" y="95250"/>
                    <a:pt x="58806" y="95250"/>
                    <a:pt x="53577" y="65692"/>
                  </a:cubicBezTo>
                  <a:cubicBezTo>
                    <a:pt x="53577" y="64407"/>
                    <a:pt x="53577" y="61837"/>
                    <a:pt x="54884" y="60552"/>
                  </a:cubicBezTo>
                  <a:cubicBezTo>
                    <a:pt x="56191" y="59267"/>
                    <a:pt x="58806" y="59267"/>
                    <a:pt x="60114" y="59267"/>
                  </a:cubicBezTo>
                  <a:cubicBezTo>
                    <a:pt x="61421" y="59267"/>
                    <a:pt x="61421" y="59267"/>
                    <a:pt x="62728" y="59267"/>
                  </a:cubicBezTo>
                  <a:cubicBezTo>
                    <a:pt x="64036" y="59267"/>
                    <a:pt x="64036" y="59267"/>
                    <a:pt x="65343" y="59267"/>
                  </a:cubicBezTo>
                  <a:cubicBezTo>
                    <a:pt x="66650" y="59267"/>
                    <a:pt x="69265" y="59267"/>
                    <a:pt x="70572" y="60552"/>
                  </a:cubicBezTo>
                  <a:cubicBezTo>
                    <a:pt x="70572" y="61837"/>
                    <a:pt x="71880" y="64407"/>
                    <a:pt x="71880" y="65692"/>
                  </a:cubicBezTo>
                  <a:cubicBezTo>
                    <a:pt x="71880" y="65692"/>
                    <a:pt x="71880" y="65692"/>
                    <a:pt x="66650" y="95250"/>
                  </a:cubicBezTo>
                  <a:cubicBezTo>
                    <a:pt x="66650" y="95250"/>
                    <a:pt x="66650" y="95250"/>
                    <a:pt x="69265" y="95250"/>
                  </a:cubicBezTo>
                  <a:cubicBezTo>
                    <a:pt x="70572" y="88825"/>
                    <a:pt x="74494" y="83684"/>
                    <a:pt x="77109" y="78544"/>
                  </a:cubicBezTo>
                  <a:cubicBezTo>
                    <a:pt x="81031" y="73403"/>
                    <a:pt x="84953" y="69548"/>
                    <a:pt x="84953" y="60552"/>
                  </a:cubicBezTo>
                  <a:cubicBezTo>
                    <a:pt x="84953" y="50271"/>
                    <a:pt x="74494" y="41275"/>
                    <a:pt x="62728" y="41275"/>
                  </a:cubicBezTo>
                  <a:close/>
                  <a:moveTo>
                    <a:pt x="62728" y="33338"/>
                  </a:moveTo>
                  <a:cubicBezTo>
                    <a:pt x="78315" y="33338"/>
                    <a:pt x="91303" y="46222"/>
                    <a:pt x="91303" y="60395"/>
                  </a:cubicBezTo>
                  <a:cubicBezTo>
                    <a:pt x="91303" y="70702"/>
                    <a:pt x="87407" y="77144"/>
                    <a:pt x="83510" y="82298"/>
                  </a:cubicBezTo>
                  <a:cubicBezTo>
                    <a:pt x="79613" y="87451"/>
                    <a:pt x="77016" y="92605"/>
                    <a:pt x="77016" y="99047"/>
                  </a:cubicBezTo>
                  <a:cubicBezTo>
                    <a:pt x="77016" y="99047"/>
                    <a:pt x="77016" y="99047"/>
                    <a:pt x="75717" y="111931"/>
                  </a:cubicBezTo>
                  <a:cubicBezTo>
                    <a:pt x="75717" y="114508"/>
                    <a:pt x="74418" y="115796"/>
                    <a:pt x="73119" y="115796"/>
                  </a:cubicBezTo>
                  <a:cubicBezTo>
                    <a:pt x="73119" y="115796"/>
                    <a:pt x="73119" y="115796"/>
                    <a:pt x="70521" y="115796"/>
                  </a:cubicBezTo>
                  <a:cubicBezTo>
                    <a:pt x="69223" y="119661"/>
                    <a:pt x="66625" y="122238"/>
                    <a:pt x="62728" y="122238"/>
                  </a:cubicBezTo>
                  <a:cubicBezTo>
                    <a:pt x="58832" y="122238"/>
                    <a:pt x="54935" y="119661"/>
                    <a:pt x="54935" y="115796"/>
                  </a:cubicBezTo>
                  <a:cubicBezTo>
                    <a:pt x="54935" y="115796"/>
                    <a:pt x="54935" y="115796"/>
                    <a:pt x="52337" y="115796"/>
                  </a:cubicBezTo>
                  <a:cubicBezTo>
                    <a:pt x="51038" y="115796"/>
                    <a:pt x="48441" y="114508"/>
                    <a:pt x="48441" y="111931"/>
                  </a:cubicBezTo>
                  <a:cubicBezTo>
                    <a:pt x="48441" y="111931"/>
                    <a:pt x="48441" y="111931"/>
                    <a:pt x="48441" y="99047"/>
                  </a:cubicBezTo>
                  <a:cubicBezTo>
                    <a:pt x="48441" y="92605"/>
                    <a:pt x="44544" y="87451"/>
                    <a:pt x="41946" y="82298"/>
                  </a:cubicBezTo>
                  <a:cubicBezTo>
                    <a:pt x="38050" y="77144"/>
                    <a:pt x="34153" y="70702"/>
                    <a:pt x="34153" y="60395"/>
                  </a:cubicBezTo>
                  <a:cubicBezTo>
                    <a:pt x="34153" y="46222"/>
                    <a:pt x="47142" y="33338"/>
                    <a:pt x="62728" y="33338"/>
                  </a:cubicBezTo>
                  <a:close/>
                  <a:moveTo>
                    <a:pt x="195140" y="26988"/>
                  </a:moveTo>
                  <a:cubicBezTo>
                    <a:pt x="237951" y="26988"/>
                    <a:pt x="254816" y="48870"/>
                    <a:pt x="254816" y="86198"/>
                  </a:cubicBezTo>
                  <a:cubicBezTo>
                    <a:pt x="253519" y="138971"/>
                    <a:pt x="228870" y="169863"/>
                    <a:pt x="195140" y="169863"/>
                  </a:cubicBezTo>
                  <a:cubicBezTo>
                    <a:pt x="160112" y="169863"/>
                    <a:pt x="135464" y="138971"/>
                    <a:pt x="134166" y="86198"/>
                  </a:cubicBezTo>
                  <a:cubicBezTo>
                    <a:pt x="134166" y="48870"/>
                    <a:pt x="152329" y="26988"/>
                    <a:pt x="195140" y="26988"/>
                  </a:cubicBezTo>
                  <a:close/>
                  <a:moveTo>
                    <a:pt x="103011" y="14288"/>
                  </a:moveTo>
                  <a:cubicBezTo>
                    <a:pt x="105591" y="15578"/>
                    <a:pt x="105591" y="18158"/>
                    <a:pt x="104301" y="19448"/>
                  </a:cubicBezTo>
                  <a:cubicBezTo>
                    <a:pt x="104301" y="19448"/>
                    <a:pt x="104301" y="19448"/>
                    <a:pt x="91403" y="33636"/>
                  </a:cubicBezTo>
                  <a:cubicBezTo>
                    <a:pt x="91403" y="34926"/>
                    <a:pt x="90113" y="34926"/>
                    <a:pt x="88823" y="34926"/>
                  </a:cubicBezTo>
                  <a:cubicBezTo>
                    <a:pt x="88823" y="34926"/>
                    <a:pt x="87533" y="34926"/>
                    <a:pt x="87533" y="34926"/>
                  </a:cubicBezTo>
                  <a:cubicBezTo>
                    <a:pt x="86243" y="33636"/>
                    <a:pt x="84953" y="31057"/>
                    <a:pt x="86243" y="29767"/>
                  </a:cubicBezTo>
                  <a:cubicBezTo>
                    <a:pt x="86243" y="29767"/>
                    <a:pt x="86243" y="29767"/>
                    <a:pt x="99142" y="15578"/>
                  </a:cubicBezTo>
                  <a:cubicBezTo>
                    <a:pt x="100432" y="14288"/>
                    <a:pt x="101722" y="14288"/>
                    <a:pt x="103011" y="14288"/>
                  </a:cubicBezTo>
                  <a:close/>
                  <a:moveTo>
                    <a:pt x="21136" y="14288"/>
                  </a:moveTo>
                  <a:cubicBezTo>
                    <a:pt x="22406" y="14288"/>
                    <a:pt x="24946" y="14288"/>
                    <a:pt x="26216" y="15578"/>
                  </a:cubicBezTo>
                  <a:cubicBezTo>
                    <a:pt x="26216" y="15578"/>
                    <a:pt x="26216" y="15578"/>
                    <a:pt x="37646" y="29767"/>
                  </a:cubicBezTo>
                  <a:cubicBezTo>
                    <a:pt x="38916" y="31057"/>
                    <a:pt x="38916" y="33636"/>
                    <a:pt x="37646" y="34926"/>
                  </a:cubicBezTo>
                  <a:cubicBezTo>
                    <a:pt x="37646" y="34926"/>
                    <a:pt x="36376" y="34926"/>
                    <a:pt x="35106" y="34926"/>
                  </a:cubicBezTo>
                  <a:cubicBezTo>
                    <a:pt x="35106" y="34926"/>
                    <a:pt x="33836" y="34926"/>
                    <a:pt x="32566" y="33636"/>
                  </a:cubicBezTo>
                  <a:lnTo>
                    <a:pt x="21136" y="19448"/>
                  </a:lnTo>
                  <a:cubicBezTo>
                    <a:pt x="21136" y="19448"/>
                    <a:pt x="19866" y="18158"/>
                    <a:pt x="19866" y="16868"/>
                  </a:cubicBezTo>
                  <a:cubicBezTo>
                    <a:pt x="19866" y="16868"/>
                    <a:pt x="21136" y="15578"/>
                    <a:pt x="21136" y="14288"/>
                  </a:cubicBezTo>
                  <a:close/>
                  <a:moveTo>
                    <a:pt x="61935" y="0"/>
                  </a:moveTo>
                  <a:cubicBezTo>
                    <a:pt x="63258" y="0"/>
                    <a:pt x="65904" y="1349"/>
                    <a:pt x="65904" y="4048"/>
                  </a:cubicBezTo>
                  <a:cubicBezTo>
                    <a:pt x="65904" y="4048"/>
                    <a:pt x="65904" y="4048"/>
                    <a:pt x="65904" y="22940"/>
                  </a:cubicBezTo>
                  <a:cubicBezTo>
                    <a:pt x="65904" y="25639"/>
                    <a:pt x="63258" y="26988"/>
                    <a:pt x="61935" y="26988"/>
                  </a:cubicBezTo>
                  <a:cubicBezTo>
                    <a:pt x="60612" y="26988"/>
                    <a:pt x="60612" y="26988"/>
                    <a:pt x="59289" y="25639"/>
                  </a:cubicBezTo>
                  <a:cubicBezTo>
                    <a:pt x="59289" y="25639"/>
                    <a:pt x="57966" y="24289"/>
                    <a:pt x="57966" y="22940"/>
                  </a:cubicBezTo>
                  <a:cubicBezTo>
                    <a:pt x="57966" y="22940"/>
                    <a:pt x="57966" y="22940"/>
                    <a:pt x="57966" y="4048"/>
                  </a:cubicBezTo>
                  <a:cubicBezTo>
                    <a:pt x="57966" y="1349"/>
                    <a:pt x="59289" y="0"/>
                    <a:pt x="6193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grpSp>
        <p:nvGrpSpPr>
          <p:cNvPr id="94" name="组合 93"/>
          <p:cNvGrpSpPr/>
          <p:nvPr/>
        </p:nvGrpSpPr>
        <p:grpSpPr>
          <a:xfrm>
            <a:off x="8889272" y="3056371"/>
            <a:ext cx="745257" cy="745257"/>
            <a:chOff x="8889272" y="3056371"/>
            <a:chExt cx="745257" cy="745257"/>
          </a:xfrm>
        </p:grpSpPr>
        <p:sp>
          <p:nvSpPr>
            <p:cNvPr id="19" name="椭圆 18"/>
            <p:cNvSpPr/>
            <p:nvPr/>
          </p:nvSpPr>
          <p:spPr>
            <a:xfrm>
              <a:off x="8889272" y="3056371"/>
              <a:ext cx="745257" cy="74525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5" name="椭圆 64"/>
            <p:cNvSpPr/>
            <p:nvPr/>
          </p:nvSpPr>
          <p:spPr>
            <a:xfrm>
              <a:off x="9119290" y="3281995"/>
              <a:ext cx="285223" cy="294010"/>
            </a:xfrm>
            <a:custGeom>
              <a:avLst/>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grpSp>
        <p:nvGrpSpPr>
          <p:cNvPr id="92" name="组合 91"/>
          <p:cNvGrpSpPr/>
          <p:nvPr/>
        </p:nvGrpSpPr>
        <p:grpSpPr>
          <a:xfrm>
            <a:off x="9365036" y="1965116"/>
            <a:ext cx="643524" cy="643524"/>
            <a:chOff x="9365036" y="1965116"/>
            <a:chExt cx="643524" cy="643524"/>
          </a:xfrm>
        </p:grpSpPr>
        <p:sp>
          <p:nvSpPr>
            <p:cNvPr id="20" name="椭圆 19"/>
            <p:cNvSpPr/>
            <p:nvPr/>
          </p:nvSpPr>
          <p:spPr>
            <a:xfrm>
              <a:off x="9365036" y="1965116"/>
              <a:ext cx="643524" cy="6435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3" name="椭圆 65"/>
            <p:cNvSpPr/>
            <p:nvPr/>
          </p:nvSpPr>
          <p:spPr>
            <a:xfrm>
              <a:off x="9559861" y="2171250"/>
              <a:ext cx="253874" cy="231257"/>
            </a:xfrm>
            <a:custGeom>
              <a:avLst/>
              <a:gdLst>
                <a:gd name="connsiteX0" fmla="*/ 182569 w 338094"/>
                <a:gd name="connsiteY0" fmla="*/ 192088 h 307975"/>
                <a:gd name="connsiteX1" fmla="*/ 191830 w 338094"/>
                <a:gd name="connsiteY1" fmla="*/ 202620 h 307975"/>
                <a:gd name="connsiteX2" fmla="*/ 206382 w 338094"/>
                <a:gd name="connsiteY2" fmla="*/ 203936 h 307975"/>
                <a:gd name="connsiteX3" fmla="*/ 205059 w 338094"/>
                <a:gd name="connsiteY3" fmla="*/ 209202 h 307975"/>
                <a:gd name="connsiteX4" fmla="*/ 206382 w 338094"/>
                <a:gd name="connsiteY4" fmla="*/ 221050 h 307975"/>
                <a:gd name="connsiteX5" fmla="*/ 206382 w 338094"/>
                <a:gd name="connsiteY5" fmla="*/ 234215 h 307975"/>
                <a:gd name="connsiteX6" fmla="*/ 194476 w 338094"/>
                <a:gd name="connsiteY6" fmla="*/ 246063 h 307975"/>
                <a:gd name="connsiteX7" fmla="*/ 182569 w 338094"/>
                <a:gd name="connsiteY7" fmla="*/ 234215 h 307975"/>
                <a:gd name="connsiteX8" fmla="*/ 182569 w 338094"/>
                <a:gd name="connsiteY8" fmla="*/ 192088 h 307975"/>
                <a:gd name="connsiteX9" fmla="*/ 149231 w 338094"/>
                <a:gd name="connsiteY9" fmla="*/ 183859 h 307975"/>
                <a:gd name="connsiteX10" fmla="*/ 173044 w 338094"/>
                <a:gd name="connsiteY10" fmla="*/ 194226 h 307975"/>
                <a:gd name="connsiteX11" fmla="*/ 173044 w 338094"/>
                <a:gd name="connsiteY11" fmla="*/ 234400 h 307975"/>
                <a:gd name="connsiteX12" fmla="*/ 159815 w 338094"/>
                <a:gd name="connsiteY12" fmla="*/ 246063 h 307975"/>
                <a:gd name="connsiteX13" fmla="*/ 149231 w 338094"/>
                <a:gd name="connsiteY13" fmla="*/ 234400 h 307975"/>
                <a:gd name="connsiteX14" fmla="*/ 149231 w 338094"/>
                <a:gd name="connsiteY14" fmla="*/ 183859 h 307975"/>
                <a:gd name="connsiteX15" fmla="*/ 74619 w 338094"/>
                <a:gd name="connsiteY15" fmla="*/ 182563 h 307975"/>
                <a:gd name="connsiteX16" fmla="*/ 74619 w 338094"/>
                <a:gd name="connsiteY16" fmla="*/ 238126 h 307975"/>
                <a:gd name="connsiteX17" fmla="*/ 63506 w 338094"/>
                <a:gd name="connsiteY17" fmla="*/ 227789 h 307975"/>
                <a:gd name="connsiteX18" fmla="*/ 63506 w 338094"/>
                <a:gd name="connsiteY18" fmla="*/ 192900 h 307975"/>
                <a:gd name="connsiteX19" fmla="*/ 73230 w 338094"/>
                <a:gd name="connsiteY19" fmla="*/ 183855 h 307975"/>
                <a:gd name="connsiteX20" fmla="*/ 74619 w 338094"/>
                <a:gd name="connsiteY20" fmla="*/ 182563 h 307975"/>
                <a:gd name="connsiteX21" fmla="*/ 90666 w 338094"/>
                <a:gd name="connsiteY21" fmla="*/ 92075 h 307975"/>
                <a:gd name="connsiteX22" fmla="*/ 130275 w 338094"/>
                <a:gd name="connsiteY22" fmla="*/ 92075 h 307975"/>
                <a:gd name="connsiteX23" fmla="*/ 140838 w 338094"/>
                <a:gd name="connsiteY23" fmla="*/ 97302 h 307975"/>
                <a:gd name="connsiteX24" fmla="*/ 175165 w 338094"/>
                <a:gd name="connsiteY24" fmla="*/ 171785 h 307975"/>
                <a:gd name="connsiteX25" fmla="*/ 169884 w 338094"/>
                <a:gd name="connsiteY25" fmla="*/ 186159 h 307975"/>
                <a:gd name="connsiteX26" fmla="*/ 156681 w 338094"/>
                <a:gd name="connsiteY26" fmla="*/ 180932 h 307975"/>
                <a:gd name="connsiteX27" fmla="*/ 139517 w 338094"/>
                <a:gd name="connsiteY27" fmla="*/ 144344 h 307975"/>
                <a:gd name="connsiteX28" fmla="*/ 139517 w 338094"/>
                <a:gd name="connsiteY28" fmla="*/ 271096 h 307975"/>
                <a:gd name="connsiteX29" fmla="*/ 127635 w 338094"/>
                <a:gd name="connsiteY29" fmla="*/ 284163 h 307975"/>
                <a:gd name="connsiteX30" fmla="*/ 115752 w 338094"/>
                <a:gd name="connsiteY30" fmla="*/ 271096 h 307975"/>
                <a:gd name="connsiteX31" fmla="*/ 115752 w 338094"/>
                <a:gd name="connsiteY31" fmla="*/ 197919 h 307975"/>
                <a:gd name="connsiteX32" fmla="*/ 106510 w 338094"/>
                <a:gd name="connsiteY32" fmla="*/ 197919 h 307975"/>
                <a:gd name="connsiteX33" fmla="*/ 106510 w 338094"/>
                <a:gd name="connsiteY33" fmla="*/ 271096 h 307975"/>
                <a:gd name="connsiteX34" fmla="*/ 94627 w 338094"/>
                <a:gd name="connsiteY34" fmla="*/ 284163 h 307975"/>
                <a:gd name="connsiteX35" fmla="*/ 81424 w 338094"/>
                <a:gd name="connsiteY35" fmla="*/ 271096 h 307975"/>
                <a:gd name="connsiteX36" fmla="*/ 81424 w 338094"/>
                <a:gd name="connsiteY36" fmla="*/ 144344 h 307975"/>
                <a:gd name="connsiteX37" fmla="*/ 65581 w 338094"/>
                <a:gd name="connsiteY37" fmla="*/ 180932 h 307975"/>
                <a:gd name="connsiteX38" fmla="*/ 51058 w 338094"/>
                <a:gd name="connsiteY38" fmla="*/ 186159 h 307975"/>
                <a:gd name="connsiteX39" fmla="*/ 45776 w 338094"/>
                <a:gd name="connsiteY39" fmla="*/ 171785 h 307975"/>
                <a:gd name="connsiteX40" fmla="*/ 80104 w 338094"/>
                <a:gd name="connsiteY40" fmla="*/ 97302 h 307975"/>
                <a:gd name="connsiteX41" fmla="*/ 90666 w 338094"/>
                <a:gd name="connsiteY41" fmla="*/ 92075 h 307975"/>
                <a:gd name="connsiteX42" fmla="*/ 238843 w 338094"/>
                <a:gd name="connsiteY42" fmla="*/ 88900 h 307975"/>
                <a:gd name="connsiteX43" fmla="*/ 286633 w 338094"/>
                <a:gd name="connsiteY43" fmla="*/ 88900 h 307975"/>
                <a:gd name="connsiteX44" fmla="*/ 297253 w 338094"/>
                <a:gd name="connsiteY44" fmla="*/ 95459 h 307975"/>
                <a:gd name="connsiteX45" fmla="*/ 337077 w 338094"/>
                <a:gd name="connsiteY45" fmla="*/ 180728 h 307975"/>
                <a:gd name="connsiteX46" fmla="*/ 330440 w 338094"/>
                <a:gd name="connsiteY46" fmla="*/ 195158 h 307975"/>
                <a:gd name="connsiteX47" fmla="*/ 315837 w 338094"/>
                <a:gd name="connsiteY47" fmla="*/ 189911 h 307975"/>
                <a:gd name="connsiteX48" fmla="*/ 302563 w 338094"/>
                <a:gd name="connsiteY48" fmla="*/ 163674 h 307975"/>
                <a:gd name="connsiteX49" fmla="*/ 313182 w 338094"/>
                <a:gd name="connsiteY49" fmla="*/ 212212 h 307975"/>
                <a:gd name="connsiteX50" fmla="*/ 306545 w 338094"/>
                <a:gd name="connsiteY50" fmla="*/ 220083 h 307975"/>
                <a:gd name="connsiteX51" fmla="*/ 295925 w 338094"/>
                <a:gd name="connsiteY51" fmla="*/ 220083 h 307975"/>
                <a:gd name="connsiteX52" fmla="*/ 295925 w 338094"/>
                <a:gd name="connsiteY52" fmla="*/ 293545 h 307975"/>
                <a:gd name="connsiteX53" fmla="*/ 282650 w 338094"/>
                <a:gd name="connsiteY53" fmla="*/ 307975 h 307975"/>
                <a:gd name="connsiteX54" fmla="*/ 268048 w 338094"/>
                <a:gd name="connsiteY54" fmla="*/ 293545 h 307975"/>
                <a:gd name="connsiteX55" fmla="*/ 268048 w 338094"/>
                <a:gd name="connsiteY55" fmla="*/ 220083 h 307975"/>
                <a:gd name="connsiteX56" fmla="*/ 257428 w 338094"/>
                <a:gd name="connsiteY56" fmla="*/ 220083 h 307975"/>
                <a:gd name="connsiteX57" fmla="*/ 257428 w 338094"/>
                <a:gd name="connsiteY57" fmla="*/ 293545 h 307975"/>
                <a:gd name="connsiteX58" fmla="*/ 244153 w 338094"/>
                <a:gd name="connsiteY58" fmla="*/ 307975 h 307975"/>
                <a:gd name="connsiteX59" fmla="*/ 229551 w 338094"/>
                <a:gd name="connsiteY59" fmla="*/ 293545 h 307975"/>
                <a:gd name="connsiteX60" fmla="*/ 229551 w 338094"/>
                <a:gd name="connsiteY60" fmla="*/ 220083 h 307975"/>
                <a:gd name="connsiteX61" fmla="*/ 218931 w 338094"/>
                <a:gd name="connsiteY61" fmla="*/ 220083 h 307975"/>
                <a:gd name="connsiteX62" fmla="*/ 212294 w 338094"/>
                <a:gd name="connsiteY62" fmla="*/ 212212 h 307975"/>
                <a:gd name="connsiteX63" fmla="*/ 222914 w 338094"/>
                <a:gd name="connsiteY63" fmla="*/ 163674 h 307975"/>
                <a:gd name="connsiteX64" fmla="*/ 210966 w 338094"/>
                <a:gd name="connsiteY64" fmla="*/ 189911 h 307975"/>
                <a:gd name="connsiteX65" fmla="*/ 195036 w 338094"/>
                <a:gd name="connsiteY65" fmla="*/ 195158 h 307975"/>
                <a:gd name="connsiteX66" fmla="*/ 188399 w 338094"/>
                <a:gd name="connsiteY66" fmla="*/ 180728 h 307975"/>
                <a:gd name="connsiteX67" fmla="*/ 228223 w 338094"/>
                <a:gd name="connsiteY67" fmla="*/ 95459 h 307975"/>
                <a:gd name="connsiteX68" fmla="*/ 238843 w 338094"/>
                <a:gd name="connsiteY68" fmla="*/ 88900 h 307975"/>
                <a:gd name="connsiteX69" fmla="*/ 40753 w 338094"/>
                <a:gd name="connsiteY69" fmla="*/ 63500 h 307975"/>
                <a:gd name="connsiteX70" fmla="*/ 79117 w 338094"/>
                <a:gd name="connsiteY70" fmla="*/ 63500 h 307975"/>
                <a:gd name="connsiteX71" fmla="*/ 85732 w 338094"/>
                <a:gd name="connsiteY71" fmla="*/ 81882 h 307975"/>
                <a:gd name="connsiteX72" fmla="*/ 85732 w 338094"/>
                <a:gd name="connsiteY72" fmla="*/ 83195 h 307975"/>
                <a:gd name="connsiteX73" fmla="*/ 73826 w 338094"/>
                <a:gd name="connsiteY73" fmla="*/ 92385 h 307975"/>
                <a:gd name="connsiteX74" fmla="*/ 51336 w 338094"/>
                <a:gd name="connsiteY74" fmla="*/ 139652 h 307975"/>
                <a:gd name="connsiteX75" fmla="*/ 39430 w 338094"/>
                <a:gd name="connsiteY75" fmla="*/ 168538 h 307975"/>
                <a:gd name="connsiteX76" fmla="*/ 48690 w 338094"/>
                <a:gd name="connsiteY76" fmla="*/ 192171 h 307975"/>
                <a:gd name="connsiteX77" fmla="*/ 55305 w 338094"/>
                <a:gd name="connsiteY77" fmla="*/ 194797 h 307975"/>
                <a:gd name="connsiteX78" fmla="*/ 55305 w 338094"/>
                <a:gd name="connsiteY78" fmla="*/ 227621 h 307975"/>
                <a:gd name="connsiteX79" fmla="*/ 43398 w 338094"/>
                <a:gd name="connsiteY79" fmla="*/ 238125 h 307975"/>
                <a:gd name="connsiteX80" fmla="*/ 32815 w 338094"/>
                <a:gd name="connsiteY80" fmla="*/ 227621 h 307975"/>
                <a:gd name="connsiteX81" fmla="*/ 32815 w 338094"/>
                <a:gd name="connsiteY81" fmla="*/ 112080 h 307975"/>
                <a:gd name="connsiteX82" fmla="*/ 18263 w 338094"/>
                <a:gd name="connsiteY82" fmla="*/ 144904 h 307975"/>
                <a:gd name="connsiteX83" fmla="*/ 5034 w 338094"/>
                <a:gd name="connsiteY83" fmla="*/ 148843 h 307975"/>
                <a:gd name="connsiteX84" fmla="*/ 1065 w 338094"/>
                <a:gd name="connsiteY84" fmla="*/ 137026 h 307975"/>
                <a:gd name="connsiteX85" fmla="*/ 31492 w 338094"/>
                <a:gd name="connsiteY85" fmla="*/ 68752 h 307975"/>
                <a:gd name="connsiteX86" fmla="*/ 40753 w 338094"/>
                <a:gd name="connsiteY86" fmla="*/ 63500 h 307975"/>
                <a:gd name="connsiteX87" fmla="*/ 157633 w 338094"/>
                <a:gd name="connsiteY87" fmla="*/ 53975 h 307975"/>
                <a:gd name="connsiteX88" fmla="*/ 197198 w 338094"/>
                <a:gd name="connsiteY88" fmla="*/ 53975 h 307975"/>
                <a:gd name="connsiteX89" fmla="*/ 207749 w 338094"/>
                <a:gd name="connsiteY89" fmla="*/ 59183 h 307975"/>
                <a:gd name="connsiteX90" fmla="*/ 222256 w 338094"/>
                <a:gd name="connsiteY90" fmla="*/ 90434 h 307975"/>
                <a:gd name="connsiteX91" fmla="*/ 220937 w 338094"/>
                <a:gd name="connsiteY91" fmla="*/ 91736 h 307975"/>
                <a:gd name="connsiteX92" fmla="*/ 210386 w 338094"/>
                <a:gd name="connsiteY92" fmla="*/ 115174 h 307975"/>
                <a:gd name="connsiteX93" fmla="*/ 206430 w 338094"/>
                <a:gd name="connsiteY93" fmla="*/ 106060 h 307975"/>
                <a:gd name="connsiteX94" fmla="*/ 206430 w 338094"/>
                <a:gd name="connsiteY94" fmla="*/ 122987 h 307975"/>
                <a:gd name="connsiteX95" fmla="*/ 185328 w 338094"/>
                <a:gd name="connsiteY95" fmla="*/ 169863 h 307975"/>
                <a:gd name="connsiteX96" fmla="*/ 169502 w 338094"/>
                <a:gd name="connsiteY96" fmla="*/ 137310 h 307975"/>
                <a:gd name="connsiteX97" fmla="*/ 149719 w 338094"/>
                <a:gd name="connsiteY97" fmla="*/ 93038 h 307975"/>
                <a:gd name="connsiteX98" fmla="*/ 136531 w 338094"/>
                <a:gd name="connsiteY98" fmla="*/ 83924 h 307975"/>
                <a:gd name="connsiteX99" fmla="*/ 136531 w 338094"/>
                <a:gd name="connsiteY99" fmla="*/ 82621 h 307975"/>
                <a:gd name="connsiteX100" fmla="*/ 144444 w 338094"/>
                <a:gd name="connsiteY100" fmla="*/ 66996 h 307975"/>
                <a:gd name="connsiteX101" fmla="*/ 147082 w 338094"/>
                <a:gd name="connsiteY101" fmla="*/ 59183 h 307975"/>
                <a:gd name="connsiteX102" fmla="*/ 157633 w 338094"/>
                <a:gd name="connsiteY102" fmla="*/ 53975 h 307975"/>
                <a:gd name="connsiteX103" fmla="*/ 111926 w 338094"/>
                <a:gd name="connsiteY103" fmla="*/ 38100 h 307975"/>
                <a:gd name="connsiteX104" fmla="*/ 136533 w 338094"/>
                <a:gd name="connsiteY104" fmla="*/ 61913 h 307975"/>
                <a:gd name="connsiteX105" fmla="*/ 111926 w 338094"/>
                <a:gd name="connsiteY105" fmla="*/ 85726 h 307975"/>
                <a:gd name="connsiteX106" fmla="*/ 87319 w 338094"/>
                <a:gd name="connsiteY106" fmla="*/ 61913 h 307975"/>
                <a:gd name="connsiteX107" fmla="*/ 111926 w 338094"/>
                <a:gd name="connsiteY107" fmla="*/ 38100 h 307975"/>
                <a:gd name="connsiteX108" fmla="*/ 262738 w 338094"/>
                <a:gd name="connsiteY108" fmla="*/ 28575 h 307975"/>
                <a:gd name="connsiteX109" fmla="*/ 290519 w 338094"/>
                <a:gd name="connsiteY109" fmla="*/ 56221 h 307975"/>
                <a:gd name="connsiteX110" fmla="*/ 262738 w 338094"/>
                <a:gd name="connsiteY110" fmla="*/ 82550 h 307975"/>
                <a:gd name="connsiteX111" fmla="*/ 234956 w 338094"/>
                <a:gd name="connsiteY111" fmla="*/ 56221 h 307975"/>
                <a:gd name="connsiteX112" fmla="*/ 262738 w 338094"/>
                <a:gd name="connsiteY112" fmla="*/ 28575 h 307975"/>
                <a:gd name="connsiteX113" fmla="*/ 58744 w 338094"/>
                <a:gd name="connsiteY113" fmla="*/ 15875 h 307975"/>
                <a:gd name="connsiteX114" fmla="*/ 80969 w 338094"/>
                <a:gd name="connsiteY114" fmla="*/ 38100 h 307975"/>
                <a:gd name="connsiteX115" fmla="*/ 58744 w 338094"/>
                <a:gd name="connsiteY115" fmla="*/ 60325 h 307975"/>
                <a:gd name="connsiteX116" fmla="*/ 36519 w 338094"/>
                <a:gd name="connsiteY116" fmla="*/ 38100 h 307975"/>
                <a:gd name="connsiteX117" fmla="*/ 58744 w 338094"/>
                <a:gd name="connsiteY117" fmla="*/ 15875 h 307975"/>
                <a:gd name="connsiteX118" fmla="*/ 177013 w 338094"/>
                <a:gd name="connsiteY118" fmla="*/ 0 h 307975"/>
                <a:gd name="connsiteX119" fmla="*/ 200032 w 338094"/>
                <a:gd name="connsiteY119" fmla="*/ 23813 h 307975"/>
                <a:gd name="connsiteX120" fmla="*/ 177013 w 338094"/>
                <a:gd name="connsiteY120" fmla="*/ 47626 h 307975"/>
                <a:gd name="connsiteX121" fmla="*/ 153994 w 338094"/>
                <a:gd name="connsiteY121" fmla="*/ 23813 h 307975"/>
                <a:gd name="connsiteX122" fmla="*/ 177013 w 338094"/>
                <a:gd name="connsiteY122" fmla="*/ 0 h 30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338094" h="307975">
                  <a:moveTo>
                    <a:pt x="182569" y="192088"/>
                  </a:moveTo>
                  <a:cubicBezTo>
                    <a:pt x="183892" y="197354"/>
                    <a:pt x="187861" y="201303"/>
                    <a:pt x="191830" y="202620"/>
                  </a:cubicBezTo>
                  <a:cubicBezTo>
                    <a:pt x="195798" y="205253"/>
                    <a:pt x="201090" y="205253"/>
                    <a:pt x="206382" y="203936"/>
                  </a:cubicBezTo>
                  <a:cubicBezTo>
                    <a:pt x="206382" y="203936"/>
                    <a:pt x="206382" y="203936"/>
                    <a:pt x="205059" y="209202"/>
                  </a:cubicBezTo>
                  <a:cubicBezTo>
                    <a:pt x="203736" y="213151"/>
                    <a:pt x="205059" y="217101"/>
                    <a:pt x="206382" y="221050"/>
                  </a:cubicBezTo>
                  <a:cubicBezTo>
                    <a:pt x="206382" y="221050"/>
                    <a:pt x="206382" y="221050"/>
                    <a:pt x="206382" y="234215"/>
                  </a:cubicBezTo>
                  <a:cubicBezTo>
                    <a:pt x="206382" y="240797"/>
                    <a:pt x="201090" y="246063"/>
                    <a:pt x="194476" y="246063"/>
                  </a:cubicBezTo>
                  <a:cubicBezTo>
                    <a:pt x="187861" y="246063"/>
                    <a:pt x="182569" y="240797"/>
                    <a:pt x="182569" y="234215"/>
                  </a:cubicBezTo>
                  <a:cubicBezTo>
                    <a:pt x="182569" y="234215"/>
                    <a:pt x="182569" y="234215"/>
                    <a:pt x="182569" y="192088"/>
                  </a:cubicBezTo>
                  <a:close/>
                  <a:moveTo>
                    <a:pt x="149231" y="183859"/>
                  </a:moveTo>
                  <a:cubicBezTo>
                    <a:pt x="153200" y="192930"/>
                    <a:pt x="163783" y="196818"/>
                    <a:pt x="173044" y="194226"/>
                  </a:cubicBezTo>
                  <a:cubicBezTo>
                    <a:pt x="173044" y="194226"/>
                    <a:pt x="173044" y="194226"/>
                    <a:pt x="173044" y="234400"/>
                  </a:cubicBezTo>
                  <a:cubicBezTo>
                    <a:pt x="173044" y="240879"/>
                    <a:pt x="167752" y="246063"/>
                    <a:pt x="159815" y="246063"/>
                  </a:cubicBezTo>
                  <a:cubicBezTo>
                    <a:pt x="155846" y="246063"/>
                    <a:pt x="149231" y="242175"/>
                    <a:pt x="149231" y="234400"/>
                  </a:cubicBezTo>
                  <a:cubicBezTo>
                    <a:pt x="149231" y="234400"/>
                    <a:pt x="149231" y="234400"/>
                    <a:pt x="149231" y="183859"/>
                  </a:cubicBezTo>
                  <a:close/>
                  <a:moveTo>
                    <a:pt x="74619" y="182563"/>
                  </a:moveTo>
                  <a:cubicBezTo>
                    <a:pt x="74619" y="182563"/>
                    <a:pt x="74619" y="182563"/>
                    <a:pt x="74619" y="238126"/>
                  </a:cubicBezTo>
                  <a:cubicBezTo>
                    <a:pt x="67673" y="238126"/>
                    <a:pt x="63506" y="232957"/>
                    <a:pt x="63506" y="227789"/>
                  </a:cubicBezTo>
                  <a:cubicBezTo>
                    <a:pt x="63506" y="227789"/>
                    <a:pt x="63506" y="227789"/>
                    <a:pt x="63506" y="192900"/>
                  </a:cubicBezTo>
                  <a:cubicBezTo>
                    <a:pt x="67673" y="191608"/>
                    <a:pt x="71841" y="189024"/>
                    <a:pt x="73230" y="183855"/>
                  </a:cubicBezTo>
                  <a:cubicBezTo>
                    <a:pt x="73230" y="183855"/>
                    <a:pt x="73230" y="183855"/>
                    <a:pt x="74619" y="182563"/>
                  </a:cubicBezTo>
                  <a:close/>
                  <a:moveTo>
                    <a:pt x="90666" y="92075"/>
                  </a:moveTo>
                  <a:cubicBezTo>
                    <a:pt x="90666" y="92075"/>
                    <a:pt x="90666" y="92075"/>
                    <a:pt x="130275" y="92075"/>
                  </a:cubicBezTo>
                  <a:cubicBezTo>
                    <a:pt x="135557" y="92075"/>
                    <a:pt x="139517" y="93382"/>
                    <a:pt x="140838" y="97302"/>
                  </a:cubicBezTo>
                  <a:lnTo>
                    <a:pt x="175165" y="171785"/>
                  </a:lnTo>
                  <a:cubicBezTo>
                    <a:pt x="177806" y="177012"/>
                    <a:pt x="175165" y="183546"/>
                    <a:pt x="169884" y="186159"/>
                  </a:cubicBezTo>
                  <a:cubicBezTo>
                    <a:pt x="165923" y="187466"/>
                    <a:pt x="159322" y="186159"/>
                    <a:pt x="156681" y="180932"/>
                  </a:cubicBezTo>
                  <a:cubicBezTo>
                    <a:pt x="156681" y="180932"/>
                    <a:pt x="156681" y="180932"/>
                    <a:pt x="139517" y="144344"/>
                  </a:cubicBezTo>
                  <a:cubicBezTo>
                    <a:pt x="139517" y="144344"/>
                    <a:pt x="139517" y="144344"/>
                    <a:pt x="139517" y="271096"/>
                  </a:cubicBezTo>
                  <a:cubicBezTo>
                    <a:pt x="139517" y="278936"/>
                    <a:pt x="134236" y="284163"/>
                    <a:pt x="127635" y="284163"/>
                  </a:cubicBezTo>
                  <a:cubicBezTo>
                    <a:pt x="121033" y="284163"/>
                    <a:pt x="115752" y="278936"/>
                    <a:pt x="115752" y="271096"/>
                  </a:cubicBezTo>
                  <a:cubicBezTo>
                    <a:pt x="115752" y="271096"/>
                    <a:pt x="115752" y="271096"/>
                    <a:pt x="115752" y="197919"/>
                  </a:cubicBezTo>
                  <a:cubicBezTo>
                    <a:pt x="115752" y="197919"/>
                    <a:pt x="115752" y="197919"/>
                    <a:pt x="106510" y="197919"/>
                  </a:cubicBezTo>
                  <a:cubicBezTo>
                    <a:pt x="106510" y="197919"/>
                    <a:pt x="106510" y="197919"/>
                    <a:pt x="106510" y="271096"/>
                  </a:cubicBezTo>
                  <a:cubicBezTo>
                    <a:pt x="106510" y="278936"/>
                    <a:pt x="101229" y="284163"/>
                    <a:pt x="94627" y="284163"/>
                  </a:cubicBezTo>
                  <a:cubicBezTo>
                    <a:pt x="86706" y="284163"/>
                    <a:pt x="81424" y="278936"/>
                    <a:pt x="81424" y="271096"/>
                  </a:cubicBezTo>
                  <a:cubicBezTo>
                    <a:pt x="81424" y="271096"/>
                    <a:pt x="81424" y="271096"/>
                    <a:pt x="81424" y="144344"/>
                  </a:cubicBezTo>
                  <a:cubicBezTo>
                    <a:pt x="81424" y="144344"/>
                    <a:pt x="81424" y="144344"/>
                    <a:pt x="65581" y="180932"/>
                  </a:cubicBezTo>
                  <a:cubicBezTo>
                    <a:pt x="62940" y="186159"/>
                    <a:pt x="56339" y="187466"/>
                    <a:pt x="51058" y="186159"/>
                  </a:cubicBezTo>
                  <a:cubicBezTo>
                    <a:pt x="45776" y="183546"/>
                    <a:pt x="44456" y="177012"/>
                    <a:pt x="45776" y="171785"/>
                  </a:cubicBezTo>
                  <a:cubicBezTo>
                    <a:pt x="45776" y="171785"/>
                    <a:pt x="45776" y="171785"/>
                    <a:pt x="80104" y="97302"/>
                  </a:cubicBezTo>
                  <a:cubicBezTo>
                    <a:pt x="82745" y="93382"/>
                    <a:pt x="86706" y="92075"/>
                    <a:pt x="90666" y="92075"/>
                  </a:cubicBezTo>
                  <a:close/>
                  <a:moveTo>
                    <a:pt x="238843" y="88900"/>
                  </a:moveTo>
                  <a:cubicBezTo>
                    <a:pt x="238843" y="88900"/>
                    <a:pt x="238843" y="88900"/>
                    <a:pt x="286633" y="88900"/>
                  </a:cubicBezTo>
                  <a:cubicBezTo>
                    <a:pt x="291943" y="88900"/>
                    <a:pt x="295925" y="91524"/>
                    <a:pt x="297253" y="95459"/>
                  </a:cubicBezTo>
                  <a:cubicBezTo>
                    <a:pt x="297253" y="95459"/>
                    <a:pt x="297253" y="95459"/>
                    <a:pt x="337077" y="180728"/>
                  </a:cubicBezTo>
                  <a:cubicBezTo>
                    <a:pt x="339732" y="185975"/>
                    <a:pt x="337077" y="192534"/>
                    <a:pt x="330440" y="195158"/>
                  </a:cubicBezTo>
                  <a:cubicBezTo>
                    <a:pt x="325130" y="197782"/>
                    <a:pt x="318492" y="196470"/>
                    <a:pt x="315837" y="189911"/>
                  </a:cubicBezTo>
                  <a:cubicBezTo>
                    <a:pt x="315837" y="189911"/>
                    <a:pt x="315837" y="189911"/>
                    <a:pt x="302563" y="163674"/>
                  </a:cubicBezTo>
                  <a:cubicBezTo>
                    <a:pt x="302563" y="163674"/>
                    <a:pt x="302563" y="163674"/>
                    <a:pt x="313182" y="212212"/>
                  </a:cubicBezTo>
                  <a:cubicBezTo>
                    <a:pt x="314510" y="216147"/>
                    <a:pt x="310527" y="220083"/>
                    <a:pt x="306545" y="220083"/>
                  </a:cubicBezTo>
                  <a:cubicBezTo>
                    <a:pt x="306545" y="220083"/>
                    <a:pt x="306545" y="220083"/>
                    <a:pt x="295925" y="220083"/>
                  </a:cubicBezTo>
                  <a:cubicBezTo>
                    <a:pt x="295925" y="220083"/>
                    <a:pt x="295925" y="220083"/>
                    <a:pt x="295925" y="293545"/>
                  </a:cubicBezTo>
                  <a:cubicBezTo>
                    <a:pt x="295925" y="301416"/>
                    <a:pt x="290615" y="307975"/>
                    <a:pt x="282650" y="307975"/>
                  </a:cubicBezTo>
                  <a:cubicBezTo>
                    <a:pt x="274685" y="307975"/>
                    <a:pt x="268048" y="301416"/>
                    <a:pt x="268048" y="293545"/>
                  </a:cubicBezTo>
                  <a:cubicBezTo>
                    <a:pt x="268048" y="293545"/>
                    <a:pt x="268048" y="293545"/>
                    <a:pt x="268048" y="220083"/>
                  </a:cubicBezTo>
                  <a:cubicBezTo>
                    <a:pt x="268048" y="220083"/>
                    <a:pt x="268048" y="220083"/>
                    <a:pt x="257428" y="220083"/>
                  </a:cubicBezTo>
                  <a:cubicBezTo>
                    <a:pt x="257428" y="220083"/>
                    <a:pt x="257428" y="220083"/>
                    <a:pt x="257428" y="293545"/>
                  </a:cubicBezTo>
                  <a:cubicBezTo>
                    <a:pt x="257428" y="301416"/>
                    <a:pt x="250791" y="307975"/>
                    <a:pt x="244153" y="307975"/>
                  </a:cubicBezTo>
                  <a:cubicBezTo>
                    <a:pt x="236188" y="307975"/>
                    <a:pt x="229551" y="301416"/>
                    <a:pt x="229551" y="293545"/>
                  </a:cubicBezTo>
                  <a:cubicBezTo>
                    <a:pt x="229551" y="293545"/>
                    <a:pt x="229551" y="293545"/>
                    <a:pt x="229551" y="220083"/>
                  </a:cubicBezTo>
                  <a:cubicBezTo>
                    <a:pt x="229551" y="220083"/>
                    <a:pt x="229551" y="220083"/>
                    <a:pt x="218931" y="220083"/>
                  </a:cubicBezTo>
                  <a:cubicBezTo>
                    <a:pt x="214949" y="220083"/>
                    <a:pt x="210966" y="216147"/>
                    <a:pt x="212294" y="212212"/>
                  </a:cubicBezTo>
                  <a:cubicBezTo>
                    <a:pt x="212294" y="212212"/>
                    <a:pt x="212294" y="212212"/>
                    <a:pt x="222914" y="163674"/>
                  </a:cubicBezTo>
                  <a:cubicBezTo>
                    <a:pt x="222914" y="163674"/>
                    <a:pt x="222914" y="163674"/>
                    <a:pt x="210966" y="189911"/>
                  </a:cubicBezTo>
                  <a:cubicBezTo>
                    <a:pt x="208311" y="196470"/>
                    <a:pt x="200346" y="197782"/>
                    <a:pt x="195036" y="195158"/>
                  </a:cubicBezTo>
                  <a:cubicBezTo>
                    <a:pt x="188399" y="192534"/>
                    <a:pt x="185744" y="185975"/>
                    <a:pt x="188399" y="180728"/>
                  </a:cubicBezTo>
                  <a:cubicBezTo>
                    <a:pt x="188399" y="180728"/>
                    <a:pt x="188399" y="180728"/>
                    <a:pt x="228223" y="95459"/>
                  </a:cubicBezTo>
                  <a:cubicBezTo>
                    <a:pt x="230878" y="91524"/>
                    <a:pt x="234861" y="88900"/>
                    <a:pt x="238843" y="88900"/>
                  </a:cubicBezTo>
                  <a:close/>
                  <a:moveTo>
                    <a:pt x="40753" y="63500"/>
                  </a:moveTo>
                  <a:cubicBezTo>
                    <a:pt x="40753" y="63500"/>
                    <a:pt x="40753" y="63500"/>
                    <a:pt x="79117" y="63500"/>
                  </a:cubicBezTo>
                  <a:cubicBezTo>
                    <a:pt x="79117" y="70065"/>
                    <a:pt x="81763" y="76630"/>
                    <a:pt x="85732" y="81882"/>
                  </a:cubicBezTo>
                  <a:cubicBezTo>
                    <a:pt x="85732" y="81882"/>
                    <a:pt x="85732" y="81882"/>
                    <a:pt x="85732" y="83195"/>
                  </a:cubicBezTo>
                  <a:cubicBezTo>
                    <a:pt x="80440" y="84507"/>
                    <a:pt x="75149" y="88446"/>
                    <a:pt x="73826" y="92385"/>
                  </a:cubicBezTo>
                  <a:cubicBezTo>
                    <a:pt x="73826" y="92385"/>
                    <a:pt x="73826" y="92385"/>
                    <a:pt x="51336" y="139652"/>
                  </a:cubicBezTo>
                  <a:cubicBezTo>
                    <a:pt x="51336" y="139652"/>
                    <a:pt x="51336" y="139652"/>
                    <a:pt x="39430" y="168538"/>
                  </a:cubicBezTo>
                  <a:cubicBezTo>
                    <a:pt x="34138" y="177728"/>
                    <a:pt x="39430" y="188232"/>
                    <a:pt x="48690" y="192171"/>
                  </a:cubicBezTo>
                  <a:cubicBezTo>
                    <a:pt x="50013" y="193484"/>
                    <a:pt x="52659" y="193484"/>
                    <a:pt x="55305" y="194797"/>
                  </a:cubicBezTo>
                  <a:cubicBezTo>
                    <a:pt x="55305" y="194797"/>
                    <a:pt x="55305" y="194797"/>
                    <a:pt x="55305" y="227621"/>
                  </a:cubicBezTo>
                  <a:cubicBezTo>
                    <a:pt x="55305" y="232873"/>
                    <a:pt x="50013" y="238125"/>
                    <a:pt x="43398" y="238125"/>
                  </a:cubicBezTo>
                  <a:cubicBezTo>
                    <a:pt x="38107" y="238125"/>
                    <a:pt x="32815" y="232873"/>
                    <a:pt x="32815" y="227621"/>
                  </a:cubicBezTo>
                  <a:cubicBezTo>
                    <a:pt x="32815" y="155408"/>
                    <a:pt x="32815" y="114706"/>
                    <a:pt x="32815" y="112080"/>
                  </a:cubicBezTo>
                  <a:cubicBezTo>
                    <a:pt x="32815" y="112080"/>
                    <a:pt x="32815" y="112080"/>
                    <a:pt x="18263" y="144904"/>
                  </a:cubicBezTo>
                  <a:cubicBezTo>
                    <a:pt x="15617" y="148843"/>
                    <a:pt x="10325" y="151469"/>
                    <a:pt x="5034" y="148843"/>
                  </a:cubicBezTo>
                  <a:cubicBezTo>
                    <a:pt x="1065" y="146217"/>
                    <a:pt x="-1581" y="140965"/>
                    <a:pt x="1065" y="137026"/>
                  </a:cubicBezTo>
                  <a:cubicBezTo>
                    <a:pt x="1065" y="137026"/>
                    <a:pt x="1065" y="137026"/>
                    <a:pt x="31492" y="68752"/>
                  </a:cubicBezTo>
                  <a:cubicBezTo>
                    <a:pt x="34138" y="64813"/>
                    <a:pt x="36784" y="63500"/>
                    <a:pt x="40753" y="63500"/>
                  </a:cubicBezTo>
                  <a:close/>
                  <a:moveTo>
                    <a:pt x="157633" y="53975"/>
                  </a:moveTo>
                  <a:cubicBezTo>
                    <a:pt x="157633" y="53975"/>
                    <a:pt x="157633" y="53975"/>
                    <a:pt x="197198" y="53975"/>
                  </a:cubicBezTo>
                  <a:cubicBezTo>
                    <a:pt x="202473" y="53975"/>
                    <a:pt x="206430" y="55277"/>
                    <a:pt x="207749" y="59183"/>
                  </a:cubicBezTo>
                  <a:cubicBezTo>
                    <a:pt x="207749" y="59183"/>
                    <a:pt x="207749" y="59183"/>
                    <a:pt x="222256" y="90434"/>
                  </a:cubicBezTo>
                  <a:cubicBezTo>
                    <a:pt x="222256" y="90434"/>
                    <a:pt x="220937" y="91736"/>
                    <a:pt x="220937" y="91736"/>
                  </a:cubicBezTo>
                  <a:cubicBezTo>
                    <a:pt x="220937" y="91736"/>
                    <a:pt x="220937" y="91736"/>
                    <a:pt x="210386" y="115174"/>
                  </a:cubicBezTo>
                  <a:cubicBezTo>
                    <a:pt x="210386" y="115174"/>
                    <a:pt x="210386" y="115174"/>
                    <a:pt x="206430" y="106060"/>
                  </a:cubicBezTo>
                  <a:cubicBezTo>
                    <a:pt x="206430" y="106060"/>
                    <a:pt x="206430" y="106060"/>
                    <a:pt x="206430" y="122987"/>
                  </a:cubicBezTo>
                  <a:cubicBezTo>
                    <a:pt x="199836" y="138612"/>
                    <a:pt x="205111" y="126893"/>
                    <a:pt x="185328" y="169863"/>
                  </a:cubicBezTo>
                  <a:cubicBezTo>
                    <a:pt x="184009" y="168561"/>
                    <a:pt x="170821" y="138612"/>
                    <a:pt x="169502" y="137310"/>
                  </a:cubicBezTo>
                  <a:cubicBezTo>
                    <a:pt x="169502" y="137310"/>
                    <a:pt x="169502" y="137310"/>
                    <a:pt x="149719" y="93038"/>
                  </a:cubicBezTo>
                  <a:cubicBezTo>
                    <a:pt x="147082" y="89132"/>
                    <a:pt x="143125" y="85226"/>
                    <a:pt x="136531" y="83924"/>
                  </a:cubicBezTo>
                  <a:cubicBezTo>
                    <a:pt x="136531" y="83924"/>
                    <a:pt x="136531" y="83924"/>
                    <a:pt x="136531" y="82621"/>
                  </a:cubicBezTo>
                  <a:cubicBezTo>
                    <a:pt x="140488" y="78715"/>
                    <a:pt x="143125" y="73507"/>
                    <a:pt x="144444" y="66996"/>
                  </a:cubicBezTo>
                  <a:cubicBezTo>
                    <a:pt x="144444" y="66996"/>
                    <a:pt x="144444" y="66996"/>
                    <a:pt x="147082" y="59183"/>
                  </a:cubicBezTo>
                  <a:cubicBezTo>
                    <a:pt x="149719" y="55277"/>
                    <a:pt x="153676" y="53975"/>
                    <a:pt x="157633" y="53975"/>
                  </a:cubicBezTo>
                  <a:close/>
                  <a:moveTo>
                    <a:pt x="111926" y="38100"/>
                  </a:moveTo>
                  <a:cubicBezTo>
                    <a:pt x="125516" y="38100"/>
                    <a:pt x="136533" y="48761"/>
                    <a:pt x="136533" y="61913"/>
                  </a:cubicBezTo>
                  <a:cubicBezTo>
                    <a:pt x="136533" y="75065"/>
                    <a:pt x="125516" y="85726"/>
                    <a:pt x="111926" y="85726"/>
                  </a:cubicBezTo>
                  <a:cubicBezTo>
                    <a:pt x="98336" y="85726"/>
                    <a:pt x="87319" y="75065"/>
                    <a:pt x="87319" y="61913"/>
                  </a:cubicBezTo>
                  <a:cubicBezTo>
                    <a:pt x="87319" y="48761"/>
                    <a:pt x="98336" y="38100"/>
                    <a:pt x="111926" y="38100"/>
                  </a:cubicBezTo>
                  <a:close/>
                  <a:moveTo>
                    <a:pt x="262738" y="28575"/>
                  </a:moveTo>
                  <a:cubicBezTo>
                    <a:pt x="278613" y="28575"/>
                    <a:pt x="290519" y="40423"/>
                    <a:pt x="290519" y="56221"/>
                  </a:cubicBezTo>
                  <a:cubicBezTo>
                    <a:pt x="290519" y="72018"/>
                    <a:pt x="277290" y="82550"/>
                    <a:pt x="262738" y="82550"/>
                  </a:cubicBezTo>
                  <a:cubicBezTo>
                    <a:pt x="248185" y="82550"/>
                    <a:pt x="234956" y="72018"/>
                    <a:pt x="234956" y="56221"/>
                  </a:cubicBezTo>
                  <a:cubicBezTo>
                    <a:pt x="234956" y="40423"/>
                    <a:pt x="248185" y="28575"/>
                    <a:pt x="262738" y="28575"/>
                  </a:cubicBezTo>
                  <a:close/>
                  <a:moveTo>
                    <a:pt x="58744" y="15875"/>
                  </a:moveTo>
                  <a:cubicBezTo>
                    <a:pt x="71019" y="15875"/>
                    <a:pt x="80969" y="25825"/>
                    <a:pt x="80969" y="38100"/>
                  </a:cubicBezTo>
                  <a:cubicBezTo>
                    <a:pt x="80969" y="50375"/>
                    <a:pt x="71019" y="60325"/>
                    <a:pt x="58744" y="60325"/>
                  </a:cubicBezTo>
                  <a:cubicBezTo>
                    <a:pt x="46469" y="60325"/>
                    <a:pt x="36519" y="50375"/>
                    <a:pt x="36519" y="38100"/>
                  </a:cubicBezTo>
                  <a:cubicBezTo>
                    <a:pt x="36519" y="25825"/>
                    <a:pt x="46469" y="15875"/>
                    <a:pt x="58744" y="15875"/>
                  </a:cubicBezTo>
                  <a:close/>
                  <a:moveTo>
                    <a:pt x="177013" y="0"/>
                  </a:moveTo>
                  <a:cubicBezTo>
                    <a:pt x="189726" y="0"/>
                    <a:pt x="200032" y="10661"/>
                    <a:pt x="200032" y="23813"/>
                  </a:cubicBezTo>
                  <a:cubicBezTo>
                    <a:pt x="200032" y="36965"/>
                    <a:pt x="189726" y="47626"/>
                    <a:pt x="177013" y="47626"/>
                  </a:cubicBezTo>
                  <a:cubicBezTo>
                    <a:pt x="164300" y="47626"/>
                    <a:pt x="153994" y="36965"/>
                    <a:pt x="153994" y="23813"/>
                  </a:cubicBezTo>
                  <a:cubicBezTo>
                    <a:pt x="153994" y="10661"/>
                    <a:pt x="164300" y="0"/>
                    <a:pt x="17701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grpSp>
        <p:nvGrpSpPr>
          <p:cNvPr id="93" name="组合 92"/>
          <p:cNvGrpSpPr/>
          <p:nvPr/>
        </p:nvGrpSpPr>
        <p:grpSpPr>
          <a:xfrm>
            <a:off x="8228817" y="1603366"/>
            <a:ext cx="643524" cy="643524"/>
            <a:chOff x="8228817" y="1603366"/>
            <a:chExt cx="643524" cy="643524"/>
          </a:xfrm>
        </p:grpSpPr>
        <p:sp>
          <p:nvSpPr>
            <p:cNvPr id="21" name="椭圆 20"/>
            <p:cNvSpPr/>
            <p:nvPr/>
          </p:nvSpPr>
          <p:spPr>
            <a:xfrm>
              <a:off x="8228817" y="1603366"/>
              <a:ext cx="643524" cy="6435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0" name="椭圆 66"/>
            <p:cNvSpPr/>
            <p:nvPr/>
          </p:nvSpPr>
          <p:spPr>
            <a:xfrm>
              <a:off x="8423642" y="1830968"/>
              <a:ext cx="253874" cy="188319"/>
            </a:xfrm>
            <a:custGeom>
              <a:avLst/>
              <a:gdLst>
                <a:gd name="connsiteX0" fmla="*/ 9246 w 338138"/>
                <a:gd name="connsiteY0" fmla="*/ 217487 h 250825"/>
                <a:gd name="connsiteX1" fmla="*/ 328892 w 338138"/>
                <a:gd name="connsiteY1" fmla="*/ 217487 h 250825"/>
                <a:gd name="connsiteX2" fmla="*/ 338138 w 338138"/>
                <a:gd name="connsiteY2" fmla="*/ 226822 h 250825"/>
                <a:gd name="connsiteX3" fmla="*/ 314363 w 338138"/>
                <a:gd name="connsiteY3" fmla="*/ 250825 h 250825"/>
                <a:gd name="connsiteX4" fmla="*/ 23775 w 338138"/>
                <a:gd name="connsiteY4" fmla="*/ 250825 h 250825"/>
                <a:gd name="connsiteX5" fmla="*/ 0 w 338138"/>
                <a:gd name="connsiteY5" fmla="*/ 226822 h 250825"/>
                <a:gd name="connsiteX6" fmla="*/ 9246 w 338138"/>
                <a:gd name="connsiteY6" fmla="*/ 217487 h 250825"/>
                <a:gd name="connsiteX7" fmla="*/ 100182 w 338138"/>
                <a:gd name="connsiteY7" fmla="*/ 100012 h 250825"/>
                <a:gd name="connsiteX8" fmla="*/ 123655 w 338138"/>
                <a:gd name="connsiteY8" fmla="*/ 100012 h 250825"/>
                <a:gd name="connsiteX9" fmla="*/ 130175 w 338138"/>
                <a:gd name="connsiteY9" fmla="*/ 106705 h 250825"/>
                <a:gd name="connsiteX10" fmla="*/ 130175 w 338138"/>
                <a:gd name="connsiteY10" fmla="*/ 161583 h 250825"/>
                <a:gd name="connsiteX11" fmla="*/ 123655 w 338138"/>
                <a:gd name="connsiteY11" fmla="*/ 168275 h 250825"/>
                <a:gd name="connsiteX12" fmla="*/ 100182 w 338138"/>
                <a:gd name="connsiteY12" fmla="*/ 168275 h 250825"/>
                <a:gd name="connsiteX13" fmla="*/ 93662 w 338138"/>
                <a:gd name="connsiteY13" fmla="*/ 161583 h 250825"/>
                <a:gd name="connsiteX14" fmla="*/ 93662 w 338138"/>
                <a:gd name="connsiteY14" fmla="*/ 106705 h 250825"/>
                <a:gd name="connsiteX15" fmla="*/ 100182 w 338138"/>
                <a:gd name="connsiteY15" fmla="*/ 100012 h 250825"/>
                <a:gd name="connsiteX16" fmla="*/ 157332 w 338138"/>
                <a:gd name="connsiteY16" fmla="*/ 77787 h 250825"/>
                <a:gd name="connsiteX17" fmla="*/ 180805 w 338138"/>
                <a:gd name="connsiteY17" fmla="*/ 77787 h 250825"/>
                <a:gd name="connsiteX18" fmla="*/ 187325 w 338138"/>
                <a:gd name="connsiteY18" fmla="*/ 84441 h 250825"/>
                <a:gd name="connsiteX19" fmla="*/ 187325 w 338138"/>
                <a:gd name="connsiteY19" fmla="*/ 161622 h 250825"/>
                <a:gd name="connsiteX20" fmla="*/ 180805 w 338138"/>
                <a:gd name="connsiteY20" fmla="*/ 168275 h 250825"/>
                <a:gd name="connsiteX21" fmla="*/ 157332 w 338138"/>
                <a:gd name="connsiteY21" fmla="*/ 168275 h 250825"/>
                <a:gd name="connsiteX22" fmla="*/ 150812 w 338138"/>
                <a:gd name="connsiteY22" fmla="*/ 161622 h 250825"/>
                <a:gd name="connsiteX23" fmla="*/ 150812 w 338138"/>
                <a:gd name="connsiteY23" fmla="*/ 84441 h 250825"/>
                <a:gd name="connsiteX24" fmla="*/ 157332 w 338138"/>
                <a:gd name="connsiteY24" fmla="*/ 77787 h 250825"/>
                <a:gd name="connsiteX25" fmla="*/ 216070 w 338138"/>
                <a:gd name="connsiteY25" fmla="*/ 49212 h 250825"/>
                <a:gd name="connsiteX26" fmla="*/ 239543 w 338138"/>
                <a:gd name="connsiteY26" fmla="*/ 49212 h 250825"/>
                <a:gd name="connsiteX27" fmla="*/ 246063 w 338138"/>
                <a:gd name="connsiteY27" fmla="*/ 55827 h 250825"/>
                <a:gd name="connsiteX28" fmla="*/ 246063 w 338138"/>
                <a:gd name="connsiteY28" fmla="*/ 161661 h 250825"/>
                <a:gd name="connsiteX29" fmla="*/ 239543 w 338138"/>
                <a:gd name="connsiteY29" fmla="*/ 168275 h 250825"/>
                <a:gd name="connsiteX30" fmla="*/ 216070 w 338138"/>
                <a:gd name="connsiteY30" fmla="*/ 168275 h 250825"/>
                <a:gd name="connsiteX31" fmla="*/ 209550 w 338138"/>
                <a:gd name="connsiteY31" fmla="*/ 161661 h 250825"/>
                <a:gd name="connsiteX32" fmla="*/ 209550 w 338138"/>
                <a:gd name="connsiteY32" fmla="*/ 55827 h 250825"/>
                <a:gd name="connsiteX33" fmla="*/ 216070 w 338138"/>
                <a:gd name="connsiteY33" fmla="*/ 49212 h 250825"/>
                <a:gd name="connsiteX34" fmla="*/ 53428 w 338138"/>
                <a:gd name="connsiteY34" fmla="*/ 22225 h 250825"/>
                <a:gd name="connsiteX35" fmla="*/ 50800 w 338138"/>
                <a:gd name="connsiteY35" fmla="*/ 24858 h 250825"/>
                <a:gd name="connsiteX36" fmla="*/ 50800 w 338138"/>
                <a:gd name="connsiteY36" fmla="*/ 182834 h 250825"/>
                <a:gd name="connsiteX37" fmla="*/ 53428 w 338138"/>
                <a:gd name="connsiteY37" fmla="*/ 184150 h 250825"/>
                <a:gd name="connsiteX38" fmla="*/ 284710 w 338138"/>
                <a:gd name="connsiteY38" fmla="*/ 184150 h 250825"/>
                <a:gd name="connsiteX39" fmla="*/ 287338 w 338138"/>
                <a:gd name="connsiteY39" fmla="*/ 182834 h 250825"/>
                <a:gd name="connsiteX40" fmla="*/ 287338 w 338138"/>
                <a:gd name="connsiteY40" fmla="*/ 24858 h 250825"/>
                <a:gd name="connsiteX41" fmla="*/ 284710 w 338138"/>
                <a:gd name="connsiteY41" fmla="*/ 22225 h 250825"/>
                <a:gd name="connsiteX42" fmla="*/ 53428 w 338138"/>
                <a:gd name="connsiteY42" fmla="*/ 22225 h 250825"/>
                <a:gd name="connsiteX43" fmla="*/ 53663 w 338138"/>
                <a:gd name="connsiteY43" fmla="*/ 0 h 250825"/>
                <a:gd name="connsiteX44" fmla="*/ 286062 w 338138"/>
                <a:gd name="connsiteY44" fmla="*/ 0 h 250825"/>
                <a:gd name="connsiteX45" fmla="*/ 311150 w 338138"/>
                <a:gd name="connsiteY45" fmla="*/ 25008 h 250825"/>
                <a:gd name="connsiteX46" fmla="*/ 311150 w 338138"/>
                <a:gd name="connsiteY46" fmla="*/ 182955 h 250825"/>
                <a:gd name="connsiteX47" fmla="*/ 286062 w 338138"/>
                <a:gd name="connsiteY47" fmla="*/ 207963 h 250825"/>
                <a:gd name="connsiteX48" fmla="*/ 53663 w 338138"/>
                <a:gd name="connsiteY48" fmla="*/ 207963 h 250825"/>
                <a:gd name="connsiteX49" fmla="*/ 28575 w 338138"/>
                <a:gd name="connsiteY49" fmla="*/ 182955 h 250825"/>
                <a:gd name="connsiteX50" fmla="*/ 28575 w 338138"/>
                <a:gd name="connsiteY50" fmla="*/ 25008 h 250825"/>
                <a:gd name="connsiteX51" fmla="*/ 53663 w 338138"/>
                <a:gd name="connsiteY51"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250825">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p:cTn id="7" dur="500" fill="hold"/>
                                        <p:tgtEl>
                                          <p:spTgt spid="81"/>
                                        </p:tgtEl>
                                        <p:attrNameLst>
                                          <p:attrName>ppt_w</p:attrName>
                                        </p:attrNameLst>
                                      </p:cBhvr>
                                      <p:tavLst>
                                        <p:tav tm="0">
                                          <p:val>
                                            <p:fltVal val="0"/>
                                          </p:val>
                                        </p:tav>
                                        <p:tav tm="100000">
                                          <p:val>
                                            <p:strVal val="#ppt_w"/>
                                          </p:val>
                                        </p:tav>
                                      </p:tavLst>
                                    </p:anim>
                                    <p:anim calcmode="lin" valueType="num">
                                      <p:cBhvr>
                                        <p:cTn id="8" dur="500" fill="hold"/>
                                        <p:tgtEl>
                                          <p:spTgt spid="81"/>
                                        </p:tgtEl>
                                        <p:attrNameLst>
                                          <p:attrName>ppt_h</p:attrName>
                                        </p:attrNameLst>
                                      </p:cBhvr>
                                      <p:tavLst>
                                        <p:tav tm="0">
                                          <p:val>
                                            <p:fltVal val="0"/>
                                          </p:val>
                                        </p:tav>
                                        <p:tav tm="100000">
                                          <p:val>
                                            <p:strVal val="#ppt_h"/>
                                          </p:val>
                                        </p:tav>
                                      </p:tavLst>
                                    </p:anim>
                                    <p:animEffect transition="in" filter="fade">
                                      <p:cBhvr>
                                        <p:cTn id="9" dur="500"/>
                                        <p:tgtEl>
                                          <p:spTgt spid="81"/>
                                        </p:tgtEl>
                                      </p:cBhvr>
                                    </p:animEffect>
                                  </p:childTnLst>
                                </p:cTn>
                              </p:par>
                            </p:childTnLst>
                          </p:cTn>
                        </p:par>
                        <p:par>
                          <p:cTn id="10" fill="hold">
                            <p:stCondLst>
                              <p:cond delay="500"/>
                            </p:stCondLst>
                            <p:childTnLst>
                              <p:par>
                                <p:cTn id="11" presetID="53" presetClass="entr" presetSubtype="528" fill="hold" nodeType="afterEffect">
                                  <p:stCondLst>
                                    <p:cond delay="0"/>
                                  </p:stCondLst>
                                  <p:childTnLst>
                                    <p:set>
                                      <p:cBhvr>
                                        <p:cTn id="12" dur="1" fill="hold">
                                          <p:stCondLst>
                                            <p:cond delay="0"/>
                                          </p:stCondLst>
                                        </p:cTn>
                                        <p:tgtEl>
                                          <p:spTgt spid="82"/>
                                        </p:tgtEl>
                                        <p:attrNameLst>
                                          <p:attrName>style.visibility</p:attrName>
                                        </p:attrNameLst>
                                      </p:cBhvr>
                                      <p:to>
                                        <p:strVal val="visible"/>
                                      </p:to>
                                    </p:set>
                                    <p:anim calcmode="lin" valueType="num">
                                      <p:cBhvr>
                                        <p:cTn id="13" dur="500" fill="hold"/>
                                        <p:tgtEl>
                                          <p:spTgt spid="82"/>
                                        </p:tgtEl>
                                        <p:attrNameLst>
                                          <p:attrName>ppt_w</p:attrName>
                                        </p:attrNameLst>
                                      </p:cBhvr>
                                      <p:tavLst>
                                        <p:tav tm="0">
                                          <p:val>
                                            <p:fltVal val="0"/>
                                          </p:val>
                                        </p:tav>
                                        <p:tav tm="100000">
                                          <p:val>
                                            <p:strVal val="#ppt_w"/>
                                          </p:val>
                                        </p:tav>
                                      </p:tavLst>
                                    </p:anim>
                                    <p:anim calcmode="lin" valueType="num">
                                      <p:cBhvr>
                                        <p:cTn id="14" dur="500" fill="hold"/>
                                        <p:tgtEl>
                                          <p:spTgt spid="82"/>
                                        </p:tgtEl>
                                        <p:attrNameLst>
                                          <p:attrName>ppt_h</p:attrName>
                                        </p:attrNameLst>
                                      </p:cBhvr>
                                      <p:tavLst>
                                        <p:tav tm="0">
                                          <p:val>
                                            <p:fltVal val="0"/>
                                          </p:val>
                                        </p:tav>
                                        <p:tav tm="100000">
                                          <p:val>
                                            <p:strVal val="#ppt_h"/>
                                          </p:val>
                                        </p:tav>
                                      </p:tavLst>
                                    </p:anim>
                                    <p:animEffect transition="in" filter="fade">
                                      <p:cBhvr>
                                        <p:cTn id="15" dur="500"/>
                                        <p:tgtEl>
                                          <p:spTgt spid="82"/>
                                        </p:tgtEl>
                                      </p:cBhvr>
                                    </p:animEffect>
                                    <p:anim calcmode="lin" valueType="num">
                                      <p:cBhvr>
                                        <p:cTn id="16" dur="500" fill="hold"/>
                                        <p:tgtEl>
                                          <p:spTgt spid="82"/>
                                        </p:tgtEl>
                                        <p:attrNameLst>
                                          <p:attrName>ppt_x</p:attrName>
                                        </p:attrNameLst>
                                      </p:cBhvr>
                                      <p:tavLst>
                                        <p:tav tm="0">
                                          <p:val>
                                            <p:fltVal val="0.5"/>
                                          </p:val>
                                        </p:tav>
                                        <p:tav tm="100000">
                                          <p:val>
                                            <p:strVal val="#ppt_x"/>
                                          </p:val>
                                        </p:tav>
                                      </p:tavLst>
                                    </p:anim>
                                    <p:anim calcmode="lin" valueType="num">
                                      <p:cBhvr>
                                        <p:cTn id="17" dur="500" fill="hold"/>
                                        <p:tgtEl>
                                          <p:spTgt spid="82"/>
                                        </p:tgtEl>
                                        <p:attrNameLst>
                                          <p:attrName>ppt_y</p:attrName>
                                        </p:attrNameLst>
                                      </p:cBhvr>
                                      <p:tavLst>
                                        <p:tav tm="0">
                                          <p:val>
                                            <p:fltVal val="0.5"/>
                                          </p:val>
                                        </p:tav>
                                        <p:tav tm="100000">
                                          <p:val>
                                            <p:strVal val="#ppt_y"/>
                                          </p:val>
                                        </p:tav>
                                      </p:tavLst>
                                    </p:anim>
                                  </p:childTnLst>
                                </p:cTn>
                              </p:par>
                              <p:par>
                                <p:cTn id="18" presetID="53" presetClass="entr" presetSubtype="528" fill="hold" nodeType="withEffect">
                                  <p:stCondLst>
                                    <p:cond delay="1750"/>
                                  </p:stCondLst>
                                  <p:childTnLst>
                                    <p:set>
                                      <p:cBhvr>
                                        <p:cTn id="19" dur="1" fill="hold">
                                          <p:stCondLst>
                                            <p:cond delay="0"/>
                                          </p:stCondLst>
                                        </p:cTn>
                                        <p:tgtEl>
                                          <p:spTgt spid="83"/>
                                        </p:tgtEl>
                                        <p:attrNameLst>
                                          <p:attrName>style.visibility</p:attrName>
                                        </p:attrNameLst>
                                      </p:cBhvr>
                                      <p:to>
                                        <p:strVal val="visible"/>
                                      </p:to>
                                    </p:set>
                                    <p:anim calcmode="lin" valueType="num">
                                      <p:cBhvr>
                                        <p:cTn id="20" dur="500" fill="hold"/>
                                        <p:tgtEl>
                                          <p:spTgt spid="83"/>
                                        </p:tgtEl>
                                        <p:attrNameLst>
                                          <p:attrName>ppt_w</p:attrName>
                                        </p:attrNameLst>
                                      </p:cBhvr>
                                      <p:tavLst>
                                        <p:tav tm="0">
                                          <p:val>
                                            <p:fltVal val="0"/>
                                          </p:val>
                                        </p:tav>
                                        <p:tav tm="100000">
                                          <p:val>
                                            <p:strVal val="#ppt_w"/>
                                          </p:val>
                                        </p:tav>
                                      </p:tavLst>
                                    </p:anim>
                                    <p:anim calcmode="lin" valueType="num">
                                      <p:cBhvr>
                                        <p:cTn id="21" dur="500" fill="hold"/>
                                        <p:tgtEl>
                                          <p:spTgt spid="83"/>
                                        </p:tgtEl>
                                        <p:attrNameLst>
                                          <p:attrName>ppt_h</p:attrName>
                                        </p:attrNameLst>
                                      </p:cBhvr>
                                      <p:tavLst>
                                        <p:tav tm="0">
                                          <p:val>
                                            <p:fltVal val="0"/>
                                          </p:val>
                                        </p:tav>
                                        <p:tav tm="100000">
                                          <p:val>
                                            <p:strVal val="#ppt_h"/>
                                          </p:val>
                                        </p:tav>
                                      </p:tavLst>
                                    </p:anim>
                                    <p:animEffect transition="in" filter="fade">
                                      <p:cBhvr>
                                        <p:cTn id="22" dur="500"/>
                                        <p:tgtEl>
                                          <p:spTgt spid="83"/>
                                        </p:tgtEl>
                                      </p:cBhvr>
                                    </p:animEffect>
                                    <p:anim calcmode="lin" valueType="num">
                                      <p:cBhvr>
                                        <p:cTn id="23" dur="500" fill="hold"/>
                                        <p:tgtEl>
                                          <p:spTgt spid="83"/>
                                        </p:tgtEl>
                                        <p:attrNameLst>
                                          <p:attrName>ppt_x</p:attrName>
                                        </p:attrNameLst>
                                      </p:cBhvr>
                                      <p:tavLst>
                                        <p:tav tm="0">
                                          <p:val>
                                            <p:fltVal val="0.5"/>
                                          </p:val>
                                        </p:tav>
                                        <p:tav tm="100000">
                                          <p:val>
                                            <p:strVal val="#ppt_x"/>
                                          </p:val>
                                        </p:tav>
                                      </p:tavLst>
                                    </p:anim>
                                    <p:anim calcmode="lin" valueType="num">
                                      <p:cBhvr>
                                        <p:cTn id="24" dur="500" fill="hold"/>
                                        <p:tgtEl>
                                          <p:spTgt spid="83"/>
                                        </p:tgtEl>
                                        <p:attrNameLst>
                                          <p:attrName>ppt_y</p:attrName>
                                        </p:attrNameLst>
                                      </p:cBhvr>
                                      <p:tavLst>
                                        <p:tav tm="0">
                                          <p:val>
                                            <p:fltVal val="0.5"/>
                                          </p:val>
                                        </p:tav>
                                        <p:tav tm="100000">
                                          <p:val>
                                            <p:strVal val="#ppt_y"/>
                                          </p:val>
                                        </p:tav>
                                      </p:tavLst>
                                    </p:anim>
                                  </p:childTnLst>
                                </p:cTn>
                              </p:par>
                              <p:par>
                                <p:cTn id="25" presetID="53" presetClass="entr" presetSubtype="528" fill="hold" nodeType="withEffect">
                                  <p:stCondLst>
                                    <p:cond delay="2750"/>
                                  </p:stCondLst>
                                  <p:childTnLst>
                                    <p:set>
                                      <p:cBhvr>
                                        <p:cTn id="26" dur="1" fill="hold">
                                          <p:stCondLst>
                                            <p:cond delay="0"/>
                                          </p:stCondLst>
                                        </p:cTn>
                                        <p:tgtEl>
                                          <p:spTgt spid="84"/>
                                        </p:tgtEl>
                                        <p:attrNameLst>
                                          <p:attrName>style.visibility</p:attrName>
                                        </p:attrNameLst>
                                      </p:cBhvr>
                                      <p:to>
                                        <p:strVal val="visible"/>
                                      </p:to>
                                    </p:set>
                                    <p:anim calcmode="lin" valueType="num">
                                      <p:cBhvr>
                                        <p:cTn id="27" dur="500" fill="hold"/>
                                        <p:tgtEl>
                                          <p:spTgt spid="84"/>
                                        </p:tgtEl>
                                        <p:attrNameLst>
                                          <p:attrName>ppt_w</p:attrName>
                                        </p:attrNameLst>
                                      </p:cBhvr>
                                      <p:tavLst>
                                        <p:tav tm="0">
                                          <p:val>
                                            <p:fltVal val="0"/>
                                          </p:val>
                                        </p:tav>
                                        <p:tav tm="100000">
                                          <p:val>
                                            <p:strVal val="#ppt_w"/>
                                          </p:val>
                                        </p:tav>
                                      </p:tavLst>
                                    </p:anim>
                                    <p:anim calcmode="lin" valueType="num">
                                      <p:cBhvr>
                                        <p:cTn id="28" dur="500" fill="hold"/>
                                        <p:tgtEl>
                                          <p:spTgt spid="84"/>
                                        </p:tgtEl>
                                        <p:attrNameLst>
                                          <p:attrName>ppt_h</p:attrName>
                                        </p:attrNameLst>
                                      </p:cBhvr>
                                      <p:tavLst>
                                        <p:tav tm="0">
                                          <p:val>
                                            <p:fltVal val="0"/>
                                          </p:val>
                                        </p:tav>
                                        <p:tav tm="100000">
                                          <p:val>
                                            <p:strVal val="#ppt_h"/>
                                          </p:val>
                                        </p:tav>
                                      </p:tavLst>
                                    </p:anim>
                                    <p:animEffect transition="in" filter="fade">
                                      <p:cBhvr>
                                        <p:cTn id="29" dur="500"/>
                                        <p:tgtEl>
                                          <p:spTgt spid="84"/>
                                        </p:tgtEl>
                                      </p:cBhvr>
                                    </p:animEffect>
                                    <p:anim calcmode="lin" valueType="num">
                                      <p:cBhvr>
                                        <p:cTn id="30" dur="500" fill="hold"/>
                                        <p:tgtEl>
                                          <p:spTgt spid="84"/>
                                        </p:tgtEl>
                                        <p:attrNameLst>
                                          <p:attrName>ppt_x</p:attrName>
                                        </p:attrNameLst>
                                      </p:cBhvr>
                                      <p:tavLst>
                                        <p:tav tm="0">
                                          <p:val>
                                            <p:fltVal val="0.5"/>
                                          </p:val>
                                        </p:tav>
                                        <p:tav tm="100000">
                                          <p:val>
                                            <p:strVal val="#ppt_x"/>
                                          </p:val>
                                        </p:tav>
                                      </p:tavLst>
                                    </p:anim>
                                    <p:anim calcmode="lin" valueType="num">
                                      <p:cBhvr>
                                        <p:cTn id="31" dur="500" fill="hold"/>
                                        <p:tgtEl>
                                          <p:spTgt spid="84"/>
                                        </p:tgtEl>
                                        <p:attrNameLst>
                                          <p:attrName>ppt_y</p:attrName>
                                        </p:attrNameLst>
                                      </p:cBhvr>
                                      <p:tavLst>
                                        <p:tav tm="0">
                                          <p:val>
                                            <p:fltVal val="0.5"/>
                                          </p:val>
                                        </p:tav>
                                        <p:tav tm="100000">
                                          <p:val>
                                            <p:strVal val="#ppt_y"/>
                                          </p:val>
                                        </p:tav>
                                      </p:tavLst>
                                    </p:anim>
                                  </p:childTnLst>
                                </p:cTn>
                              </p:par>
                              <p:par>
                                <p:cTn id="32" presetID="53" presetClass="entr" presetSubtype="528" fill="hold" nodeType="withEffect">
                                  <p:stCondLst>
                                    <p:cond delay="250"/>
                                  </p:stCondLst>
                                  <p:childTnLst>
                                    <p:set>
                                      <p:cBhvr>
                                        <p:cTn id="33" dur="1" fill="hold">
                                          <p:stCondLst>
                                            <p:cond delay="0"/>
                                          </p:stCondLst>
                                        </p:cTn>
                                        <p:tgtEl>
                                          <p:spTgt spid="85"/>
                                        </p:tgtEl>
                                        <p:attrNameLst>
                                          <p:attrName>style.visibility</p:attrName>
                                        </p:attrNameLst>
                                      </p:cBhvr>
                                      <p:to>
                                        <p:strVal val="visible"/>
                                      </p:to>
                                    </p:set>
                                    <p:anim calcmode="lin" valueType="num">
                                      <p:cBhvr>
                                        <p:cTn id="34" dur="500" fill="hold"/>
                                        <p:tgtEl>
                                          <p:spTgt spid="85"/>
                                        </p:tgtEl>
                                        <p:attrNameLst>
                                          <p:attrName>ppt_w</p:attrName>
                                        </p:attrNameLst>
                                      </p:cBhvr>
                                      <p:tavLst>
                                        <p:tav tm="0">
                                          <p:val>
                                            <p:fltVal val="0"/>
                                          </p:val>
                                        </p:tav>
                                        <p:tav tm="100000">
                                          <p:val>
                                            <p:strVal val="#ppt_w"/>
                                          </p:val>
                                        </p:tav>
                                      </p:tavLst>
                                    </p:anim>
                                    <p:anim calcmode="lin" valueType="num">
                                      <p:cBhvr>
                                        <p:cTn id="35" dur="500" fill="hold"/>
                                        <p:tgtEl>
                                          <p:spTgt spid="85"/>
                                        </p:tgtEl>
                                        <p:attrNameLst>
                                          <p:attrName>ppt_h</p:attrName>
                                        </p:attrNameLst>
                                      </p:cBhvr>
                                      <p:tavLst>
                                        <p:tav tm="0">
                                          <p:val>
                                            <p:fltVal val="0"/>
                                          </p:val>
                                        </p:tav>
                                        <p:tav tm="100000">
                                          <p:val>
                                            <p:strVal val="#ppt_h"/>
                                          </p:val>
                                        </p:tav>
                                      </p:tavLst>
                                    </p:anim>
                                    <p:animEffect transition="in" filter="fade">
                                      <p:cBhvr>
                                        <p:cTn id="36" dur="500"/>
                                        <p:tgtEl>
                                          <p:spTgt spid="85"/>
                                        </p:tgtEl>
                                      </p:cBhvr>
                                    </p:animEffect>
                                    <p:anim calcmode="lin" valueType="num">
                                      <p:cBhvr>
                                        <p:cTn id="37" dur="500" fill="hold"/>
                                        <p:tgtEl>
                                          <p:spTgt spid="85"/>
                                        </p:tgtEl>
                                        <p:attrNameLst>
                                          <p:attrName>ppt_x</p:attrName>
                                        </p:attrNameLst>
                                      </p:cBhvr>
                                      <p:tavLst>
                                        <p:tav tm="0">
                                          <p:val>
                                            <p:fltVal val="0.5"/>
                                          </p:val>
                                        </p:tav>
                                        <p:tav tm="100000">
                                          <p:val>
                                            <p:strVal val="#ppt_x"/>
                                          </p:val>
                                        </p:tav>
                                      </p:tavLst>
                                    </p:anim>
                                    <p:anim calcmode="lin" valueType="num">
                                      <p:cBhvr>
                                        <p:cTn id="38" dur="500" fill="hold"/>
                                        <p:tgtEl>
                                          <p:spTgt spid="85"/>
                                        </p:tgtEl>
                                        <p:attrNameLst>
                                          <p:attrName>ppt_y</p:attrName>
                                        </p:attrNameLst>
                                      </p:cBhvr>
                                      <p:tavLst>
                                        <p:tav tm="0">
                                          <p:val>
                                            <p:fltVal val="0.5"/>
                                          </p:val>
                                        </p:tav>
                                        <p:tav tm="100000">
                                          <p:val>
                                            <p:strVal val="#ppt_y"/>
                                          </p:val>
                                        </p:tav>
                                      </p:tavLst>
                                    </p:anim>
                                  </p:childTnLst>
                                </p:cTn>
                              </p:par>
                              <p:par>
                                <p:cTn id="39" presetID="53" presetClass="entr" presetSubtype="528" fill="hold" nodeType="withEffect">
                                  <p:stCondLst>
                                    <p:cond delay="2000"/>
                                  </p:stCondLst>
                                  <p:childTnLst>
                                    <p:set>
                                      <p:cBhvr>
                                        <p:cTn id="40" dur="1" fill="hold">
                                          <p:stCondLst>
                                            <p:cond delay="0"/>
                                          </p:stCondLst>
                                        </p:cTn>
                                        <p:tgtEl>
                                          <p:spTgt spid="87"/>
                                        </p:tgtEl>
                                        <p:attrNameLst>
                                          <p:attrName>style.visibility</p:attrName>
                                        </p:attrNameLst>
                                      </p:cBhvr>
                                      <p:to>
                                        <p:strVal val="visible"/>
                                      </p:to>
                                    </p:set>
                                    <p:anim calcmode="lin" valueType="num">
                                      <p:cBhvr>
                                        <p:cTn id="41" dur="500" fill="hold"/>
                                        <p:tgtEl>
                                          <p:spTgt spid="87"/>
                                        </p:tgtEl>
                                        <p:attrNameLst>
                                          <p:attrName>ppt_w</p:attrName>
                                        </p:attrNameLst>
                                      </p:cBhvr>
                                      <p:tavLst>
                                        <p:tav tm="0">
                                          <p:val>
                                            <p:fltVal val="0"/>
                                          </p:val>
                                        </p:tav>
                                        <p:tav tm="100000">
                                          <p:val>
                                            <p:strVal val="#ppt_w"/>
                                          </p:val>
                                        </p:tav>
                                      </p:tavLst>
                                    </p:anim>
                                    <p:anim calcmode="lin" valueType="num">
                                      <p:cBhvr>
                                        <p:cTn id="42" dur="500" fill="hold"/>
                                        <p:tgtEl>
                                          <p:spTgt spid="87"/>
                                        </p:tgtEl>
                                        <p:attrNameLst>
                                          <p:attrName>ppt_h</p:attrName>
                                        </p:attrNameLst>
                                      </p:cBhvr>
                                      <p:tavLst>
                                        <p:tav tm="0">
                                          <p:val>
                                            <p:fltVal val="0"/>
                                          </p:val>
                                        </p:tav>
                                        <p:tav tm="100000">
                                          <p:val>
                                            <p:strVal val="#ppt_h"/>
                                          </p:val>
                                        </p:tav>
                                      </p:tavLst>
                                    </p:anim>
                                    <p:animEffect transition="in" filter="fade">
                                      <p:cBhvr>
                                        <p:cTn id="43" dur="500"/>
                                        <p:tgtEl>
                                          <p:spTgt spid="87"/>
                                        </p:tgtEl>
                                      </p:cBhvr>
                                    </p:animEffect>
                                    <p:anim calcmode="lin" valueType="num">
                                      <p:cBhvr>
                                        <p:cTn id="44" dur="500" fill="hold"/>
                                        <p:tgtEl>
                                          <p:spTgt spid="87"/>
                                        </p:tgtEl>
                                        <p:attrNameLst>
                                          <p:attrName>ppt_x</p:attrName>
                                        </p:attrNameLst>
                                      </p:cBhvr>
                                      <p:tavLst>
                                        <p:tav tm="0">
                                          <p:val>
                                            <p:fltVal val="0.5"/>
                                          </p:val>
                                        </p:tav>
                                        <p:tav tm="100000">
                                          <p:val>
                                            <p:strVal val="#ppt_x"/>
                                          </p:val>
                                        </p:tav>
                                      </p:tavLst>
                                    </p:anim>
                                    <p:anim calcmode="lin" valueType="num">
                                      <p:cBhvr>
                                        <p:cTn id="45" dur="500" fill="hold"/>
                                        <p:tgtEl>
                                          <p:spTgt spid="87"/>
                                        </p:tgtEl>
                                        <p:attrNameLst>
                                          <p:attrName>ppt_y</p:attrName>
                                        </p:attrNameLst>
                                      </p:cBhvr>
                                      <p:tavLst>
                                        <p:tav tm="0">
                                          <p:val>
                                            <p:fltVal val="0.5"/>
                                          </p:val>
                                        </p:tav>
                                        <p:tav tm="100000">
                                          <p:val>
                                            <p:strVal val="#ppt_y"/>
                                          </p:val>
                                        </p:tav>
                                      </p:tavLst>
                                    </p:anim>
                                  </p:childTnLst>
                                </p:cTn>
                              </p:par>
                              <p:par>
                                <p:cTn id="46" presetID="53" presetClass="entr" presetSubtype="528" fill="hold" nodeType="withEffect">
                                  <p:stCondLst>
                                    <p:cond delay="1000"/>
                                  </p:stCondLst>
                                  <p:childTnLst>
                                    <p:set>
                                      <p:cBhvr>
                                        <p:cTn id="47" dur="1" fill="hold">
                                          <p:stCondLst>
                                            <p:cond delay="0"/>
                                          </p:stCondLst>
                                        </p:cTn>
                                        <p:tgtEl>
                                          <p:spTgt spid="88"/>
                                        </p:tgtEl>
                                        <p:attrNameLst>
                                          <p:attrName>style.visibility</p:attrName>
                                        </p:attrNameLst>
                                      </p:cBhvr>
                                      <p:to>
                                        <p:strVal val="visible"/>
                                      </p:to>
                                    </p:set>
                                    <p:anim calcmode="lin" valueType="num">
                                      <p:cBhvr>
                                        <p:cTn id="48" dur="500" fill="hold"/>
                                        <p:tgtEl>
                                          <p:spTgt spid="88"/>
                                        </p:tgtEl>
                                        <p:attrNameLst>
                                          <p:attrName>ppt_w</p:attrName>
                                        </p:attrNameLst>
                                      </p:cBhvr>
                                      <p:tavLst>
                                        <p:tav tm="0">
                                          <p:val>
                                            <p:fltVal val="0"/>
                                          </p:val>
                                        </p:tav>
                                        <p:tav tm="100000">
                                          <p:val>
                                            <p:strVal val="#ppt_w"/>
                                          </p:val>
                                        </p:tav>
                                      </p:tavLst>
                                    </p:anim>
                                    <p:anim calcmode="lin" valueType="num">
                                      <p:cBhvr>
                                        <p:cTn id="49" dur="500" fill="hold"/>
                                        <p:tgtEl>
                                          <p:spTgt spid="88"/>
                                        </p:tgtEl>
                                        <p:attrNameLst>
                                          <p:attrName>ppt_h</p:attrName>
                                        </p:attrNameLst>
                                      </p:cBhvr>
                                      <p:tavLst>
                                        <p:tav tm="0">
                                          <p:val>
                                            <p:fltVal val="0"/>
                                          </p:val>
                                        </p:tav>
                                        <p:tav tm="100000">
                                          <p:val>
                                            <p:strVal val="#ppt_h"/>
                                          </p:val>
                                        </p:tav>
                                      </p:tavLst>
                                    </p:anim>
                                    <p:animEffect transition="in" filter="fade">
                                      <p:cBhvr>
                                        <p:cTn id="50" dur="500"/>
                                        <p:tgtEl>
                                          <p:spTgt spid="88"/>
                                        </p:tgtEl>
                                      </p:cBhvr>
                                    </p:animEffect>
                                    <p:anim calcmode="lin" valueType="num">
                                      <p:cBhvr>
                                        <p:cTn id="51" dur="500" fill="hold"/>
                                        <p:tgtEl>
                                          <p:spTgt spid="88"/>
                                        </p:tgtEl>
                                        <p:attrNameLst>
                                          <p:attrName>ppt_x</p:attrName>
                                        </p:attrNameLst>
                                      </p:cBhvr>
                                      <p:tavLst>
                                        <p:tav tm="0">
                                          <p:val>
                                            <p:fltVal val="0.5"/>
                                          </p:val>
                                        </p:tav>
                                        <p:tav tm="100000">
                                          <p:val>
                                            <p:strVal val="#ppt_x"/>
                                          </p:val>
                                        </p:tav>
                                      </p:tavLst>
                                    </p:anim>
                                    <p:anim calcmode="lin" valueType="num">
                                      <p:cBhvr>
                                        <p:cTn id="52" dur="500" fill="hold"/>
                                        <p:tgtEl>
                                          <p:spTgt spid="88"/>
                                        </p:tgtEl>
                                        <p:attrNameLst>
                                          <p:attrName>ppt_y</p:attrName>
                                        </p:attrNameLst>
                                      </p:cBhvr>
                                      <p:tavLst>
                                        <p:tav tm="0">
                                          <p:val>
                                            <p:fltVal val="0.5"/>
                                          </p:val>
                                        </p:tav>
                                        <p:tav tm="100000">
                                          <p:val>
                                            <p:strVal val="#ppt_y"/>
                                          </p:val>
                                        </p:tav>
                                      </p:tavLst>
                                    </p:anim>
                                  </p:childTnLst>
                                </p:cTn>
                              </p:par>
                              <p:par>
                                <p:cTn id="53" presetID="53" presetClass="entr" presetSubtype="528" fill="hold" nodeType="withEffect">
                                  <p:stCondLst>
                                    <p:cond delay="750"/>
                                  </p:stCondLst>
                                  <p:childTnLst>
                                    <p:set>
                                      <p:cBhvr>
                                        <p:cTn id="54" dur="1" fill="hold">
                                          <p:stCondLst>
                                            <p:cond delay="0"/>
                                          </p:stCondLst>
                                        </p:cTn>
                                        <p:tgtEl>
                                          <p:spTgt spid="93"/>
                                        </p:tgtEl>
                                        <p:attrNameLst>
                                          <p:attrName>style.visibility</p:attrName>
                                        </p:attrNameLst>
                                      </p:cBhvr>
                                      <p:to>
                                        <p:strVal val="visible"/>
                                      </p:to>
                                    </p:set>
                                    <p:anim calcmode="lin" valueType="num">
                                      <p:cBhvr>
                                        <p:cTn id="55" dur="500" fill="hold"/>
                                        <p:tgtEl>
                                          <p:spTgt spid="93"/>
                                        </p:tgtEl>
                                        <p:attrNameLst>
                                          <p:attrName>ppt_w</p:attrName>
                                        </p:attrNameLst>
                                      </p:cBhvr>
                                      <p:tavLst>
                                        <p:tav tm="0">
                                          <p:val>
                                            <p:fltVal val="0"/>
                                          </p:val>
                                        </p:tav>
                                        <p:tav tm="100000">
                                          <p:val>
                                            <p:strVal val="#ppt_w"/>
                                          </p:val>
                                        </p:tav>
                                      </p:tavLst>
                                    </p:anim>
                                    <p:anim calcmode="lin" valueType="num">
                                      <p:cBhvr>
                                        <p:cTn id="56" dur="500" fill="hold"/>
                                        <p:tgtEl>
                                          <p:spTgt spid="93"/>
                                        </p:tgtEl>
                                        <p:attrNameLst>
                                          <p:attrName>ppt_h</p:attrName>
                                        </p:attrNameLst>
                                      </p:cBhvr>
                                      <p:tavLst>
                                        <p:tav tm="0">
                                          <p:val>
                                            <p:fltVal val="0"/>
                                          </p:val>
                                        </p:tav>
                                        <p:tav tm="100000">
                                          <p:val>
                                            <p:strVal val="#ppt_h"/>
                                          </p:val>
                                        </p:tav>
                                      </p:tavLst>
                                    </p:anim>
                                    <p:animEffect transition="in" filter="fade">
                                      <p:cBhvr>
                                        <p:cTn id="57" dur="500"/>
                                        <p:tgtEl>
                                          <p:spTgt spid="93"/>
                                        </p:tgtEl>
                                      </p:cBhvr>
                                    </p:animEffect>
                                    <p:anim calcmode="lin" valueType="num">
                                      <p:cBhvr>
                                        <p:cTn id="58" dur="500" fill="hold"/>
                                        <p:tgtEl>
                                          <p:spTgt spid="93"/>
                                        </p:tgtEl>
                                        <p:attrNameLst>
                                          <p:attrName>ppt_x</p:attrName>
                                        </p:attrNameLst>
                                      </p:cBhvr>
                                      <p:tavLst>
                                        <p:tav tm="0">
                                          <p:val>
                                            <p:fltVal val="0.5"/>
                                          </p:val>
                                        </p:tav>
                                        <p:tav tm="100000">
                                          <p:val>
                                            <p:strVal val="#ppt_x"/>
                                          </p:val>
                                        </p:tav>
                                      </p:tavLst>
                                    </p:anim>
                                    <p:anim calcmode="lin" valueType="num">
                                      <p:cBhvr>
                                        <p:cTn id="59" dur="500" fill="hold"/>
                                        <p:tgtEl>
                                          <p:spTgt spid="93"/>
                                        </p:tgtEl>
                                        <p:attrNameLst>
                                          <p:attrName>ppt_y</p:attrName>
                                        </p:attrNameLst>
                                      </p:cBhvr>
                                      <p:tavLst>
                                        <p:tav tm="0">
                                          <p:val>
                                            <p:fltVal val="0.5"/>
                                          </p:val>
                                        </p:tav>
                                        <p:tav tm="100000">
                                          <p:val>
                                            <p:strVal val="#ppt_y"/>
                                          </p:val>
                                        </p:tav>
                                      </p:tavLst>
                                    </p:anim>
                                  </p:childTnLst>
                                </p:cTn>
                              </p:par>
                              <p:par>
                                <p:cTn id="60" presetID="53" presetClass="entr" presetSubtype="528" fill="hold" nodeType="withEffect">
                                  <p:stCondLst>
                                    <p:cond delay="1500"/>
                                  </p:stCondLst>
                                  <p:childTnLst>
                                    <p:set>
                                      <p:cBhvr>
                                        <p:cTn id="61" dur="1" fill="hold">
                                          <p:stCondLst>
                                            <p:cond delay="0"/>
                                          </p:stCondLst>
                                        </p:cTn>
                                        <p:tgtEl>
                                          <p:spTgt spid="92"/>
                                        </p:tgtEl>
                                        <p:attrNameLst>
                                          <p:attrName>style.visibility</p:attrName>
                                        </p:attrNameLst>
                                      </p:cBhvr>
                                      <p:to>
                                        <p:strVal val="visible"/>
                                      </p:to>
                                    </p:set>
                                    <p:anim calcmode="lin" valueType="num">
                                      <p:cBhvr>
                                        <p:cTn id="62" dur="500" fill="hold"/>
                                        <p:tgtEl>
                                          <p:spTgt spid="92"/>
                                        </p:tgtEl>
                                        <p:attrNameLst>
                                          <p:attrName>ppt_w</p:attrName>
                                        </p:attrNameLst>
                                      </p:cBhvr>
                                      <p:tavLst>
                                        <p:tav tm="0">
                                          <p:val>
                                            <p:fltVal val="0"/>
                                          </p:val>
                                        </p:tav>
                                        <p:tav tm="100000">
                                          <p:val>
                                            <p:strVal val="#ppt_w"/>
                                          </p:val>
                                        </p:tav>
                                      </p:tavLst>
                                    </p:anim>
                                    <p:anim calcmode="lin" valueType="num">
                                      <p:cBhvr>
                                        <p:cTn id="63" dur="500" fill="hold"/>
                                        <p:tgtEl>
                                          <p:spTgt spid="92"/>
                                        </p:tgtEl>
                                        <p:attrNameLst>
                                          <p:attrName>ppt_h</p:attrName>
                                        </p:attrNameLst>
                                      </p:cBhvr>
                                      <p:tavLst>
                                        <p:tav tm="0">
                                          <p:val>
                                            <p:fltVal val="0"/>
                                          </p:val>
                                        </p:tav>
                                        <p:tav tm="100000">
                                          <p:val>
                                            <p:strVal val="#ppt_h"/>
                                          </p:val>
                                        </p:tav>
                                      </p:tavLst>
                                    </p:anim>
                                    <p:animEffect transition="in" filter="fade">
                                      <p:cBhvr>
                                        <p:cTn id="64" dur="500"/>
                                        <p:tgtEl>
                                          <p:spTgt spid="92"/>
                                        </p:tgtEl>
                                      </p:cBhvr>
                                    </p:animEffect>
                                    <p:anim calcmode="lin" valueType="num">
                                      <p:cBhvr>
                                        <p:cTn id="65" dur="500" fill="hold"/>
                                        <p:tgtEl>
                                          <p:spTgt spid="92"/>
                                        </p:tgtEl>
                                        <p:attrNameLst>
                                          <p:attrName>ppt_x</p:attrName>
                                        </p:attrNameLst>
                                      </p:cBhvr>
                                      <p:tavLst>
                                        <p:tav tm="0">
                                          <p:val>
                                            <p:fltVal val="0.5"/>
                                          </p:val>
                                        </p:tav>
                                        <p:tav tm="100000">
                                          <p:val>
                                            <p:strVal val="#ppt_x"/>
                                          </p:val>
                                        </p:tav>
                                      </p:tavLst>
                                    </p:anim>
                                    <p:anim calcmode="lin" valueType="num">
                                      <p:cBhvr>
                                        <p:cTn id="66" dur="500" fill="hold"/>
                                        <p:tgtEl>
                                          <p:spTgt spid="92"/>
                                        </p:tgtEl>
                                        <p:attrNameLst>
                                          <p:attrName>ppt_y</p:attrName>
                                        </p:attrNameLst>
                                      </p:cBhvr>
                                      <p:tavLst>
                                        <p:tav tm="0">
                                          <p:val>
                                            <p:fltVal val="0.5"/>
                                          </p:val>
                                        </p:tav>
                                        <p:tav tm="100000">
                                          <p:val>
                                            <p:strVal val="#ppt_y"/>
                                          </p:val>
                                        </p:tav>
                                      </p:tavLst>
                                    </p:anim>
                                  </p:childTnLst>
                                </p:cTn>
                              </p:par>
                              <p:par>
                                <p:cTn id="67" presetID="53" presetClass="entr" presetSubtype="528" fill="hold" nodeType="withEffect">
                                  <p:stCondLst>
                                    <p:cond delay="250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anim calcmode="lin" valueType="num">
                                      <p:cBhvr>
                                        <p:cTn id="72" dur="500" fill="hold"/>
                                        <p:tgtEl>
                                          <p:spTgt spid="94"/>
                                        </p:tgtEl>
                                        <p:attrNameLst>
                                          <p:attrName>ppt_x</p:attrName>
                                        </p:attrNameLst>
                                      </p:cBhvr>
                                      <p:tavLst>
                                        <p:tav tm="0">
                                          <p:val>
                                            <p:fltVal val="0.5"/>
                                          </p:val>
                                        </p:tav>
                                        <p:tav tm="100000">
                                          <p:val>
                                            <p:strVal val="#ppt_x"/>
                                          </p:val>
                                        </p:tav>
                                      </p:tavLst>
                                    </p:anim>
                                    <p:anim calcmode="lin" valueType="num">
                                      <p:cBhvr>
                                        <p:cTn id="73" dur="500" fill="hold"/>
                                        <p:tgtEl>
                                          <p:spTgt spid="94"/>
                                        </p:tgtEl>
                                        <p:attrNameLst>
                                          <p:attrName>ppt_y</p:attrName>
                                        </p:attrNameLst>
                                      </p:cBhvr>
                                      <p:tavLst>
                                        <p:tav tm="0">
                                          <p:val>
                                            <p:fltVal val="0.5"/>
                                          </p:val>
                                        </p:tav>
                                        <p:tav tm="100000">
                                          <p:val>
                                            <p:strVal val="#ppt_y"/>
                                          </p:val>
                                        </p:tav>
                                      </p:tavLst>
                                    </p:anim>
                                  </p:childTnLst>
                                </p:cTn>
                              </p:par>
                              <p:par>
                                <p:cTn id="74" presetID="53" presetClass="entr" presetSubtype="528" fill="hold" nodeType="withEffect">
                                  <p:stCondLst>
                                    <p:cond delay="500"/>
                                  </p:stCondLst>
                                  <p:childTnLst>
                                    <p:set>
                                      <p:cBhvr>
                                        <p:cTn id="75" dur="1" fill="hold">
                                          <p:stCondLst>
                                            <p:cond delay="0"/>
                                          </p:stCondLst>
                                        </p:cTn>
                                        <p:tgtEl>
                                          <p:spTgt spid="91"/>
                                        </p:tgtEl>
                                        <p:attrNameLst>
                                          <p:attrName>style.visibility</p:attrName>
                                        </p:attrNameLst>
                                      </p:cBhvr>
                                      <p:to>
                                        <p:strVal val="visible"/>
                                      </p:to>
                                    </p:set>
                                    <p:anim calcmode="lin" valueType="num">
                                      <p:cBhvr>
                                        <p:cTn id="76" dur="500" fill="hold"/>
                                        <p:tgtEl>
                                          <p:spTgt spid="91"/>
                                        </p:tgtEl>
                                        <p:attrNameLst>
                                          <p:attrName>ppt_w</p:attrName>
                                        </p:attrNameLst>
                                      </p:cBhvr>
                                      <p:tavLst>
                                        <p:tav tm="0">
                                          <p:val>
                                            <p:fltVal val="0"/>
                                          </p:val>
                                        </p:tav>
                                        <p:tav tm="100000">
                                          <p:val>
                                            <p:strVal val="#ppt_w"/>
                                          </p:val>
                                        </p:tav>
                                      </p:tavLst>
                                    </p:anim>
                                    <p:anim calcmode="lin" valueType="num">
                                      <p:cBhvr>
                                        <p:cTn id="77" dur="500" fill="hold"/>
                                        <p:tgtEl>
                                          <p:spTgt spid="91"/>
                                        </p:tgtEl>
                                        <p:attrNameLst>
                                          <p:attrName>ppt_h</p:attrName>
                                        </p:attrNameLst>
                                      </p:cBhvr>
                                      <p:tavLst>
                                        <p:tav tm="0">
                                          <p:val>
                                            <p:fltVal val="0"/>
                                          </p:val>
                                        </p:tav>
                                        <p:tav tm="100000">
                                          <p:val>
                                            <p:strVal val="#ppt_h"/>
                                          </p:val>
                                        </p:tav>
                                      </p:tavLst>
                                    </p:anim>
                                    <p:animEffect transition="in" filter="fade">
                                      <p:cBhvr>
                                        <p:cTn id="78" dur="500"/>
                                        <p:tgtEl>
                                          <p:spTgt spid="91"/>
                                        </p:tgtEl>
                                      </p:cBhvr>
                                    </p:animEffect>
                                    <p:anim calcmode="lin" valueType="num">
                                      <p:cBhvr>
                                        <p:cTn id="79" dur="500" fill="hold"/>
                                        <p:tgtEl>
                                          <p:spTgt spid="91"/>
                                        </p:tgtEl>
                                        <p:attrNameLst>
                                          <p:attrName>ppt_x</p:attrName>
                                        </p:attrNameLst>
                                      </p:cBhvr>
                                      <p:tavLst>
                                        <p:tav tm="0">
                                          <p:val>
                                            <p:fltVal val="0.5"/>
                                          </p:val>
                                        </p:tav>
                                        <p:tav tm="100000">
                                          <p:val>
                                            <p:strVal val="#ppt_x"/>
                                          </p:val>
                                        </p:tav>
                                      </p:tavLst>
                                    </p:anim>
                                    <p:anim calcmode="lin" valueType="num">
                                      <p:cBhvr>
                                        <p:cTn id="80" dur="500" fill="hold"/>
                                        <p:tgtEl>
                                          <p:spTgt spid="91"/>
                                        </p:tgtEl>
                                        <p:attrNameLst>
                                          <p:attrName>ppt_y</p:attrName>
                                        </p:attrNameLst>
                                      </p:cBhvr>
                                      <p:tavLst>
                                        <p:tav tm="0">
                                          <p:val>
                                            <p:fltVal val="0.5"/>
                                          </p:val>
                                        </p:tav>
                                        <p:tav tm="100000">
                                          <p:val>
                                            <p:strVal val="#ppt_y"/>
                                          </p:val>
                                        </p:tav>
                                      </p:tavLst>
                                    </p:anim>
                                  </p:childTnLst>
                                </p:cTn>
                              </p:par>
                              <p:par>
                                <p:cTn id="81" presetID="53" presetClass="entr" presetSubtype="528" fill="hold" nodeType="withEffect">
                                  <p:stCondLst>
                                    <p:cond delay="2250"/>
                                  </p:stCondLst>
                                  <p:childTnLst>
                                    <p:set>
                                      <p:cBhvr>
                                        <p:cTn id="82" dur="1" fill="hold">
                                          <p:stCondLst>
                                            <p:cond delay="0"/>
                                          </p:stCondLst>
                                        </p:cTn>
                                        <p:tgtEl>
                                          <p:spTgt spid="90"/>
                                        </p:tgtEl>
                                        <p:attrNameLst>
                                          <p:attrName>style.visibility</p:attrName>
                                        </p:attrNameLst>
                                      </p:cBhvr>
                                      <p:to>
                                        <p:strVal val="visible"/>
                                      </p:to>
                                    </p:set>
                                    <p:anim calcmode="lin" valueType="num">
                                      <p:cBhvr>
                                        <p:cTn id="83" dur="500" fill="hold"/>
                                        <p:tgtEl>
                                          <p:spTgt spid="90"/>
                                        </p:tgtEl>
                                        <p:attrNameLst>
                                          <p:attrName>ppt_w</p:attrName>
                                        </p:attrNameLst>
                                      </p:cBhvr>
                                      <p:tavLst>
                                        <p:tav tm="0">
                                          <p:val>
                                            <p:fltVal val="0"/>
                                          </p:val>
                                        </p:tav>
                                        <p:tav tm="100000">
                                          <p:val>
                                            <p:strVal val="#ppt_w"/>
                                          </p:val>
                                        </p:tav>
                                      </p:tavLst>
                                    </p:anim>
                                    <p:anim calcmode="lin" valueType="num">
                                      <p:cBhvr>
                                        <p:cTn id="84" dur="500" fill="hold"/>
                                        <p:tgtEl>
                                          <p:spTgt spid="90"/>
                                        </p:tgtEl>
                                        <p:attrNameLst>
                                          <p:attrName>ppt_h</p:attrName>
                                        </p:attrNameLst>
                                      </p:cBhvr>
                                      <p:tavLst>
                                        <p:tav tm="0">
                                          <p:val>
                                            <p:fltVal val="0"/>
                                          </p:val>
                                        </p:tav>
                                        <p:tav tm="100000">
                                          <p:val>
                                            <p:strVal val="#ppt_h"/>
                                          </p:val>
                                        </p:tav>
                                      </p:tavLst>
                                    </p:anim>
                                    <p:animEffect transition="in" filter="fade">
                                      <p:cBhvr>
                                        <p:cTn id="85" dur="500"/>
                                        <p:tgtEl>
                                          <p:spTgt spid="90"/>
                                        </p:tgtEl>
                                      </p:cBhvr>
                                    </p:animEffect>
                                    <p:anim calcmode="lin" valueType="num">
                                      <p:cBhvr>
                                        <p:cTn id="86" dur="500" fill="hold"/>
                                        <p:tgtEl>
                                          <p:spTgt spid="90"/>
                                        </p:tgtEl>
                                        <p:attrNameLst>
                                          <p:attrName>ppt_x</p:attrName>
                                        </p:attrNameLst>
                                      </p:cBhvr>
                                      <p:tavLst>
                                        <p:tav tm="0">
                                          <p:val>
                                            <p:fltVal val="0.5"/>
                                          </p:val>
                                        </p:tav>
                                        <p:tav tm="100000">
                                          <p:val>
                                            <p:strVal val="#ppt_x"/>
                                          </p:val>
                                        </p:tav>
                                      </p:tavLst>
                                    </p:anim>
                                    <p:anim calcmode="lin" valueType="num">
                                      <p:cBhvr>
                                        <p:cTn id="87" dur="500" fill="hold"/>
                                        <p:tgtEl>
                                          <p:spTgt spid="90"/>
                                        </p:tgtEl>
                                        <p:attrNameLst>
                                          <p:attrName>ppt_y</p:attrName>
                                        </p:attrNameLst>
                                      </p:cBhvr>
                                      <p:tavLst>
                                        <p:tav tm="0">
                                          <p:val>
                                            <p:fltVal val="0.5"/>
                                          </p:val>
                                        </p:tav>
                                        <p:tav tm="100000">
                                          <p:val>
                                            <p:strVal val="#ppt_y"/>
                                          </p:val>
                                        </p:tav>
                                      </p:tavLst>
                                    </p:anim>
                                  </p:childTnLst>
                                </p:cTn>
                              </p:par>
                              <p:par>
                                <p:cTn id="88" presetID="53" presetClass="entr" presetSubtype="528" fill="hold" nodeType="withEffect">
                                  <p:stCondLst>
                                    <p:cond delay="1250"/>
                                  </p:stCondLst>
                                  <p:childTnLst>
                                    <p:set>
                                      <p:cBhvr>
                                        <p:cTn id="89" dur="1" fill="hold">
                                          <p:stCondLst>
                                            <p:cond delay="0"/>
                                          </p:stCondLst>
                                        </p:cTn>
                                        <p:tgtEl>
                                          <p:spTgt spid="89"/>
                                        </p:tgtEl>
                                        <p:attrNameLst>
                                          <p:attrName>style.visibility</p:attrName>
                                        </p:attrNameLst>
                                      </p:cBhvr>
                                      <p:to>
                                        <p:strVal val="visible"/>
                                      </p:to>
                                    </p:set>
                                    <p:anim calcmode="lin" valueType="num">
                                      <p:cBhvr>
                                        <p:cTn id="90" dur="500" fill="hold"/>
                                        <p:tgtEl>
                                          <p:spTgt spid="89"/>
                                        </p:tgtEl>
                                        <p:attrNameLst>
                                          <p:attrName>ppt_w</p:attrName>
                                        </p:attrNameLst>
                                      </p:cBhvr>
                                      <p:tavLst>
                                        <p:tav tm="0">
                                          <p:val>
                                            <p:fltVal val="0"/>
                                          </p:val>
                                        </p:tav>
                                        <p:tav tm="100000">
                                          <p:val>
                                            <p:strVal val="#ppt_w"/>
                                          </p:val>
                                        </p:tav>
                                      </p:tavLst>
                                    </p:anim>
                                    <p:anim calcmode="lin" valueType="num">
                                      <p:cBhvr>
                                        <p:cTn id="91" dur="500" fill="hold"/>
                                        <p:tgtEl>
                                          <p:spTgt spid="89"/>
                                        </p:tgtEl>
                                        <p:attrNameLst>
                                          <p:attrName>ppt_h</p:attrName>
                                        </p:attrNameLst>
                                      </p:cBhvr>
                                      <p:tavLst>
                                        <p:tav tm="0">
                                          <p:val>
                                            <p:fltVal val="0"/>
                                          </p:val>
                                        </p:tav>
                                        <p:tav tm="100000">
                                          <p:val>
                                            <p:strVal val="#ppt_h"/>
                                          </p:val>
                                        </p:tav>
                                      </p:tavLst>
                                    </p:anim>
                                    <p:animEffect transition="in" filter="fade">
                                      <p:cBhvr>
                                        <p:cTn id="92" dur="500"/>
                                        <p:tgtEl>
                                          <p:spTgt spid="89"/>
                                        </p:tgtEl>
                                      </p:cBhvr>
                                    </p:animEffect>
                                    <p:anim calcmode="lin" valueType="num">
                                      <p:cBhvr>
                                        <p:cTn id="93" dur="500" fill="hold"/>
                                        <p:tgtEl>
                                          <p:spTgt spid="89"/>
                                        </p:tgtEl>
                                        <p:attrNameLst>
                                          <p:attrName>ppt_x</p:attrName>
                                        </p:attrNameLst>
                                      </p:cBhvr>
                                      <p:tavLst>
                                        <p:tav tm="0">
                                          <p:val>
                                            <p:fltVal val="0.5"/>
                                          </p:val>
                                        </p:tav>
                                        <p:tav tm="100000">
                                          <p:val>
                                            <p:strVal val="#ppt_x"/>
                                          </p:val>
                                        </p:tav>
                                      </p:tavLst>
                                    </p:anim>
                                    <p:anim calcmode="lin" valueType="num">
                                      <p:cBhvr>
                                        <p:cTn id="94" dur="500" fill="hold"/>
                                        <p:tgtEl>
                                          <p:spTgt spid="89"/>
                                        </p:tgtEl>
                                        <p:attrNameLst>
                                          <p:attrName>ppt_y</p:attrName>
                                        </p:attrNameLst>
                                      </p:cBhvr>
                                      <p:tavLst>
                                        <p:tav tm="0">
                                          <p:val>
                                            <p:fltVal val="0.5"/>
                                          </p:val>
                                        </p:tav>
                                        <p:tav tm="100000">
                                          <p:val>
                                            <p:strVal val="#ppt_y"/>
                                          </p:val>
                                        </p:tav>
                                      </p:tavLst>
                                    </p:anim>
                                  </p:childTnLst>
                                </p:cTn>
                              </p:par>
                            </p:childTnLst>
                          </p:cTn>
                        </p:par>
                        <p:par>
                          <p:cTn id="95" fill="hold">
                            <p:stCondLst>
                              <p:cond delay="1000"/>
                            </p:stCondLst>
                            <p:childTnLst>
                              <p:par>
                                <p:cTn id="96" presetID="22" presetClass="entr" presetSubtype="2" fill="hold" nodeType="afterEffect">
                                  <p:stCondLst>
                                    <p:cond delay="0"/>
                                  </p:stCondLst>
                                  <p:childTnLst>
                                    <p:set>
                                      <p:cBhvr>
                                        <p:cTn id="97" dur="1" fill="hold">
                                          <p:stCondLst>
                                            <p:cond delay="0"/>
                                          </p:stCondLst>
                                        </p:cTn>
                                        <p:tgtEl>
                                          <p:spTgt spid="4"/>
                                        </p:tgtEl>
                                        <p:attrNameLst>
                                          <p:attrName>style.visibility</p:attrName>
                                        </p:attrNameLst>
                                      </p:cBhvr>
                                      <p:to>
                                        <p:strVal val="visible"/>
                                      </p:to>
                                    </p:set>
                                    <p:animEffect transition="in" filter="wipe(right)">
                                      <p:cBhvr>
                                        <p:cTn id="98" dur="500"/>
                                        <p:tgtEl>
                                          <p:spTgt spid="4"/>
                                        </p:tgtEl>
                                      </p:cBhvr>
                                    </p:animEffect>
                                  </p:childTnLst>
                                </p:cTn>
                              </p:par>
                              <p:par>
                                <p:cTn id="99" presetID="22" presetClass="entr" presetSubtype="2" fill="hold" nodeType="with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wipe(right)">
                                      <p:cBhvr>
                                        <p:cTn id="101" dur="500"/>
                                        <p:tgtEl>
                                          <p:spTgt spid="29"/>
                                        </p:tgtEl>
                                      </p:cBhvr>
                                    </p:animEffect>
                                  </p:childTnLst>
                                </p:cTn>
                              </p:par>
                              <p:par>
                                <p:cTn id="102" presetID="22" presetClass="entr" presetSubtype="2" fill="hold" nodeType="withEffect">
                                  <p:stCondLst>
                                    <p:cond delay="0"/>
                                  </p:stCondLst>
                                  <p:childTnLst>
                                    <p:set>
                                      <p:cBhvr>
                                        <p:cTn id="103" dur="1" fill="hold">
                                          <p:stCondLst>
                                            <p:cond delay="0"/>
                                          </p:stCondLst>
                                        </p:cTn>
                                        <p:tgtEl>
                                          <p:spTgt spid="31"/>
                                        </p:tgtEl>
                                        <p:attrNameLst>
                                          <p:attrName>style.visibility</p:attrName>
                                        </p:attrNameLst>
                                      </p:cBhvr>
                                      <p:to>
                                        <p:strVal val="visible"/>
                                      </p:to>
                                    </p:set>
                                    <p:animEffect transition="in" filter="wipe(right)">
                                      <p:cBhvr>
                                        <p:cTn id="104" dur="500"/>
                                        <p:tgtEl>
                                          <p:spTgt spid="31"/>
                                        </p:tgtEl>
                                      </p:cBhvr>
                                    </p:animEffect>
                                  </p:childTnLst>
                                </p:cTn>
                              </p:par>
                              <p:par>
                                <p:cTn id="105" presetID="22" presetClass="entr" presetSubtype="2" fill="hold" nodeType="withEffect">
                                  <p:stCondLst>
                                    <p:cond delay="0"/>
                                  </p:stCondLst>
                                  <p:childTnLst>
                                    <p:set>
                                      <p:cBhvr>
                                        <p:cTn id="106" dur="1" fill="hold">
                                          <p:stCondLst>
                                            <p:cond delay="0"/>
                                          </p:stCondLst>
                                        </p:cTn>
                                        <p:tgtEl>
                                          <p:spTgt spid="38"/>
                                        </p:tgtEl>
                                        <p:attrNameLst>
                                          <p:attrName>style.visibility</p:attrName>
                                        </p:attrNameLst>
                                      </p:cBhvr>
                                      <p:to>
                                        <p:strVal val="visible"/>
                                      </p:to>
                                    </p:set>
                                    <p:animEffect transition="in" filter="wipe(right)">
                                      <p:cBhvr>
                                        <p:cTn id="107" dur="500"/>
                                        <p:tgtEl>
                                          <p:spTgt spid="38"/>
                                        </p:tgtEl>
                                      </p:cBhvr>
                                    </p:animEffect>
                                  </p:childTnLst>
                                </p:cTn>
                              </p:par>
                              <p:par>
                                <p:cTn id="108" presetID="22" presetClass="entr" presetSubtype="2"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Effect transition="in" filter="wipe(right)">
                                      <p:cBhvr>
                                        <p:cTn id="110" dur="500"/>
                                        <p:tgtEl>
                                          <p:spTgt spid="41"/>
                                        </p:tgtEl>
                                      </p:cBhvr>
                                    </p:animEffect>
                                  </p:childTnLst>
                                </p:cTn>
                              </p:par>
                              <p:par>
                                <p:cTn id="111" presetID="22" presetClass="entr" presetSubtype="2" fill="hold" nodeType="withEffect">
                                  <p:stCondLst>
                                    <p:cond delay="0"/>
                                  </p:stCondLst>
                                  <p:childTnLst>
                                    <p:set>
                                      <p:cBhvr>
                                        <p:cTn id="112" dur="1" fill="hold">
                                          <p:stCondLst>
                                            <p:cond delay="0"/>
                                          </p:stCondLst>
                                        </p:cTn>
                                        <p:tgtEl>
                                          <p:spTgt spid="52"/>
                                        </p:tgtEl>
                                        <p:attrNameLst>
                                          <p:attrName>style.visibility</p:attrName>
                                        </p:attrNameLst>
                                      </p:cBhvr>
                                      <p:to>
                                        <p:strVal val="visible"/>
                                      </p:to>
                                    </p:set>
                                    <p:animEffect transition="in" filter="wipe(right)">
                                      <p:cBhvr>
                                        <p:cTn id="113" dur="500"/>
                                        <p:tgtEl>
                                          <p:spTgt spid="52"/>
                                        </p:tgtEl>
                                      </p:cBhvr>
                                    </p:animEffect>
                                  </p:childTnLst>
                                </p:cTn>
                              </p:par>
                              <p:par>
                                <p:cTn id="114" presetID="22" presetClass="entr" presetSubtype="8" fill="hold" nodeType="withEffect">
                                  <p:stCondLst>
                                    <p:cond delay="0"/>
                                  </p:stCondLst>
                                  <p:childTnLst>
                                    <p:set>
                                      <p:cBhvr>
                                        <p:cTn id="115" dur="1" fill="hold">
                                          <p:stCondLst>
                                            <p:cond delay="0"/>
                                          </p:stCondLst>
                                        </p:cTn>
                                        <p:tgtEl>
                                          <p:spTgt spid="25"/>
                                        </p:tgtEl>
                                        <p:attrNameLst>
                                          <p:attrName>style.visibility</p:attrName>
                                        </p:attrNameLst>
                                      </p:cBhvr>
                                      <p:to>
                                        <p:strVal val="visible"/>
                                      </p:to>
                                    </p:set>
                                    <p:animEffect transition="in" filter="wipe(left)">
                                      <p:cBhvr>
                                        <p:cTn id="116" dur="500"/>
                                        <p:tgtEl>
                                          <p:spTgt spid="25"/>
                                        </p:tgtEl>
                                      </p:cBhvr>
                                    </p:animEffect>
                                  </p:childTnLst>
                                </p:cTn>
                              </p:par>
                              <p:par>
                                <p:cTn id="117" presetID="22" presetClass="entr" presetSubtype="8" fill="hold" nodeType="withEffect">
                                  <p:stCondLst>
                                    <p:cond delay="0"/>
                                  </p:stCondLst>
                                  <p:childTnLst>
                                    <p:set>
                                      <p:cBhvr>
                                        <p:cTn id="118" dur="1" fill="hold">
                                          <p:stCondLst>
                                            <p:cond delay="0"/>
                                          </p:stCondLst>
                                        </p:cTn>
                                        <p:tgtEl>
                                          <p:spTgt spid="27"/>
                                        </p:tgtEl>
                                        <p:attrNameLst>
                                          <p:attrName>style.visibility</p:attrName>
                                        </p:attrNameLst>
                                      </p:cBhvr>
                                      <p:to>
                                        <p:strVal val="visible"/>
                                      </p:to>
                                    </p:set>
                                    <p:animEffect transition="in" filter="wipe(left)">
                                      <p:cBhvr>
                                        <p:cTn id="119" dur="500"/>
                                        <p:tgtEl>
                                          <p:spTgt spid="27"/>
                                        </p:tgtEl>
                                      </p:cBhvr>
                                    </p:animEffect>
                                  </p:childTnLst>
                                </p:cTn>
                              </p:par>
                              <p:par>
                                <p:cTn id="120" presetID="22" presetClass="entr" presetSubtype="8" fill="hold" nodeType="with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par>
                                <p:cTn id="123" presetID="22" presetClass="entr" presetSubtype="8" fill="hold" nodeType="with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wipe(left)">
                                      <p:cBhvr>
                                        <p:cTn id="125" dur="500"/>
                                        <p:tgtEl>
                                          <p:spTgt spid="36"/>
                                        </p:tgtEl>
                                      </p:cBhvr>
                                    </p:animEffect>
                                  </p:childTnLst>
                                </p:cTn>
                              </p:par>
                              <p:par>
                                <p:cTn id="126" presetID="22" presetClass="entr" presetSubtype="8" fill="hold" nodeType="with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left)">
                                      <p:cBhvr>
                                        <p:cTn id="128" dur="500"/>
                                        <p:tgtEl>
                                          <p:spTgt spid="43"/>
                                        </p:tgtEl>
                                      </p:cBhvr>
                                    </p:animEffect>
                                  </p:childTnLst>
                                </p:cTn>
                              </p:par>
                              <p:par>
                                <p:cTn id="129" presetID="22" presetClass="entr" presetSubtype="8" fill="hold" nodeType="withEffect">
                                  <p:stCondLst>
                                    <p:cond delay="0"/>
                                  </p:stCondLst>
                                  <p:childTnLst>
                                    <p:set>
                                      <p:cBhvr>
                                        <p:cTn id="130" dur="1" fill="hold">
                                          <p:stCondLst>
                                            <p:cond delay="0"/>
                                          </p:stCondLst>
                                        </p:cTn>
                                        <p:tgtEl>
                                          <p:spTgt spid="51"/>
                                        </p:tgtEl>
                                        <p:attrNameLst>
                                          <p:attrName>style.visibility</p:attrName>
                                        </p:attrNameLst>
                                      </p:cBhvr>
                                      <p:to>
                                        <p:strVal val="visible"/>
                                      </p:to>
                                    </p:set>
                                    <p:animEffect transition="in" filter="wipe(left)">
                                      <p:cBhvr>
                                        <p:cTn id="131"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istrator\Desktop\读书\440.png"/>
          <p:cNvPicPr>
            <a:picLocks noChangeAspect="1" noChangeArrowheads="1"/>
          </p:cNvPicPr>
          <p:nvPr/>
        </p:nvPicPr>
        <p:blipFill>
          <a:blip r:embed="rId2" cstate="email"/>
          <a:srcRect/>
          <a:stretch>
            <a:fillRect/>
          </a:stretch>
        </p:blipFill>
        <p:spPr bwMode="auto">
          <a:xfrm>
            <a:off x="4067254" y="1185833"/>
            <a:ext cx="4194383" cy="3594129"/>
          </a:xfrm>
          <a:prstGeom prst="rect">
            <a:avLst/>
          </a:prstGeom>
          <a:noFill/>
        </p:spPr>
      </p:pic>
      <p:grpSp>
        <p:nvGrpSpPr>
          <p:cNvPr id="3" name="组合 2"/>
          <p:cNvGrpSpPr/>
          <p:nvPr/>
        </p:nvGrpSpPr>
        <p:grpSpPr>
          <a:xfrm>
            <a:off x="7778855" y="3081498"/>
            <a:ext cx="3240297" cy="2041211"/>
            <a:chOff x="1068768" y="3955330"/>
            <a:chExt cx="3240297" cy="2041211"/>
          </a:xfrm>
        </p:grpSpPr>
        <p:sp>
          <p:nvSpPr>
            <p:cNvPr id="4" name="矩形 3"/>
            <p:cNvSpPr/>
            <p:nvPr/>
          </p:nvSpPr>
          <p:spPr>
            <a:xfrm>
              <a:off x="1068768" y="4353014"/>
              <a:ext cx="3240297" cy="1643527"/>
            </a:xfrm>
            <a:prstGeom prst="rect">
              <a:avLst/>
            </a:prstGeom>
          </p:spPr>
          <p:txBody>
            <a:bodyPr wrap="square">
              <a:spAutoFit/>
              <a:scene3d>
                <a:camera prst="orthographicFront"/>
                <a:lightRig rig="threePt" dir="t"/>
              </a:scene3d>
              <a:sp3d contourW="6350"/>
            </a:bodyPr>
            <a:lstStyle/>
            <a:p>
              <a:pPr>
                <a:lnSpc>
                  <a:spcPct val="120000"/>
                </a:lnSpc>
              </a:pPr>
              <a:r>
                <a:rPr lang="zh-CN" altLang="en-US" sz="1400" dirty="0">
                  <a:solidFill>
                    <a:schemeClr val="tx1">
                      <a:lumMod val="50000"/>
                      <a:lumOff val="50000"/>
                    </a:schemeClr>
                  </a:solidFill>
                  <a:cs typeface="+mn-ea"/>
                  <a:sym typeface="+mn-lt"/>
                </a:rPr>
                <a:t>用户可以在投影仪或者计算机上进行演示，也可以将演示文稿打印出来，制作成胶片，以便应用到更广泛的领域中利用不仅可以创建演示文稿，还可以在互联网上召开面对面会议、远程会议或在网上给观众展示演示文稿</a:t>
              </a:r>
            </a:p>
          </p:txBody>
        </p:sp>
        <p:sp>
          <p:nvSpPr>
            <p:cNvPr id="5" name="矩形 4"/>
            <p:cNvSpPr/>
            <p:nvPr/>
          </p:nvSpPr>
          <p:spPr>
            <a:xfrm>
              <a:off x="1068768" y="3955330"/>
              <a:ext cx="2241974" cy="396583"/>
            </a:xfrm>
            <a:prstGeom prst="rect">
              <a:avLst/>
            </a:prstGeom>
          </p:spPr>
          <p:txBody>
            <a:bodyPr wrap="square">
              <a:spAutoFit/>
              <a:scene3d>
                <a:camera prst="orthographicFront"/>
                <a:lightRig rig="threePt" dir="t"/>
              </a:scene3d>
              <a:sp3d contourW="6350"/>
            </a:bodyPr>
            <a:lstStyle/>
            <a:p>
              <a:pPr>
                <a:lnSpc>
                  <a:spcPct val="120000"/>
                </a:lnSpc>
              </a:pPr>
              <a:r>
                <a:rPr lang="zh-CN" altLang="en-US" b="1" dirty="0">
                  <a:solidFill>
                    <a:schemeClr val="tx1">
                      <a:lumMod val="65000"/>
                      <a:lumOff val="35000"/>
                    </a:schemeClr>
                  </a:solidFill>
                  <a:cs typeface="+mn-ea"/>
                  <a:sym typeface="+mn-lt"/>
                </a:rPr>
                <a:t>标题文字添加</a:t>
              </a:r>
            </a:p>
          </p:txBody>
        </p:sp>
      </p:grpSp>
      <p:grpSp>
        <p:nvGrpSpPr>
          <p:cNvPr id="6" name="组合 5"/>
          <p:cNvGrpSpPr/>
          <p:nvPr/>
        </p:nvGrpSpPr>
        <p:grpSpPr>
          <a:xfrm>
            <a:off x="1309738" y="3233898"/>
            <a:ext cx="3240297" cy="2041211"/>
            <a:chOff x="1068768" y="3955330"/>
            <a:chExt cx="3240297" cy="2041211"/>
          </a:xfrm>
        </p:grpSpPr>
        <p:sp>
          <p:nvSpPr>
            <p:cNvPr id="7" name="矩形 6"/>
            <p:cNvSpPr/>
            <p:nvPr/>
          </p:nvSpPr>
          <p:spPr>
            <a:xfrm>
              <a:off x="1068768" y="4353014"/>
              <a:ext cx="3240297" cy="1643527"/>
            </a:xfrm>
            <a:prstGeom prst="rect">
              <a:avLst/>
            </a:prstGeom>
          </p:spPr>
          <p:txBody>
            <a:bodyPr wrap="square">
              <a:spAutoFit/>
              <a:scene3d>
                <a:camera prst="orthographicFront"/>
                <a:lightRig rig="threePt" dir="t"/>
              </a:scene3d>
              <a:sp3d contourW="6350"/>
            </a:bodyPr>
            <a:lstStyle/>
            <a:p>
              <a:pPr>
                <a:lnSpc>
                  <a:spcPct val="120000"/>
                </a:lnSpc>
              </a:pPr>
              <a:r>
                <a:rPr lang="zh-CN" altLang="en-US" sz="1400" dirty="0">
                  <a:solidFill>
                    <a:schemeClr val="tx1">
                      <a:lumMod val="50000"/>
                      <a:lumOff val="50000"/>
                    </a:schemeClr>
                  </a:solidFill>
                  <a:cs typeface="+mn-ea"/>
                  <a:sym typeface="+mn-lt"/>
                </a:rPr>
                <a:t>用户可以在投影仪或者计算机上进行演示，也可以将演示文稿打印出来，制作成胶片，以便应用到更广泛的领域中利用不仅可以创建演示文稿，还可以在互联网上召开面对面会议、远程会议或在网上给观众展示演示文稿</a:t>
              </a:r>
            </a:p>
          </p:txBody>
        </p:sp>
        <p:sp>
          <p:nvSpPr>
            <p:cNvPr id="8" name="矩形 7"/>
            <p:cNvSpPr/>
            <p:nvPr/>
          </p:nvSpPr>
          <p:spPr>
            <a:xfrm>
              <a:off x="1068768" y="3955330"/>
              <a:ext cx="2241974" cy="396583"/>
            </a:xfrm>
            <a:prstGeom prst="rect">
              <a:avLst/>
            </a:prstGeom>
          </p:spPr>
          <p:txBody>
            <a:bodyPr wrap="square">
              <a:spAutoFit/>
              <a:scene3d>
                <a:camera prst="orthographicFront"/>
                <a:lightRig rig="threePt" dir="t"/>
              </a:scene3d>
              <a:sp3d contourW="6350"/>
            </a:bodyPr>
            <a:lstStyle/>
            <a:p>
              <a:pPr>
                <a:lnSpc>
                  <a:spcPct val="120000"/>
                </a:lnSpc>
              </a:pPr>
              <a:r>
                <a:rPr lang="zh-CN" altLang="en-US" b="1" dirty="0">
                  <a:solidFill>
                    <a:schemeClr val="tx1">
                      <a:lumMod val="65000"/>
                      <a:lumOff val="35000"/>
                    </a:schemeClr>
                  </a:solidFill>
                  <a:cs typeface="+mn-ea"/>
                  <a:sym typeface="+mn-lt"/>
                </a:rPr>
                <a:t>标题文字添加</a:t>
              </a:r>
            </a:p>
          </p:txBody>
        </p:sp>
      </p:gr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225413" y="400478"/>
            <a:ext cx="11755808" cy="6090501"/>
          </a:xfrm>
          <a:prstGeom prst="rect">
            <a:avLst/>
          </a:prstGeom>
          <a:solidFill>
            <a:schemeClr val="bg1"/>
          </a:solidFill>
          <a:ln>
            <a:solidFill>
              <a:schemeClr val="bg1">
                <a:lumMod val="95000"/>
              </a:schemeClr>
            </a:solidFill>
          </a:ln>
          <a:effectLst>
            <a:outerShdw blurRad="558800" dist="1397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 name="图片 1"/>
          <p:cNvPicPr>
            <a:picLocks noChangeAspect="1"/>
          </p:cNvPicPr>
          <p:nvPr/>
        </p:nvPicPr>
        <p:blipFill rotWithShape="1">
          <a:blip r:embed="rId3" cstate="email"/>
          <a:srcRect/>
          <a:stretch>
            <a:fillRect/>
          </a:stretch>
        </p:blipFill>
        <p:spPr>
          <a:xfrm>
            <a:off x="1" y="22559"/>
            <a:ext cx="6025662" cy="6858000"/>
          </a:xfrm>
          <a:prstGeom prst="rect">
            <a:avLst/>
          </a:prstGeom>
        </p:spPr>
      </p:pic>
      <p:grpSp>
        <p:nvGrpSpPr>
          <p:cNvPr id="30" name="组合 29"/>
          <p:cNvGrpSpPr/>
          <p:nvPr/>
        </p:nvGrpSpPr>
        <p:grpSpPr>
          <a:xfrm>
            <a:off x="5199243" y="1099490"/>
            <a:ext cx="4980692" cy="5107783"/>
            <a:chOff x="5199243" y="1099490"/>
            <a:chExt cx="4980692" cy="5107783"/>
          </a:xfrm>
        </p:grpSpPr>
        <p:sp>
          <p:nvSpPr>
            <p:cNvPr id="8" name="文本框 7"/>
            <p:cNvSpPr txBox="1"/>
            <p:nvPr/>
          </p:nvSpPr>
          <p:spPr>
            <a:xfrm>
              <a:off x="5199243" y="1099490"/>
              <a:ext cx="3247043" cy="2644314"/>
            </a:xfrm>
            <a:prstGeom prst="rect">
              <a:avLst/>
            </a:prstGeom>
            <a:noFill/>
          </p:spPr>
          <p:txBody>
            <a:bodyPr vert="eaVert" wrap="none" rtlCol="0">
              <a:spAutoFit/>
            </a:bodyPr>
            <a:lstStyle/>
            <a:p>
              <a:r>
                <a:rPr lang="zh-CN" altLang="en-US" sz="19900" dirty="0" smtClean="0">
                  <a:solidFill>
                    <a:srgbClr val="E64C78"/>
                  </a:solidFill>
                  <a:latin typeface="汉仪意宋W" pitchFamily="18" charset="-122"/>
                  <a:ea typeface="汉仪意宋W" pitchFamily="18" charset="-122"/>
                  <a:cs typeface="+mn-ea"/>
                  <a:sym typeface="+mn-lt"/>
                </a:rPr>
                <a:t>感</a:t>
              </a:r>
              <a:endParaRPr lang="zh-CN" altLang="en-US" sz="19900" dirty="0">
                <a:solidFill>
                  <a:srgbClr val="E64C78"/>
                </a:solidFill>
                <a:latin typeface="汉仪意宋W" pitchFamily="18" charset="-122"/>
                <a:ea typeface="汉仪意宋W" pitchFamily="18" charset="-122"/>
                <a:cs typeface="+mn-ea"/>
                <a:sym typeface="+mn-lt"/>
              </a:endParaRPr>
            </a:p>
          </p:txBody>
        </p:sp>
        <p:sp>
          <p:nvSpPr>
            <p:cNvPr id="12" name="文本框 11"/>
            <p:cNvSpPr txBox="1"/>
            <p:nvPr/>
          </p:nvSpPr>
          <p:spPr>
            <a:xfrm>
              <a:off x="6932892" y="3562959"/>
              <a:ext cx="3247043" cy="2644314"/>
            </a:xfrm>
            <a:prstGeom prst="rect">
              <a:avLst/>
            </a:prstGeom>
            <a:noFill/>
          </p:spPr>
          <p:txBody>
            <a:bodyPr vert="eaVert" wrap="none" rtlCol="0">
              <a:spAutoFit/>
            </a:bodyPr>
            <a:lstStyle/>
            <a:p>
              <a:r>
                <a:rPr lang="zh-CN" altLang="en-US" sz="19900" dirty="0" smtClean="0">
                  <a:solidFill>
                    <a:srgbClr val="E64C78"/>
                  </a:solidFill>
                  <a:latin typeface="汉仪意宋W" pitchFamily="18" charset="-122"/>
                  <a:ea typeface="汉仪意宋W" pitchFamily="18" charset="-122"/>
                  <a:cs typeface="+mn-ea"/>
                  <a:sym typeface="+mn-lt"/>
                </a:rPr>
                <a:t>谢</a:t>
              </a:r>
              <a:endParaRPr lang="zh-CN" altLang="en-US" sz="19900" dirty="0">
                <a:solidFill>
                  <a:srgbClr val="E64C78"/>
                </a:solidFill>
                <a:latin typeface="汉仪意宋W" pitchFamily="18" charset="-122"/>
                <a:ea typeface="汉仪意宋W" pitchFamily="18" charset="-122"/>
                <a:cs typeface="+mn-ea"/>
                <a:sym typeface="+mn-lt"/>
              </a:endParaRPr>
            </a:p>
          </p:txBody>
        </p:sp>
        <p:sp>
          <p:nvSpPr>
            <p:cNvPr id="16" name="文本框 15"/>
            <p:cNvSpPr txBox="1"/>
            <p:nvPr/>
          </p:nvSpPr>
          <p:spPr>
            <a:xfrm>
              <a:off x="8169287" y="1527443"/>
              <a:ext cx="553998" cy="1647761"/>
            </a:xfrm>
            <a:prstGeom prst="rect">
              <a:avLst/>
            </a:prstGeom>
            <a:noFill/>
          </p:spPr>
          <p:txBody>
            <a:bodyPr vert="eaVert" wrap="square" rtlCol="0">
              <a:spAutoFit/>
            </a:bodyPr>
            <a:lstStyle/>
            <a:p>
              <a:r>
                <a:rPr lang="zh-CN" altLang="en-US" sz="1200" dirty="0" smtClean="0">
                  <a:cs typeface="+mn-ea"/>
                  <a:sym typeface="+mn-lt"/>
                </a:rPr>
                <a:t>世上只有妈妈好 感谢您用心一直呵护着我！</a:t>
              </a:r>
              <a:endParaRPr lang="zh-CN" altLang="en-US" sz="1200" dirty="0">
                <a:cs typeface="+mn-ea"/>
                <a:sym typeface="+mn-lt"/>
              </a:endParaRPr>
            </a:p>
          </p:txBody>
        </p:sp>
        <p:sp>
          <p:nvSpPr>
            <p:cNvPr id="3" name="矩形 2"/>
            <p:cNvSpPr/>
            <p:nvPr/>
          </p:nvSpPr>
          <p:spPr>
            <a:xfrm>
              <a:off x="9007412" y="1487139"/>
              <a:ext cx="421224" cy="1461141"/>
            </a:xfrm>
            <a:prstGeom prst="rect">
              <a:avLst/>
            </a:prstGeom>
            <a:solidFill>
              <a:srgbClr val="E64C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p:cNvSpPr txBox="1"/>
            <p:nvPr/>
          </p:nvSpPr>
          <p:spPr>
            <a:xfrm>
              <a:off x="8971807" y="1506648"/>
              <a:ext cx="492443" cy="1272143"/>
            </a:xfrm>
            <a:prstGeom prst="rect">
              <a:avLst/>
            </a:prstGeom>
            <a:noFill/>
          </p:spPr>
          <p:txBody>
            <a:bodyPr vert="eaVert" wrap="none" rtlCol="0">
              <a:spAutoFit/>
            </a:bodyPr>
            <a:lstStyle/>
            <a:p>
              <a:r>
                <a:rPr lang="zh-CN" altLang="en-US" sz="2000" spc="300" dirty="0" smtClean="0">
                  <a:solidFill>
                    <a:schemeClr val="bg1"/>
                  </a:solidFill>
                  <a:cs typeface="+mn-ea"/>
                  <a:sym typeface="+mn-lt"/>
                </a:rPr>
                <a:t>感谢妈妈</a:t>
              </a:r>
              <a:endParaRPr lang="zh-CN" altLang="en-US" sz="2000" spc="300" dirty="0">
                <a:solidFill>
                  <a:schemeClr val="bg1"/>
                </a:solidFill>
                <a:cs typeface="+mn-ea"/>
                <a:sym typeface="+mn-lt"/>
              </a:endParaRPr>
            </a:p>
          </p:txBody>
        </p:sp>
        <p:cxnSp>
          <p:nvCxnSpPr>
            <p:cNvPr id="21" name="直接连接符 20"/>
            <p:cNvCxnSpPr/>
            <p:nvPr/>
          </p:nvCxnSpPr>
          <p:spPr>
            <a:xfrm>
              <a:off x="8734417" y="1527443"/>
              <a:ext cx="0" cy="831511"/>
            </a:xfrm>
            <a:prstGeom prst="line">
              <a:avLst/>
            </a:prstGeom>
            <a:ln>
              <a:solidFill>
                <a:srgbClr val="E64C78"/>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8827425" y="1535265"/>
              <a:ext cx="0" cy="1194890"/>
            </a:xfrm>
            <a:prstGeom prst="line">
              <a:avLst/>
            </a:prstGeom>
            <a:ln>
              <a:solidFill>
                <a:srgbClr val="E64C78"/>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8923677" y="1507068"/>
              <a:ext cx="0" cy="1042737"/>
            </a:xfrm>
            <a:prstGeom prst="line">
              <a:avLst/>
            </a:prstGeom>
            <a:ln>
              <a:solidFill>
                <a:srgbClr val="E64C78"/>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7045957" y="5447618"/>
              <a:ext cx="646332" cy="734784"/>
            </a:xfrm>
            <a:prstGeom prst="line">
              <a:avLst/>
            </a:prstGeom>
            <a:ln>
              <a:solidFill>
                <a:srgbClr val="E64C78"/>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9187627" y="2614342"/>
              <a:ext cx="646332" cy="734784"/>
            </a:xfrm>
            <a:prstGeom prst="line">
              <a:avLst/>
            </a:prstGeom>
            <a:ln>
              <a:solidFill>
                <a:srgbClr val="E64C78"/>
              </a:solidFill>
            </a:ln>
          </p:spPr>
          <p:style>
            <a:lnRef idx="1">
              <a:schemeClr val="accent1"/>
            </a:lnRef>
            <a:fillRef idx="0">
              <a:schemeClr val="accent1"/>
            </a:fillRef>
            <a:effectRef idx="0">
              <a:schemeClr val="accent1"/>
            </a:effectRef>
            <a:fontRef idx="minor">
              <a:schemeClr val="tx1"/>
            </a:fontRef>
          </p:style>
        </p:cxnSp>
      </p:grpSp>
      <p:pic>
        <p:nvPicPr>
          <p:cNvPr id="31" name="图片 30"/>
          <p:cNvPicPr>
            <a:picLocks noChangeAspect="1"/>
          </p:cNvPicPr>
          <p:nvPr/>
        </p:nvPicPr>
        <p:blipFill rotWithShape="1">
          <a:blip r:embed="rId4" cstate="email"/>
          <a:srcRect/>
          <a:stretch>
            <a:fillRect/>
          </a:stretch>
        </p:blipFill>
        <p:spPr>
          <a:xfrm>
            <a:off x="9679902" y="-79874"/>
            <a:ext cx="2549634" cy="6858000"/>
          </a:xfrm>
          <a:prstGeom prst="rect">
            <a:avLst/>
          </a:prstGeom>
        </p:spPr>
      </p:pic>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randombar(horizontal)">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32"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circle(out)">
                                      <p:cBhvr>
                                        <p:cTn id="15"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矩形 49"/>
          <p:cNvSpPr/>
          <p:nvPr/>
        </p:nvSpPr>
        <p:spPr>
          <a:xfrm>
            <a:off x="360963" y="424933"/>
            <a:ext cx="11470074" cy="61642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cs typeface="+mn-ea"/>
              <a:sym typeface="+mn-lt"/>
            </a:endParaRPr>
          </a:p>
        </p:txBody>
      </p:sp>
      <p:sp>
        <p:nvSpPr>
          <p:cNvPr id="44" name="任意多边形 43"/>
          <p:cNvSpPr/>
          <p:nvPr/>
        </p:nvSpPr>
        <p:spPr>
          <a:xfrm rot="5400000">
            <a:off x="6378162" y="1547449"/>
            <a:ext cx="1164853" cy="1851717"/>
          </a:xfrm>
          <a:custGeom>
            <a:avLst/>
            <a:gdLst>
              <a:gd name="connsiteX0" fmla="*/ 1689100 w 1727200"/>
              <a:gd name="connsiteY0" fmla="*/ 381000 h 2349500"/>
              <a:gd name="connsiteX1" fmla="*/ 1689100 w 1727200"/>
              <a:gd name="connsiteY1" fmla="*/ 0 h 2349500"/>
              <a:gd name="connsiteX2" fmla="*/ 0 w 1727200"/>
              <a:gd name="connsiteY2" fmla="*/ 0 h 2349500"/>
              <a:gd name="connsiteX3" fmla="*/ 0 w 1727200"/>
              <a:gd name="connsiteY3" fmla="*/ 2349500 h 2349500"/>
              <a:gd name="connsiteX4" fmla="*/ 1727200 w 1727200"/>
              <a:gd name="connsiteY4" fmla="*/ 2349500 h 2349500"/>
              <a:gd name="connsiteX5" fmla="*/ 1727200 w 1727200"/>
              <a:gd name="connsiteY5" fmla="*/ 1816100 h 2349500"/>
              <a:gd name="connsiteX0-1" fmla="*/ 1689100 w 1727200"/>
              <a:gd name="connsiteY0-2" fmla="*/ 381000 h 2349500"/>
              <a:gd name="connsiteX1-3" fmla="*/ 1717675 w 1727200"/>
              <a:gd name="connsiteY1-4" fmla="*/ 0 h 2349500"/>
              <a:gd name="connsiteX2-5" fmla="*/ 0 w 1727200"/>
              <a:gd name="connsiteY2-6" fmla="*/ 0 h 2349500"/>
              <a:gd name="connsiteX3-7" fmla="*/ 0 w 1727200"/>
              <a:gd name="connsiteY3-8" fmla="*/ 2349500 h 2349500"/>
              <a:gd name="connsiteX4-9" fmla="*/ 1727200 w 1727200"/>
              <a:gd name="connsiteY4-10" fmla="*/ 2349500 h 2349500"/>
              <a:gd name="connsiteX5-11" fmla="*/ 1727200 w 1727200"/>
              <a:gd name="connsiteY5-12" fmla="*/ 1816100 h 2349500"/>
              <a:gd name="connsiteX0-13" fmla="*/ 1720850 w 1727200"/>
              <a:gd name="connsiteY0-14" fmla="*/ 381000 h 2349500"/>
              <a:gd name="connsiteX1-15" fmla="*/ 1717675 w 1727200"/>
              <a:gd name="connsiteY1-16" fmla="*/ 0 h 2349500"/>
              <a:gd name="connsiteX2-17" fmla="*/ 0 w 1727200"/>
              <a:gd name="connsiteY2-18" fmla="*/ 0 h 2349500"/>
              <a:gd name="connsiteX3-19" fmla="*/ 0 w 1727200"/>
              <a:gd name="connsiteY3-20" fmla="*/ 2349500 h 2349500"/>
              <a:gd name="connsiteX4-21" fmla="*/ 1727200 w 1727200"/>
              <a:gd name="connsiteY4-22" fmla="*/ 2349500 h 2349500"/>
              <a:gd name="connsiteX5-23" fmla="*/ 1727200 w 1727200"/>
              <a:gd name="connsiteY5-24" fmla="*/ 1816100 h 23495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727200" h="2349500">
                <a:moveTo>
                  <a:pt x="1720850" y="381000"/>
                </a:moveTo>
                <a:cubicBezTo>
                  <a:pt x="1719792" y="254000"/>
                  <a:pt x="1718733" y="127000"/>
                  <a:pt x="1717675" y="0"/>
                </a:cubicBezTo>
                <a:lnTo>
                  <a:pt x="0" y="0"/>
                </a:lnTo>
                <a:lnTo>
                  <a:pt x="0" y="2349500"/>
                </a:lnTo>
                <a:lnTo>
                  <a:pt x="1727200" y="2349500"/>
                </a:lnTo>
                <a:lnTo>
                  <a:pt x="1727200" y="1816100"/>
                </a:lnTo>
              </a:path>
            </a:pathLst>
          </a:cu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accent1">
                  <a:lumMod val="40000"/>
                  <a:lumOff val="60000"/>
                </a:schemeClr>
              </a:solidFill>
              <a:cs typeface="+mn-ea"/>
              <a:sym typeface="+mn-lt"/>
            </a:endParaRPr>
          </a:p>
        </p:txBody>
      </p:sp>
      <p:sp>
        <p:nvSpPr>
          <p:cNvPr id="46" name="文本框 45"/>
          <p:cNvSpPr txBox="1"/>
          <p:nvPr/>
        </p:nvSpPr>
        <p:spPr>
          <a:xfrm>
            <a:off x="5745731" y="3263935"/>
            <a:ext cx="2641704" cy="584775"/>
          </a:xfrm>
          <a:prstGeom prst="rect">
            <a:avLst/>
          </a:prstGeom>
          <a:noFill/>
        </p:spPr>
        <p:txBody>
          <a:bodyPr wrap="square" rtlCol="0">
            <a:spAutoFit/>
          </a:bodyPr>
          <a:lstStyle/>
          <a:p>
            <a:r>
              <a:rPr lang="zh-CN" altLang="en-US" sz="3200" b="1" dirty="0">
                <a:solidFill>
                  <a:srgbClr val="E64C78"/>
                </a:solidFill>
                <a:cs typeface="+mn-ea"/>
                <a:sym typeface="+mn-lt"/>
              </a:rPr>
              <a:t>母亲节的由来</a:t>
            </a:r>
          </a:p>
        </p:txBody>
      </p:sp>
      <p:sp>
        <p:nvSpPr>
          <p:cNvPr id="47" name="文本框 46"/>
          <p:cNvSpPr txBox="1"/>
          <p:nvPr/>
        </p:nvSpPr>
        <p:spPr>
          <a:xfrm>
            <a:off x="6372237" y="1901319"/>
            <a:ext cx="1242792" cy="1323438"/>
          </a:xfrm>
          <a:prstGeom prst="rect">
            <a:avLst/>
          </a:prstGeom>
          <a:noFill/>
        </p:spPr>
        <p:txBody>
          <a:bodyPr wrap="square" rtlCol="0">
            <a:spAutoFit/>
          </a:bodyPr>
          <a:lstStyle/>
          <a:p>
            <a:pPr algn="r"/>
            <a:r>
              <a:rPr lang="zh-CN" altLang="en-US" sz="8000" dirty="0">
                <a:solidFill>
                  <a:srgbClr val="E64C78"/>
                </a:solidFill>
                <a:cs typeface="+mn-ea"/>
                <a:sym typeface="+mn-lt"/>
              </a:rPr>
              <a:t>壹</a:t>
            </a:r>
          </a:p>
        </p:txBody>
      </p:sp>
      <p:sp>
        <p:nvSpPr>
          <p:cNvPr id="49" name="文本框 18"/>
          <p:cNvSpPr txBox="1"/>
          <p:nvPr/>
        </p:nvSpPr>
        <p:spPr>
          <a:xfrm>
            <a:off x="5270425" y="3836927"/>
            <a:ext cx="5029275" cy="1232645"/>
          </a:xfrm>
          <a:prstGeom prst="rect">
            <a:avLst/>
          </a:prstGeom>
          <a:noFill/>
        </p:spPr>
        <p:txBody>
          <a:bodyPr vert="horz" wrap="square" lIns="65024" tIns="32512" rIns="65024" bIns="32512" rtlCol="0">
            <a:spAutoFit/>
          </a:bodyPr>
          <a:lstStyle/>
          <a:p>
            <a:pPr lvl="1"/>
            <a:r>
              <a:rPr lang="zh-CN" altLang="en-US" sz="1895" dirty="0">
                <a:solidFill>
                  <a:schemeClr val="tx1">
                    <a:lumMod val="65000"/>
                    <a:lumOff val="35000"/>
                  </a:schemeClr>
                </a:solidFill>
                <a:cs typeface="+mn-ea"/>
                <a:sym typeface="+mn-lt"/>
              </a:rPr>
              <a:t>点击此处输入您的内容与此小标或</a:t>
            </a:r>
            <a:endParaRPr lang="en-US" altLang="zh-CN" sz="1895" dirty="0">
              <a:solidFill>
                <a:schemeClr val="tx1">
                  <a:lumMod val="65000"/>
                  <a:lumOff val="35000"/>
                </a:schemeClr>
              </a:solidFill>
              <a:cs typeface="+mn-ea"/>
              <a:sym typeface="+mn-lt"/>
            </a:endParaRPr>
          </a:p>
          <a:p>
            <a:pPr lvl="1"/>
            <a:r>
              <a:rPr lang="zh-CN" altLang="en-US" sz="1895" dirty="0">
                <a:solidFill>
                  <a:schemeClr val="tx1">
                    <a:lumMod val="65000"/>
                    <a:lumOff val="35000"/>
                  </a:schemeClr>
                </a:solidFill>
                <a:cs typeface="+mn-ea"/>
                <a:sym typeface="+mn-lt"/>
              </a:rPr>
              <a:t>图形相关的文字描述内容点击此处输入您的内容与此</a:t>
            </a:r>
            <a:endParaRPr lang="en-US" altLang="zh-CN" sz="1895" dirty="0">
              <a:solidFill>
                <a:schemeClr val="tx1">
                  <a:lumMod val="65000"/>
                  <a:lumOff val="35000"/>
                </a:schemeClr>
              </a:solidFill>
              <a:cs typeface="+mn-ea"/>
              <a:sym typeface="+mn-lt"/>
            </a:endParaRPr>
          </a:p>
          <a:p>
            <a:pPr lvl="1"/>
            <a:r>
              <a:rPr lang="zh-CN" altLang="en-US" sz="1895" dirty="0">
                <a:solidFill>
                  <a:schemeClr val="tx1">
                    <a:lumMod val="65000"/>
                    <a:lumOff val="35000"/>
                  </a:schemeClr>
                </a:solidFill>
                <a:cs typeface="+mn-ea"/>
                <a:sym typeface="+mn-lt"/>
              </a:rPr>
              <a:t>图形相关的文字描述</a:t>
            </a:r>
            <a:r>
              <a:rPr lang="zh-CN" altLang="en-US" sz="1895" dirty="0" smtClean="0">
                <a:solidFill>
                  <a:schemeClr val="tx1">
                    <a:lumMod val="65000"/>
                    <a:lumOff val="35000"/>
                  </a:schemeClr>
                </a:solidFill>
                <a:cs typeface="+mn-ea"/>
                <a:sym typeface="+mn-lt"/>
              </a:rPr>
              <a:t>内容</a:t>
            </a:r>
            <a:endParaRPr lang="en-US" altLang="zh-CN" sz="1895" dirty="0">
              <a:solidFill>
                <a:schemeClr val="tx1">
                  <a:lumMod val="65000"/>
                  <a:lumOff val="35000"/>
                </a:schemeClr>
              </a:solidFill>
              <a:cs typeface="+mn-ea"/>
              <a:sym typeface="+mn-lt"/>
            </a:endParaRPr>
          </a:p>
        </p:txBody>
      </p:sp>
      <p:grpSp>
        <p:nvGrpSpPr>
          <p:cNvPr id="4" name="组合 3"/>
          <p:cNvGrpSpPr/>
          <p:nvPr/>
        </p:nvGrpSpPr>
        <p:grpSpPr>
          <a:xfrm>
            <a:off x="992828" y="1781258"/>
            <a:ext cx="4277597" cy="3451559"/>
            <a:chOff x="661127" y="1101906"/>
            <a:chExt cx="5783299" cy="4666497"/>
          </a:xfrm>
        </p:grpSpPr>
        <p:pic>
          <p:nvPicPr>
            <p:cNvPr id="2" name="图片 1"/>
            <p:cNvPicPr>
              <a:picLocks noChangeAspect="1"/>
            </p:cNvPicPr>
            <p:nvPr/>
          </p:nvPicPr>
          <p:blipFill rotWithShape="1">
            <a:blip r:embed="rId3" cstate="email"/>
            <a:srcRect/>
            <a:stretch>
              <a:fillRect/>
            </a:stretch>
          </p:blipFill>
          <p:spPr>
            <a:xfrm>
              <a:off x="661127" y="1101906"/>
              <a:ext cx="2824977" cy="2476387"/>
            </a:xfrm>
            <a:prstGeom prst="rect">
              <a:avLst/>
            </a:prstGeom>
          </p:spPr>
        </p:pic>
        <p:pic>
          <p:nvPicPr>
            <p:cNvPr id="10" name="图片 9"/>
            <p:cNvPicPr>
              <a:picLocks noChangeAspect="1"/>
            </p:cNvPicPr>
            <p:nvPr/>
          </p:nvPicPr>
          <p:blipFill rotWithShape="1">
            <a:blip r:embed="rId4" cstate="email"/>
            <a:srcRect/>
            <a:stretch>
              <a:fillRect/>
            </a:stretch>
          </p:blipFill>
          <p:spPr>
            <a:xfrm>
              <a:off x="1254061" y="3702708"/>
              <a:ext cx="1336739" cy="2052849"/>
            </a:xfrm>
            <a:prstGeom prst="rect">
              <a:avLst/>
            </a:prstGeom>
          </p:spPr>
        </p:pic>
        <p:pic>
          <p:nvPicPr>
            <p:cNvPr id="3" name="图片 2"/>
            <p:cNvPicPr>
              <a:picLocks noChangeAspect="1"/>
            </p:cNvPicPr>
            <p:nvPr/>
          </p:nvPicPr>
          <p:blipFill>
            <a:blip r:embed="rId5" cstate="email"/>
            <a:stretch>
              <a:fillRect/>
            </a:stretch>
          </p:blipFill>
          <p:spPr>
            <a:xfrm>
              <a:off x="1921696" y="1245673"/>
              <a:ext cx="4522730" cy="452273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wipe(up)">
                                      <p:cBhvr>
                                        <p:cTn id="14" dur="47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360963" y="454304"/>
            <a:ext cx="11470555" cy="6134840"/>
            <a:chOff x="380703" y="458354"/>
            <a:chExt cx="12097851" cy="6470339"/>
          </a:xfrm>
          <a:effectLst>
            <a:outerShdw blurRad="266700" dir="540000" algn="ctr" rotWithShape="0">
              <a:srgbClr val="000000">
                <a:alpha val="34000"/>
              </a:srgbClr>
            </a:outerShdw>
          </a:effectLst>
        </p:grpSpPr>
        <p:cxnSp>
          <p:nvCxnSpPr>
            <p:cNvPr id="7" name="直接连接符 6"/>
            <p:cNvCxnSpPr/>
            <p:nvPr/>
          </p:nvCxnSpPr>
          <p:spPr>
            <a:xfrm>
              <a:off x="380703" y="1549508"/>
              <a:ext cx="0" cy="537918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12478047" y="466738"/>
              <a:ext cx="0" cy="646195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392896" y="6920309"/>
              <a:ext cx="12085151" cy="838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393403" y="458354"/>
              <a:ext cx="12085151" cy="838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4" name="矩形 23"/>
          <p:cNvSpPr/>
          <p:nvPr/>
        </p:nvSpPr>
        <p:spPr>
          <a:xfrm>
            <a:off x="4804456" y="2490229"/>
            <a:ext cx="6529096" cy="2560284"/>
          </a:xfrm>
          <a:prstGeom prst="rect">
            <a:avLst/>
          </a:prstGeom>
          <a:solidFill>
            <a:schemeClr val="accent2">
              <a:lumMod val="20000"/>
              <a:lumOff val="80000"/>
              <a:alpha val="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cs typeface="+mn-ea"/>
              <a:sym typeface="+mn-lt"/>
            </a:endParaRPr>
          </a:p>
        </p:txBody>
      </p:sp>
      <p:sp>
        <p:nvSpPr>
          <p:cNvPr id="70" name="矩形 13"/>
          <p:cNvSpPr>
            <a:spLocks noChangeArrowheads="1"/>
          </p:cNvSpPr>
          <p:nvPr/>
        </p:nvSpPr>
        <p:spPr bwMode="auto">
          <a:xfrm>
            <a:off x="4896912" y="2676055"/>
            <a:ext cx="6415602" cy="218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200000"/>
              </a:lnSpc>
              <a:spcBef>
                <a:spcPct val="20000"/>
              </a:spcBef>
            </a:pPr>
            <a:r>
              <a:rPr lang="zh-CN" altLang="en-US" sz="1895" dirty="0">
                <a:solidFill>
                  <a:schemeClr val="tx1">
                    <a:lumMod val="75000"/>
                    <a:lumOff val="25000"/>
                  </a:schemeClr>
                </a:solidFill>
                <a:latin typeface="+mn-lt"/>
                <a:ea typeface="+mn-ea"/>
                <a:cs typeface="+mn-ea"/>
                <a:sym typeface="+mn-lt"/>
              </a:rPr>
              <a:t>单击此处编辑您要的内容，建议您在展示时采用微软雅黑字体单击此处编辑您要的内容建议您在展示时采用微软雅黑字体单击此处编辑您要的内容，建议您在展示建议您在展示时采用微软雅黑字体单击此处编辑</a:t>
            </a:r>
            <a:endParaRPr lang="en-US" altLang="zh-CN" sz="1895" dirty="0">
              <a:solidFill>
                <a:schemeClr val="tx1">
                  <a:lumMod val="75000"/>
                  <a:lumOff val="25000"/>
                </a:schemeClr>
              </a:solidFill>
              <a:latin typeface="+mn-lt"/>
              <a:ea typeface="+mn-ea"/>
              <a:cs typeface="+mn-ea"/>
              <a:sym typeface="+mn-lt"/>
            </a:endParaRPr>
          </a:p>
        </p:txBody>
      </p:sp>
      <p:pic>
        <p:nvPicPr>
          <p:cNvPr id="2" name="图片 1"/>
          <p:cNvPicPr>
            <a:picLocks noChangeAspect="1"/>
          </p:cNvPicPr>
          <p:nvPr/>
        </p:nvPicPr>
        <p:blipFill>
          <a:blip r:embed="rId3" cstate="email"/>
          <a:stretch>
            <a:fillRect/>
          </a:stretch>
        </p:blipFill>
        <p:spPr>
          <a:xfrm>
            <a:off x="415647" y="1285509"/>
            <a:ext cx="4367771" cy="43677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Click="0" advTm="0">
        <p14:prism dir="u"/>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70"/>
                                        </p:tgtEl>
                                        <p:attrNameLst>
                                          <p:attrName>style.visibility</p:attrName>
                                        </p:attrNameLst>
                                      </p:cBhvr>
                                      <p:to>
                                        <p:strVal val="visible"/>
                                      </p:to>
                                    </p:set>
                                    <p:animEffect transition="in" filter="wipe(right)">
                                      <p:cBhvr>
                                        <p:cTn id="14" dur="2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360963" y="454304"/>
            <a:ext cx="11470555" cy="6134840"/>
            <a:chOff x="380703" y="458354"/>
            <a:chExt cx="12097851" cy="6470339"/>
          </a:xfrm>
          <a:effectLst>
            <a:outerShdw blurRad="266700" dir="540000" algn="ctr" rotWithShape="0">
              <a:srgbClr val="000000">
                <a:alpha val="34000"/>
              </a:srgbClr>
            </a:outerShdw>
          </a:effectLst>
        </p:grpSpPr>
        <p:cxnSp>
          <p:nvCxnSpPr>
            <p:cNvPr id="34" name="直接连接符 33"/>
            <p:cNvCxnSpPr/>
            <p:nvPr/>
          </p:nvCxnSpPr>
          <p:spPr>
            <a:xfrm>
              <a:off x="380703" y="1549508"/>
              <a:ext cx="0" cy="537918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12478047" y="466738"/>
              <a:ext cx="0" cy="646195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392896" y="6920309"/>
              <a:ext cx="12085151" cy="838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393403" y="458354"/>
              <a:ext cx="12085151" cy="838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5" name="Content Placeholder 2"/>
          <p:cNvSpPr txBox="1"/>
          <p:nvPr/>
        </p:nvSpPr>
        <p:spPr bwMode="auto">
          <a:xfrm>
            <a:off x="4906508" y="3253349"/>
            <a:ext cx="3760916" cy="955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86679" tIns="43340" rIns="86679" bIns="43340"/>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defTabSz="649605">
              <a:spcBef>
                <a:spcPct val="20000"/>
              </a:spcBef>
              <a:defRPr/>
            </a:pPr>
            <a:r>
              <a:rPr lang="zh-CN" altLang="en-US" sz="6255" b="1" kern="0" dirty="0" smtClean="0">
                <a:solidFill>
                  <a:schemeClr val="tx1">
                    <a:lumMod val="65000"/>
                    <a:lumOff val="35000"/>
                  </a:schemeClr>
                </a:solidFill>
                <a:latin typeface="+mn-lt"/>
                <a:ea typeface="+mn-ea"/>
                <a:cs typeface="+mn-ea"/>
                <a:sym typeface="+mn-lt"/>
              </a:rPr>
              <a:t>感恩</a:t>
            </a:r>
            <a:r>
              <a:rPr lang="en-US" altLang="zh-CN" sz="6255" b="1" kern="0" dirty="0" smtClean="0">
                <a:solidFill>
                  <a:schemeClr val="tx1">
                    <a:lumMod val="65000"/>
                    <a:lumOff val="35000"/>
                  </a:schemeClr>
                </a:solidFill>
                <a:latin typeface="+mn-lt"/>
                <a:ea typeface="+mn-ea"/>
                <a:cs typeface="+mn-ea"/>
                <a:sym typeface="+mn-lt"/>
              </a:rPr>
              <a:t>——</a:t>
            </a:r>
            <a:endParaRPr lang="en-US" altLang="zh-CN" sz="6255" b="1" kern="0" dirty="0">
              <a:solidFill>
                <a:schemeClr val="tx1">
                  <a:lumMod val="65000"/>
                  <a:lumOff val="35000"/>
                </a:schemeClr>
              </a:solidFill>
              <a:latin typeface="+mn-lt"/>
              <a:ea typeface="+mn-ea"/>
              <a:cs typeface="+mn-ea"/>
              <a:sym typeface="+mn-lt"/>
            </a:endParaRPr>
          </a:p>
        </p:txBody>
      </p:sp>
      <p:sp>
        <p:nvSpPr>
          <p:cNvPr id="38" name="矩形 37"/>
          <p:cNvSpPr/>
          <p:nvPr/>
        </p:nvSpPr>
        <p:spPr>
          <a:xfrm>
            <a:off x="1188882" y="1719786"/>
            <a:ext cx="3236142" cy="3764525"/>
          </a:xfrm>
          <a:prstGeom prst="rect">
            <a:avLst/>
          </a:prstGeom>
          <a:solidFill>
            <a:schemeClr val="accent2">
              <a:lumMod val="20000"/>
              <a:lumOff val="80000"/>
              <a:alpha val="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cs typeface="+mn-ea"/>
              <a:sym typeface="+mn-lt"/>
            </a:endParaRPr>
          </a:p>
        </p:txBody>
      </p:sp>
      <p:sp>
        <p:nvSpPr>
          <p:cNvPr id="39" name="矩形 13"/>
          <p:cNvSpPr>
            <a:spLocks noChangeArrowheads="1"/>
          </p:cNvSpPr>
          <p:nvPr/>
        </p:nvSpPr>
        <p:spPr bwMode="auto">
          <a:xfrm>
            <a:off x="1508841" y="2026040"/>
            <a:ext cx="2916183" cy="313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200000"/>
              </a:lnSpc>
              <a:spcBef>
                <a:spcPct val="20000"/>
              </a:spcBef>
            </a:pPr>
            <a:r>
              <a:rPr lang="zh-CN" altLang="en-US" sz="1895" dirty="0">
                <a:solidFill>
                  <a:schemeClr val="tx1">
                    <a:lumMod val="75000"/>
                    <a:lumOff val="25000"/>
                  </a:schemeClr>
                </a:solidFill>
                <a:latin typeface="+mn-lt"/>
                <a:ea typeface="+mn-ea"/>
                <a:cs typeface="+mn-ea"/>
                <a:sym typeface="+mn-lt"/>
              </a:rPr>
              <a:t>单击此处编辑您要的内容，建议您在展示时采用微软雅黑字体单击此处编辑您要的内容建议您在展示时采用微软雅黑字体单击此处编辑您要的编辑</a:t>
            </a:r>
            <a:endParaRPr lang="en-US" altLang="zh-CN" sz="1895" dirty="0">
              <a:solidFill>
                <a:schemeClr val="tx1">
                  <a:lumMod val="75000"/>
                  <a:lumOff val="25000"/>
                </a:schemeClr>
              </a:solidFill>
              <a:latin typeface="+mn-lt"/>
              <a:ea typeface="+mn-ea"/>
              <a:cs typeface="+mn-ea"/>
              <a:sym typeface="+mn-lt"/>
            </a:endParaRPr>
          </a:p>
        </p:txBody>
      </p:sp>
      <p:pic>
        <p:nvPicPr>
          <p:cNvPr id="2" name="图片 1"/>
          <p:cNvPicPr>
            <a:picLocks noChangeAspect="1"/>
          </p:cNvPicPr>
          <p:nvPr/>
        </p:nvPicPr>
        <p:blipFill>
          <a:blip r:embed="rId3" cstate="email"/>
          <a:stretch>
            <a:fillRect/>
          </a:stretch>
        </p:blipFill>
        <p:spPr>
          <a:xfrm>
            <a:off x="6797160" y="1342474"/>
            <a:ext cx="5400245" cy="5285659"/>
          </a:xfrm>
          <a:prstGeom prst="rect">
            <a:avLst/>
          </a:prstGeom>
        </p:spPr>
      </p:pic>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25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animEffect transition="in" filter="fade">
                                      <p:cBhvr>
                                        <p:cTn id="14" dur="500"/>
                                        <p:tgtEl>
                                          <p:spTgt spid="3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up)">
                                      <p:cBhvr>
                                        <p:cTn id="19" dur="17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081919" y="1748246"/>
            <a:ext cx="5122594" cy="1007082"/>
            <a:chOff x="1068768" y="3955330"/>
            <a:chExt cx="4297531" cy="1007082"/>
          </a:xfrm>
        </p:grpSpPr>
        <p:sp>
          <p:nvSpPr>
            <p:cNvPr id="4" name="矩形 3"/>
            <p:cNvSpPr/>
            <p:nvPr/>
          </p:nvSpPr>
          <p:spPr>
            <a:xfrm>
              <a:off x="1068768" y="4353014"/>
              <a:ext cx="4297531" cy="609398"/>
            </a:xfrm>
            <a:prstGeom prst="rect">
              <a:avLst/>
            </a:prstGeom>
          </p:spPr>
          <p:txBody>
            <a:bodyPr wrap="square">
              <a:spAutoFit/>
              <a:scene3d>
                <a:camera prst="orthographicFront"/>
                <a:lightRig rig="threePt" dir="t"/>
              </a:scene3d>
              <a:sp3d contourW="6350"/>
            </a:bodyPr>
            <a:lstStyle/>
            <a:p>
              <a:pPr>
                <a:lnSpc>
                  <a:spcPct val="120000"/>
                </a:lnSpc>
              </a:pPr>
              <a:r>
                <a:rPr lang="zh-CN" altLang="en-US" sz="1400" dirty="0">
                  <a:solidFill>
                    <a:schemeClr val="tx1">
                      <a:lumMod val="50000"/>
                      <a:lumOff val="50000"/>
                    </a:schemeClr>
                  </a:solidFill>
                  <a:cs typeface="+mn-ea"/>
                  <a:sym typeface="+mn-lt"/>
                </a:rPr>
                <a:t>用户可以在投影仪或者计算机上进行演示，也可以将演示文稿打印出来，制作成胶片，以便应用到更广</a:t>
              </a:r>
              <a:r>
                <a:rPr lang="zh-CN" altLang="en-US" sz="1400" dirty="0" smtClean="0">
                  <a:solidFill>
                    <a:schemeClr val="tx1">
                      <a:lumMod val="50000"/>
                      <a:lumOff val="50000"/>
                    </a:schemeClr>
                  </a:solidFill>
                  <a:cs typeface="+mn-ea"/>
                  <a:sym typeface="+mn-lt"/>
                </a:rPr>
                <a:t>泛</a:t>
              </a:r>
              <a:endParaRPr lang="zh-CN" altLang="en-US" sz="1400" dirty="0">
                <a:solidFill>
                  <a:schemeClr val="tx1">
                    <a:lumMod val="50000"/>
                    <a:lumOff val="50000"/>
                  </a:schemeClr>
                </a:solidFill>
                <a:cs typeface="+mn-ea"/>
                <a:sym typeface="+mn-lt"/>
              </a:endParaRPr>
            </a:p>
          </p:txBody>
        </p:sp>
        <p:sp>
          <p:nvSpPr>
            <p:cNvPr id="5" name="矩形 4"/>
            <p:cNvSpPr/>
            <p:nvPr/>
          </p:nvSpPr>
          <p:spPr>
            <a:xfrm>
              <a:off x="1068768" y="3955330"/>
              <a:ext cx="2241974" cy="396583"/>
            </a:xfrm>
            <a:prstGeom prst="rect">
              <a:avLst/>
            </a:prstGeom>
          </p:spPr>
          <p:txBody>
            <a:bodyPr wrap="square">
              <a:spAutoFit/>
              <a:scene3d>
                <a:camera prst="orthographicFront"/>
                <a:lightRig rig="threePt" dir="t"/>
              </a:scene3d>
              <a:sp3d contourW="6350"/>
            </a:bodyPr>
            <a:lstStyle/>
            <a:p>
              <a:pPr>
                <a:lnSpc>
                  <a:spcPct val="120000"/>
                </a:lnSpc>
              </a:pPr>
              <a:r>
                <a:rPr lang="zh-CN" altLang="en-US" b="1" dirty="0">
                  <a:solidFill>
                    <a:schemeClr val="tx1">
                      <a:lumMod val="65000"/>
                      <a:lumOff val="35000"/>
                    </a:schemeClr>
                  </a:solidFill>
                  <a:cs typeface="+mn-ea"/>
                  <a:sym typeface="+mn-lt"/>
                </a:rPr>
                <a:t>标题文字添加</a:t>
              </a:r>
            </a:p>
          </p:txBody>
        </p:sp>
      </p:grpSp>
      <p:grpSp>
        <p:nvGrpSpPr>
          <p:cNvPr id="6" name="组合 5"/>
          <p:cNvGrpSpPr/>
          <p:nvPr/>
        </p:nvGrpSpPr>
        <p:grpSpPr>
          <a:xfrm>
            <a:off x="1123960" y="3067295"/>
            <a:ext cx="5122594" cy="1007082"/>
            <a:chOff x="1068768" y="3955330"/>
            <a:chExt cx="4297531" cy="1007082"/>
          </a:xfrm>
        </p:grpSpPr>
        <p:sp>
          <p:nvSpPr>
            <p:cNvPr id="7" name="矩形 6"/>
            <p:cNvSpPr/>
            <p:nvPr/>
          </p:nvSpPr>
          <p:spPr>
            <a:xfrm>
              <a:off x="1068768" y="4353014"/>
              <a:ext cx="4297531" cy="609398"/>
            </a:xfrm>
            <a:prstGeom prst="rect">
              <a:avLst/>
            </a:prstGeom>
          </p:spPr>
          <p:txBody>
            <a:bodyPr wrap="square">
              <a:spAutoFit/>
              <a:scene3d>
                <a:camera prst="orthographicFront"/>
                <a:lightRig rig="threePt" dir="t"/>
              </a:scene3d>
              <a:sp3d contourW="6350"/>
            </a:bodyPr>
            <a:lstStyle/>
            <a:p>
              <a:pPr>
                <a:lnSpc>
                  <a:spcPct val="120000"/>
                </a:lnSpc>
              </a:pPr>
              <a:r>
                <a:rPr lang="zh-CN" altLang="en-US" sz="1400" dirty="0">
                  <a:solidFill>
                    <a:schemeClr val="tx1">
                      <a:lumMod val="50000"/>
                      <a:lumOff val="50000"/>
                    </a:schemeClr>
                  </a:solidFill>
                  <a:cs typeface="+mn-ea"/>
                  <a:sym typeface="+mn-lt"/>
                </a:rPr>
                <a:t>用户可以在投影仪或者计算机上进行演示，也可以将演示文稿打印出来，制作成胶片，以便应用到更广</a:t>
              </a:r>
              <a:r>
                <a:rPr lang="zh-CN" altLang="en-US" sz="1400" dirty="0" smtClean="0">
                  <a:solidFill>
                    <a:schemeClr val="tx1">
                      <a:lumMod val="50000"/>
                      <a:lumOff val="50000"/>
                    </a:schemeClr>
                  </a:solidFill>
                  <a:cs typeface="+mn-ea"/>
                  <a:sym typeface="+mn-lt"/>
                </a:rPr>
                <a:t>泛</a:t>
              </a:r>
              <a:endParaRPr lang="zh-CN" altLang="en-US" sz="1400" dirty="0">
                <a:solidFill>
                  <a:schemeClr val="tx1">
                    <a:lumMod val="50000"/>
                    <a:lumOff val="50000"/>
                  </a:schemeClr>
                </a:solidFill>
                <a:cs typeface="+mn-ea"/>
                <a:sym typeface="+mn-lt"/>
              </a:endParaRPr>
            </a:p>
          </p:txBody>
        </p:sp>
        <p:sp>
          <p:nvSpPr>
            <p:cNvPr id="8" name="矩形 7"/>
            <p:cNvSpPr/>
            <p:nvPr/>
          </p:nvSpPr>
          <p:spPr>
            <a:xfrm>
              <a:off x="1068768" y="3955330"/>
              <a:ext cx="2241974" cy="396583"/>
            </a:xfrm>
            <a:prstGeom prst="rect">
              <a:avLst/>
            </a:prstGeom>
          </p:spPr>
          <p:txBody>
            <a:bodyPr wrap="square">
              <a:spAutoFit/>
              <a:scene3d>
                <a:camera prst="orthographicFront"/>
                <a:lightRig rig="threePt" dir="t"/>
              </a:scene3d>
              <a:sp3d contourW="6350"/>
            </a:bodyPr>
            <a:lstStyle/>
            <a:p>
              <a:pPr>
                <a:lnSpc>
                  <a:spcPct val="120000"/>
                </a:lnSpc>
              </a:pPr>
              <a:r>
                <a:rPr lang="zh-CN" altLang="en-US" b="1" dirty="0">
                  <a:solidFill>
                    <a:schemeClr val="tx1">
                      <a:lumMod val="65000"/>
                      <a:lumOff val="35000"/>
                    </a:schemeClr>
                  </a:solidFill>
                  <a:cs typeface="+mn-ea"/>
                  <a:sym typeface="+mn-lt"/>
                </a:rPr>
                <a:t>标题文字添加</a:t>
              </a:r>
            </a:p>
          </p:txBody>
        </p:sp>
      </p:grpSp>
      <p:grpSp>
        <p:nvGrpSpPr>
          <p:cNvPr id="9" name="组合 8"/>
          <p:cNvGrpSpPr/>
          <p:nvPr/>
        </p:nvGrpSpPr>
        <p:grpSpPr>
          <a:xfrm>
            <a:off x="1076664" y="4549253"/>
            <a:ext cx="5122594" cy="1007082"/>
            <a:chOff x="1068768" y="3955330"/>
            <a:chExt cx="4297531" cy="1007082"/>
          </a:xfrm>
        </p:grpSpPr>
        <p:sp>
          <p:nvSpPr>
            <p:cNvPr id="10" name="矩形 9"/>
            <p:cNvSpPr/>
            <p:nvPr/>
          </p:nvSpPr>
          <p:spPr>
            <a:xfrm>
              <a:off x="1068768" y="4353014"/>
              <a:ext cx="4297531" cy="609398"/>
            </a:xfrm>
            <a:prstGeom prst="rect">
              <a:avLst/>
            </a:prstGeom>
          </p:spPr>
          <p:txBody>
            <a:bodyPr wrap="square">
              <a:spAutoFit/>
              <a:scene3d>
                <a:camera prst="orthographicFront"/>
                <a:lightRig rig="threePt" dir="t"/>
              </a:scene3d>
              <a:sp3d contourW="6350"/>
            </a:bodyPr>
            <a:lstStyle/>
            <a:p>
              <a:pPr>
                <a:lnSpc>
                  <a:spcPct val="120000"/>
                </a:lnSpc>
              </a:pPr>
              <a:r>
                <a:rPr lang="zh-CN" altLang="en-US" sz="1400" dirty="0">
                  <a:solidFill>
                    <a:schemeClr val="tx1">
                      <a:lumMod val="50000"/>
                      <a:lumOff val="50000"/>
                    </a:schemeClr>
                  </a:solidFill>
                  <a:cs typeface="+mn-ea"/>
                  <a:sym typeface="+mn-lt"/>
                </a:rPr>
                <a:t>用户可以在投影仪或者计算机上进行演示，也可以将演示文稿打印出来，制作成胶片，以便应用到更广</a:t>
              </a:r>
              <a:r>
                <a:rPr lang="zh-CN" altLang="en-US" sz="1400" dirty="0" smtClean="0">
                  <a:solidFill>
                    <a:schemeClr val="tx1">
                      <a:lumMod val="50000"/>
                      <a:lumOff val="50000"/>
                    </a:schemeClr>
                  </a:solidFill>
                  <a:cs typeface="+mn-ea"/>
                  <a:sym typeface="+mn-lt"/>
                </a:rPr>
                <a:t>泛</a:t>
              </a:r>
              <a:endParaRPr lang="zh-CN" altLang="en-US" sz="1400" dirty="0">
                <a:solidFill>
                  <a:schemeClr val="tx1">
                    <a:lumMod val="50000"/>
                    <a:lumOff val="50000"/>
                  </a:schemeClr>
                </a:solidFill>
                <a:cs typeface="+mn-ea"/>
                <a:sym typeface="+mn-lt"/>
              </a:endParaRPr>
            </a:p>
          </p:txBody>
        </p:sp>
        <p:sp>
          <p:nvSpPr>
            <p:cNvPr id="11" name="矩形 10"/>
            <p:cNvSpPr/>
            <p:nvPr/>
          </p:nvSpPr>
          <p:spPr>
            <a:xfrm>
              <a:off x="1068768" y="3955330"/>
              <a:ext cx="2241974" cy="396583"/>
            </a:xfrm>
            <a:prstGeom prst="rect">
              <a:avLst/>
            </a:prstGeom>
          </p:spPr>
          <p:txBody>
            <a:bodyPr wrap="square">
              <a:spAutoFit/>
              <a:scene3d>
                <a:camera prst="orthographicFront"/>
                <a:lightRig rig="threePt" dir="t"/>
              </a:scene3d>
              <a:sp3d contourW="6350"/>
            </a:bodyPr>
            <a:lstStyle/>
            <a:p>
              <a:pPr>
                <a:lnSpc>
                  <a:spcPct val="120000"/>
                </a:lnSpc>
              </a:pPr>
              <a:r>
                <a:rPr lang="zh-CN" altLang="en-US" b="1" dirty="0">
                  <a:solidFill>
                    <a:schemeClr val="tx1">
                      <a:lumMod val="65000"/>
                      <a:lumOff val="35000"/>
                    </a:schemeClr>
                  </a:solidFill>
                  <a:cs typeface="+mn-ea"/>
                  <a:sym typeface="+mn-lt"/>
                </a:rPr>
                <a:t>标题文字添加</a:t>
              </a:r>
            </a:p>
          </p:txBody>
        </p:sp>
      </p:grpSp>
      <p:pic>
        <p:nvPicPr>
          <p:cNvPr id="2" name="图片 1"/>
          <p:cNvPicPr>
            <a:picLocks noChangeAspect="1"/>
          </p:cNvPicPr>
          <p:nvPr/>
        </p:nvPicPr>
        <p:blipFill>
          <a:blip r:embed="rId2" cstate="email"/>
          <a:stretch>
            <a:fillRect/>
          </a:stretch>
        </p:blipFill>
        <p:spPr>
          <a:xfrm>
            <a:off x="5967469" y="884115"/>
            <a:ext cx="5157731" cy="5157731"/>
          </a:xfrm>
          <a:prstGeom prst="rect">
            <a:avLst/>
          </a:prstGeom>
        </p:spPr>
      </p:pic>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360963" y="454304"/>
            <a:ext cx="11470555" cy="6134840"/>
            <a:chOff x="380703" y="458354"/>
            <a:chExt cx="12097851" cy="6470339"/>
          </a:xfrm>
          <a:effectLst>
            <a:outerShdw blurRad="266700" dir="540000" algn="ctr" rotWithShape="0">
              <a:srgbClr val="000000">
                <a:alpha val="34000"/>
              </a:srgbClr>
            </a:outerShdw>
          </a:effectLst>
        </p:grpSpPr>
        <p:cxnSp>
          <p:nvCxnSpPr>
            <p:cNvPr id="34" name="直接连接符 33"/>
            <p:cNvCxnSpPr/>
            <p:nvPr/>
          </p:nvCxnSpPr>
          <p:spPr>
            <a:xfrm>
              <a:off x="380703" y="1549508"/>
              <a:ext cx="0" cy="537918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12478047" y="466738"/>
              <a:ext cx="0" cy="646195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392896" y="6920309"/>
              <a:ext cx="12085151" cy="838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393403" y="458354"/>
              <a:ext cx="12085151" cy="838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3" name="矩形 2"/>
          <p:cNvSpPr/>
          <p:nvPr/>
        </p:nvSpPr>
        <p:spPr>
          <a:xfrm>
            <a:off x="549883" y="3024068"/>
            <a:ext cx="11092235" cy="2662696"/>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cs typeface="+mn-ea"/>
              <a:sym typeface="+mn-lt"/>
            </a:endParaRPr>
          </a:p>
        </p:txBody>
      </p:sp>
      <p:sp>
        <p:nvSpPr>
          <p:cNvPr id="2" name="椭圆 1"/>
          <p:cNvSpPr/>
          <p:nvPr/>
        </p:nvSpPr>
        <p:spPr>
          <a:xfrm>
            <a:off x="4184321" y="1863406"/>
            <a:ext cx="3823358" cy="382335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cs typeface="+mn-ea"/>
              <a:sym typeface="+mn-lt"/>
            </a:endParaRPr>
          </a:p>
        </p:txBody>
      </p:sp>
      <p:sp>
        <p:nvSpPr>
          <p:cNvPr id="20" name="矩形 13"/>
          <p:cNvSpPr>
            <a:spLocks noChangeArrowheads="1"/>
          </p:cNvSpPr>
          <p:nvPr/>
        </p:nvSpPr>
        <p:spPr bwMode="auto">
          <a:xfrm>
            <a:off x="8010073" y="3321362"/>
            <a:ext cx="3499420" cy="2227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200000"/>
              </a:lnSpc>
              <a:spcBef>
                <a:spcPct val="20000"/>
              </a:spcBef>
            </a:pPr>
            <a:r>
              <a:rPr lang="zh-CN" altLang="en-US" sz="1895" dirty="0">
                <a:solidFill>
                  <a:schemeClr val="tx1">
                    <a:lumMod val="75000"/>
                    <a:lumOff val="25000"/>
                  </a:schemeClr>
                </a:solidFill>
                <a:latin typeface="+mn-lt"/>
                <a:ea typeface="+mn-ea"/>
                <a:cs typeface="+mn-ea"/>
                <a:sym typeface="+mn-lt"/>
              </a:rPr>
              <a:t>单击此处编辑您要的内容，建议您在展示时采用微软雅黑字体单击此处编辑您要的内容建议您在展示时采用</a:t>
            </a:r>
            <a:endParaRPr lang="en-US" altLang="zh-CN" sz="1895" dirty="0">
              <a:solidFill>
                <a:schemeClr val="tx1">
                  <a:lumMod val="75000"/>
                  <a:lumOff val="25000"/>
                </a:schemeClr>
              </a:solidFill>
              <a:latin typeface="+mn-lt"/>
              <a:ea typeface="+mn-ea"/>
              <a:cs typeface="+mn-ea"/>
              <a:sym typeface="+mn-lt"/>
            </a:endParaRPr>
          </a:p>
        </p:txBody>
      </p:sp>
      <p:sp>
        <p:nvSpPr>
          <p:cNvPr id="21" name="矩形 13"/>
          <p:cNvSpPr>
            <a:spLocks noChangeArrowheads="1"/>
          </p:cNvSpPr>
          <p:nvPr/>
        </p:nvSpPr>
        <p:spPr bwMode="auto">
          <a:xfrm>
            <a:off x="684901" y="3318513"/>
            <a:ext cx="3499420" cy="2227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200000"/>
              </a:lnSpc>
              <a:spcBef>
                <a:spcPct val="20000"/>
              </a:spcBef>
            </a:pPr>
            <a:r>
              <a:rPr lang="zh-CN" altLang="en-US" sz="1895" dirty="0">
                <a:solidFill>
                  <a:schemeClr val="tx1">
                    <a:lumMod val="75000"/>
                    <a:lumOff val="25000"/>
                  </a:schemeClr>
                </a:solidFill>
                <a:latin typeface="+mn-lt"/>
                <a:ea typeface="+mn-ea"/>
                <a:cs typeface="+mn-ea"/>
                <a:sym typeface="+mn-lt"/>
              </a:rPr>
              <a:t>单击此处编辑您要的内容，建议您在展示时采用微软雅黑字体单击此处编辑您要的内容建议您在展示时采用</a:t>
            </a:r>
            <a:endParaRPr lang="en-US" altLang="zh-CN" sz="1895" dirty="0">
              <a:solidFill>
                <a:schemeClr val="tx1">
                  <a:lumMod val="75000"/>
                  <a:lumOff val="25000"/>
                </a:schemeClr>
              </a:solidFill>
              <a:latin typeface="+mn-lt"/>
              <a:ea typeface="+mn-ea"/>
              <a:cs typeface="+mn-ea"/>
              <a:sym typeface="+mn-lt"/>
            </a:endParaRPr>
          </a:p>
        </p:txBody>
      </p:sp>
      <p:pic>
        <p:nvPicPr>
          <p:cNvPr id="4" name="图片 3"/>
          <p:cNvPicPr>
            <a:picLocks noChangeAspect="1"/>
          </p:cNvPicPr>
          <p:nvPr/>
        </p:nvPicPr>
        <p:blipFill>
          <a:blip r:embed="rId3" cstate="email"/>
          <a:stretch>
            <a:fillRect/>
          </a:stretch>
        </p:blipFill>
        <p:spPr>
          <a:xfrm>
            <a:off x="3047994" y="-241306"/>
            <a:ext cx="6096012" cy="6096012"/>
          </a:xfrm>
          <a:prstGeom prst="rect">
            <a:avLst/>
          </a:prstGeom>
        </p:spPr>
      </p:pic>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175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right)">
                                      <p:cBhvr>
                                        <p:cTn id="24" dur="1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7" name="Freeform 471"/>
          <p:cNvSpPr>
            <a:spLocks noEditPoints="1" noChangeArrowheads="1"/>
          </p:cNvSpPr>
          <p:nvPr/>
        </p:nvSpPr>
        <p:spPr bwMode="auto">
          <a:xfrm>
            <a:off x="6562963" y="3900790"/>
            <a:ext cx="731160" cy="559476"/>
          </a:xfrm>
          <a:custGeom>
            <a:avLst/>
            <a:gdLst>
              <a:gd name="T0" fmla="*/ 939425 w 106"/>
              <a:gd name="T1" fmla="*/ 401853 h 81"/>
              <a:gd name="T2" fmla="*/ 775254 w 106"/>
              <a:gd name="T3" fmla="*/ 237459 h 81"/>
              <a:gd name="T4" fmla="*/ 601962 w 106"/>
              <a:gd name="T5" fmla="*/ 63931 h 81"/>
              <a:gd name="T6" fmla="*/ 428670 w 106"/>
              <a:gd name="T7" fmla="*/ 237459 h 81"/>
              <a:gd name="T8" fmla="*/ 264498 w 106"/>
              <a:gd name="T9" fmla="*/ 401853 h 81"/>
              <a:gd name="T10" fmla="*/ 36483 w 106"/>
              <a:gd name="T11" fmla="*/ 401853 h 81"/>
              <a:gd name="T12" fmla="*/ 36483 w 106"/>
              <a:gd name="T13" fmla="*/ 739775 h 81"/>
              <a:gd name="T14" fmla="*/ 601962 w 106"/>
              <a:gd name="T15" fmla="*/ 739775 h 81"/>
              <a:gd name="T16" fmla="*/ 601962 w 106"/>
              <a:gd name="T17" fmla="*/ 484050 h 81"/>
              <a:gd name="T18" fmla="*/ 766133 w 106"/>
              <a:gd name="T19" fmla="*/ 484050 h 81"/>
              <a:gd name="T20" fmla="*/ 766133 w 106"/>
              <a:gd name="T21" fmla="*/ 739775 h 81"/>
              <a:gd name="T22" fmla="*/ 939425 w 106"/>
              <a:gd name="T23" fmla="*/ 739775 h 81"/>
              <a:gd name="T24" fmla="*/ 939425 w 106"/>
              <a:gd name="T25" fmla="*/ 401853 h 81"/>
              <a:gd name="T26" fmla="*/ 228016 w 106"/>
              <a:gd name="T27" fmla="*/ 602780 h 81"/>
              <a:gd name="T28" fmla="*/ 100327 w 106"/>
              <a:gd name="T29" fmla="*/ 602780 h 81"/>
              <a:gd name="T30" fmla="*/ 100327 w 106"/>
              <a:gd name="T31" fmla="*/ 474917 h 81"/>
              <a:gd name="T32" fmla="*/ 228016 w 106"/>
              <a:gd name="T33" fmla="*/ 474917 h 81"/>
              <a:gd name="T34" fmla="*/ 228016 w 106"/>
              <a:gd name="T35" fmla="*/ 602780 h 81"/>
              <a:gd name="T36" fmla="*/ 428670 w 106"/>
              <a:gd name="T37" fmla="*/ 602780 h 81"/>
              <a:gd name="T38" fmla="*/ 300981 w 106"/>
              <a:gd name="T39" fmla="*/ 602780 h 81"/>
              <a:gd name="T40" fmla="*/ 300981 w 106"/>
              <a:gd name="T41" fmla="*/ 474917 h 81"/>
              <a:gd name="T42" fmla="*/ 428670 w 106"/>
              <a:gd name="T43" fmla="*/ 474917 h 81"/>
              <a:gd name="T44" fmla="*/ 428670 w 106"/>
              <a:gd name="T45" fmla="*/ 602780 h 81"/>
              <a:gd name="T46" fmla="*/ 574600 w 106"/>
              <a:gd name="T47" fmla="*/ 347055 h 81"/>
              <a:gd name="T48" fmla="*/ 510755 w 106"/>
              <a:gd name="T49" fmla="*/ 283124 h 81"/>
              <a:gd name="T50" fmla="*/ 574600 w 106"/>
              <a:gd name="T51" fmla="*/ 228326 h 81"/>
              <a:gd name="T52" fmla="*/ 638444 w 106"/>
              <a:gd name="T53" fmla="*/ 283124 h 81"/>
              <a:gd name="T54" fmla="*/ 574600 w 106"/>
              <a:gd name="T55" fmla="*/ 347055 h 81"/>
              <a:gd name="T56" fmla="*/ 966787 w 106"/>
              <a:gd name="T57" fmla="*/ 365321 h 81"/>
              <a:gd name="T58" fmla="*/ 948546 w 106"/>
              <a:gd name="T59" fmla="*/ 383587 h 81"/>
              <a:gd name="T60" fmla="*/ 601962 w 106"/>
              <a:gd name="T61" fmla="*/ 27399 h 81"/>
              <a:gd name="T62" fmla="*/ 255378 w 106"/>
              <a:gd name="T63" fmla="*/ 374454 h 81"/>
              <a:gd name="T64" fmla="*/ 255378 w 106"/>
              <a:gd name="T65" fmla="*/ 383587 h 81"/>
              <a:gd name="T66" fmla="*/ 0 w 106"/>
              <a:gd name="T67" fmla="*/ 383587 h 81"/>
              <a:gd name="T68" fmla="*/ 191533 w 106"/>
              <a:gd name="T69" fmla="*/ 182660 h 81"/>
              <a:gd name="T70" fmla="*/ 428670 w 106"/>
              <a:gd name="T71" fmla="*/ 182660 h 81"/>
              <a:gd name="T72" fmla="*/ 601962 w 106"/>
              <a:gd name="T73" fmla="*/ 0 h 81"/>
              <a:gd name="T74" fmla="*/ 793495 w 106"/>
              <a:gd name="T75" fmla="*/ 191794 h 81"/>
              <a:gd name="T76" fmla="*/ 793495 w 106"/>
              <a:gd name="T77" fmla="*/ 82197 h 81"/>
              <a:gd name="T78" fmla="*/ 866460 w 106"/>
              <a:gd name="T79" fmla="*/ 82197 h 81"/>
              <a:gd name="T80" fmla="*/ 866460 w 106"/>
              <a:gd name="T81" fmla="*/ 273991 h 81"/>
              <a:gd name="T82" fmla="*/ 966787 w 106"/>
              <a:gd name="T83" fmla="*/ 365321 h 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6"/>
              <a:gd name="T127" fmla="*/ 0 h 81"/>
              <a:gd name="T128" fmla="*/ 106 w 106"/>
              <a:gd name="T129" fmla="*/ 81 h 8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6" h="81">
                <a:moveTo>
                  <a:pt x="103" y="44"/>
                </a:moveTo>
                <a:cubicBezTo>
                  <a:pt x="85" y="26"/>
                  <a:pt x="85" y="26"/>
                  <a:pt x="85" y="26"/>
                </a:cubicBezTo>
                <a:cubicBezTo>
                  <a:pt x="66" y="7"/>
                  <a:pt x="66" y="7"/>
                  <a:pt x="66" y="7"/>
                </a:cubicBezTo>
                <a:cubicBezTo>
                  <a:pt x="47" y="26"/>
                  <a:pt x="47" y="26"/>
                  <a:pt x="47" y="26"/>
                </a:cubicBezTo>
                <a:cubicBezTo>
                  <a:pt x="29" y="44"/>
                  <a:pt x="29" y="44"/>
                  <a:pt x="29" y="44"/>
                </a:cubicBezTo>
                <a:cubicBezTo>
                  <a:pt x="4" y="44"/>
                  <a:pt x="4" y="44"/>
                  <a:pt x="4" y="44"/>
                </a:cubicBezTo>
                <a:cubicBezTo>
                  <a:pt x="4" y="81"/>
                  <a:pt x="4" y="81"/>
                  <a:pt x="4" y="81"/>
                </a:cubicBezTo>
                <a:cubicBezTo>
                  <a:pt x="66" y="81"/>
                  <a:pt x="66" y="81"/>
                  <a:pt x="66" y="81"/>
                </a:cubicBezTo>
                <a:cubicBezTo>
                  <a:pt x="66" y="53"/>
                  <a:pt x="66" y="53"/>
                  <a:pt x="66" y="53"/>
                </a:cubicBezTo>
                <a:cubicBezTo>
                  <a:pt x="84" y="53"/>
                  <a:pt x="84" y="53"/>
                  <a:pt x="84" y="53"/>
                </a:cubicBezTo>
                <a:cubicBezTo>
                  <a:pt x="84" y="81"/>
                  <a:pt x="84" y="81"/>
                  <a:pt x="84" y="81"/>
                </a:cubicBezTo>
                <a:cubicBezTo>
                  <a:pt x="103" y="81"/>
                  <a:pt x="103" y="81"/>
                  <a:pt x="103" y="81"/>
                </a:cubicBezTo>
                <a:cubicBezTo>
                  <a:pt x="103" y="44"/>
                  <a:pt x="103" y="44"/>
                  <a:pt x="103" y="44"/>
                </a:cubicBezTo>
                <a:close/>
                <a:moveTo>
                  <a:pt x="25" y="66"/>
                </a:moveTo>
                <a:cubicBezTo>
                  <a:pt x="11" y="66"/>
                  <a:pt x="11" y="66"/>
                  <a:pt x="11" y="66"/>
                </a:cubicBezTo>
                <a:cubicBezTo>
                  <a:pt x="11" y="52"/>
                  <a:pt x="11" y="52"/>
                  <a:pt x="11" y="52"/>
                </a:cubicBezTo>
                <a:cubicBezTo>
                  <a:pt x="25" y="52"/>
                  <a:pt x="25" y="52"/>
                  <a:pt x="25" y="52"/>
                </a:cubicBezTo>
                <a:lnTo>
                  <a:pt x="25" y="66"/>
                </a:lnTo>
                <a:close/>
                <a:moveTo>
                  <a:pt x="47" y="66"/>
                </a:moveTo>
                <a:cubicBezTo>
                  <a:pt x="33" y="66"/>
                  <a:pt x="33" y="66"/>
                  <a:pt x="33" y="66"/>
                </a:cubicBezTo>
                <a:cubicBezTo>
                  <a:pt x="33" y="52"/>
                  <a:pt x="33" y="52"/>
                  <a:pt x="33" y="52"/>
                </a:cubicBezTo>
                <a:cubicBezTo>
                  <a:pt x="47" y="52"/>
                  <a:pt x="47" y="52"/>
                  <a:pt x="47" y="52"/>
                </a:cubicBezTo>
                <a:lnTo>
                  <a:pt x="47" y="66"/>
                </a:lnTo>
                <a:close/>
                <a:moveTo>
                  <a:pt x="63" y="38"/>
                </a:moveTo>
                <a:cubicBezTo>
                  <a:pt x="59" y="38"/>
                  <a:pt x="56" y="35"/>
                  <a:pt x="56" y="31"/>
                </a:cubicBezTo>
                <a:cubicBezTo>
                  <a:pt x="56" y="28"/>
                  <a:pt x="59" y="25"/>
                  <a:pt x="63" y="25"/>
                </a:cubicBezTo>
                <a:cubicBezTo>
                  <a:pt x="67" y="25"/>
                  <a:pt x="70" y="28"/>
                  <a:pt x="70" y="31"/>
                </a:cubicBezTo>
                <a:cubicBezTo>
                  <a:pt x="70" y="35"/>
                  <a:pt x="67" y="38"/>
                  <a:pt x="63" y="38"/>
                </a:cubicBezTo>
                <a:close/>
                <a:moveTo>
                  <a:pt x="106" y="40"/>
                </a:moveTo>
                <a:cubicBezTo>
                  <a:pt x="104" y="42"/>
                  <a:pt x="104" y="42"/>
                  <a:pt x="104" y="42"/>
                </a:cubicBezTo>
                <a:cubicBezTo>
                  <a:pt x="66" y="3"/>
                  <a:pt x="66" y="3"/>
                  <a:pt x="66" y="3"/>
                </a:cubicBezTo>
                <a:cubicBezTo>
                  <a:pt x="28" y="41"/>
                  <a:pt x="28" y="41"/>
                  <a:pt x="28" y="41"/>
                </a:cubicBezTo>
                <a:cubicBezTo>
                  <a:pt x="28" y="42"/>
                  <a:pt x="28" y="42"/>
                  <a:pt x="28" y="42"/>
                </a:cubicBezTo>
                <a:cubicBezTo>
                  <a:pt x="0" y="42"/>
                  <a:pt x="0" y="42"/>
                  <a:pt x="0" y="42"/>
                </a:cubicBezTo>
                <a:cubicBezTo>
                  <a:pt x="21" y="20"/>
                  <a:pt x="21" y="20"/>
                  <a:pt x="21" y="20"/>
                </a:cubicBezTo>
                <a:cubicBezTo>
                  <a:pt x="47" y="20"/>
                  <a:pt x="47" y="20"/>
                  <a:pt x="47" y="20"/>
                </a:cubicBezTo>
                <a:cubicBezTo>
                  <a:pt x="66" y="0"/>
                  <a:pt x="66" y="0"/>
                  <a:pt x="66" y="0"/>
                </a:cubicBezTo>
                <a:cubicBezTo>
                  <a:pt x="87" y="21"/>
                  <a:pt x="87" y="21"/>
                  <a:pt x="87" y="21"/>
                </a:cubicBezTo>
                <a:cubicBezTo>
                  <a:pt x="87" y="9"/>
                  <a:pt x="87" y="9"/>
                  <a:pt x="87" y="9"/>
                </a:cubicBezTo>
                <a:cubicBezTo>
                  <a:pt x="95" y="9"/>
                  <a:pt x="95" y="9"/>
                  <a:pt x="95" y="9"/>
                </a:cubicBezTo>
                <a:cubicBezTo>
                  <a:pt x="95" y="30"/>
                  <a:pt x="95" y="30"/>
                  <a:pt x="95" y="30"/>
                </a:cubicBezTo>
                <a:lnTo>
                  <a:pt x="106" y="40"/>
                </a:lnTo>
                <a:close/>
              </a:path>
            </a:pathLst>
          </a:custGeom>
          <a:solidFill>
            <a:schemeClr val="accent5"/>
          </a:solidFill>
          <a:ln>
            <a:noFill/>
          </a:ln>
        </p:spPr>
        <p:txBody>
          <a:bodyPr/>
          <a:lstStyle/>
          <a:p>
            <a:endParaRPr lang="zh-CN" altLang="en-US" dirty="0">
              <a:cs typeface="+mn-ea"/>
              <a:sym typeface="+mn-lt"/>
            </a:endParaRPr>
          </a:p>
        </p:txBody>
      </p:sp>
      <p:sp>
        <p:nvSpPr>
          <p:cNvPr id="7198" name="Freeform 476"/>
          <p:cNvSpPr>
            <a:spLocks noEditPoints="1" noChangeArrowheads="1"/>
          </p:cNvSpPr>
          <p:nvPr/>
        </p:nvSpPr>
        <p:spPr bwMode="auto">
          <a:xfrm>
            <a:off x="1148963" y="1600809"/>
            <a:ext cx="787589" cy="570281"/>
          </a:xfrm>
          <a:custGeom>
            <a:avLst/>
            <a:gdLst>
              <a:gd name="T0" fmla="*/ 1041400 w 125"/>
              <a:gd name="T1" fmla="*/ 733403 h 73"/>
              <a:gd name="T2" fmla="*/ 1033069 w 125"/>
              <a:gd name="T3" fmla="*/ 754062 h 73"/>
              <a:gd name="T4" fmla="*/ 16662 w 125"/>
              <a:gd name="T5" fmla="*/ 754062 h 73"/>
              <a:gd name="T6" fmla="*/ 0 w 125"/>
              <a:gd name="T7" fmla="*/ 733403 h 73"/>
              <a:gd name="T8" fmla="*/ 0 w 125"/>
              <a:gd name="T9" fmla="*/ 702414 h 73"/>
              <a:gd name="T10" fmla="*/ 16662 w 125"/>
              <a:gd name="T11" fmla="*/ 681755 h 73"/>
              <a:gd name="T12" fmla="*/ 1033069 w 125"/>
              <a:gd name="T13" fmla="*/ 681755 h 73"/>
              <a:gd name="T14" fmla="*/ 1041400 w 125"/>
              <a:gd name="T15" fmla="*/ 702414 h 73"/>
              <a:gd name="T16" fmla="*/ 1041400 w 125"/>
              <a:gd name="T17" fmla="*/ 733403 h 73"/>
              <a:gd name="T18" fmla="*/ 983082 w 125"/>
              <a:gd name="T19" fmla="*/ 51648 h 73"/>
              <a:gd name="T20" fmla="*/ 983082 w 125"/>
              <a:gd name="T21" fmla="*/ 599118 h 73"/>
              <a:gd name="T22" fmla="*/ 941426 w 125"/>
              <a:gd name="T23" fmla="*/ 650766 h 73"/>
              <a:gd name="T24" fmla="*/ 99974 w 125"/>
              <a:gd name="T25" fmla="*/ 650766 h 73"/>
              <a:gd name="T26" fmla="*/ 58318 w 125"/>
              <a:gd name="T27" fmla="*/ 599118 h 73"/>
              <a:gd name="T28" fmla="*/ 58318 w 125"/>
              <a:gd name="T29" fmla="*/ 51648 h 73"/>
              <a:gd name="T30" fmla="*/ 99974 w 125"/>
              <a:gd name="T31" fmla="*/ 0 h 73"/>
              <a:gd name="T32" fmla="*/ 941426 w 125"/>
              <a:gd name="T33" fmla="*/ 0 h 73"/>
              <a:gd name="T34" fmla="*/ 983082 w 125"/>
              <a:gd name="T35" fmla="*/ 51648 h 73"/>
              <a:gd name="T36" fmla="*/ 941426 w 125"/>
              <a:gd name="T37" fmla="*/ 61978 h 73"/>
              <a:gd name="T38" fmla="*/ 99974 w 125"/>
              <a:gd name="T39" fmla="*/ 61978 h 73"/>
              <a:gd name="T40" fmla="*/ 99974 w 125"/>
              <a:gd name="T41" fmla="*/ 609447 h 73"/>
              <a:gd name="T42" fmla="*/ 941426 w 125"/>
              <a:gd name="T43" fmla="*/ 609447 h 73"/>
              <a:gd name="T44" fmla="*/ 941426 w 125"/>
              <a:gd name="T45" fmla="*/ 61978 h 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5"/>
              <a:gd name="T70" fmla="*/ 0 h 73"/>
              <a:gd name="T71" fmla="*/ 125 w 125"/>
              <a:gd name="T72" fmla="*/ 73 h 7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5" h="73">
                <a:moveTo>
                  <a:pt x="125" y="71"/>
                </a:moveTo>
                <a:cubicBezTo>
                  <a:pt x="125" y="72"/>
                  <a:pt x="124" y="73"/>
                  <a:pt x="124" y="73"/>
                </a:cubicBezTo>
                <a:cubicBezTo>
                  <a:pt x="2" y="73"/>
                  <a:pt x="2" y="73"/>
                  <a:pt x="2" y="73"/>
                </a:cubicBezTo>
                <a:cubicBezTo>
                  <a:pt x="1" y="73"/>
                  <a:pt x="0" y="72"/>
                  <a:pt x="0" y="71"/>
                </a:cubicBezTo>
                <a:cubicBezTo>
                  <a:pt x="0" y="68"/>
                  <a:pt x="0" y="68"/>
                  <a:pt x="0" y="68"/>
                </a:cubicBezTo>
                <a:cubicBezTo>
                  <a:pt x="0" y="67"/>
                  <a:pt x="1" y="66"/>
                  <a:pt x="2" y="66"/>
                </a:cubicBezTo>
                <a:cubicBezTo>
                  <a:pt x="124" y="66"/>
                  <a:pt x="124" y="66"/>
                  <a:pt x="124" y="66"/>
                </a:cubicBezTo>
                <a:cubicBezTo>
                  <a:pt x="124" y="66"/>
                  <a:pt x="125" y="67"/>
                  <a:pt x="125" y="68"/>
                </a:cubicBezTo>
                <a:lnTo>
                  <a:pt x="125" y="71"/>
                </a:lnTo>
                <a:close/>
                <a:moveTo>
                  <a:pt x="118" y="5"/>
                </a:moveTo>
                <a:cubicBezTo>
                  <a:pt x="118" y="58"/>
                  <a:pt x="118" y="58"/>
                  <a:pt x="118" y="58"/>
                </a:cubicBezTo>
                <a:cubicBezTo>
                  <a:pt x="118" y="61"/>
                  <a:pt x="116" y="63"/>
                  <a:pt x="113" y="63"/>
                </a:cubicBezTo>
                <a:cubicBezTo>
                  <a:pt x="12" y="63"/>
                  <a:pt x="12" y="63"/>
                  <a:pt x="12" y="63"/>
                </a:cubicBezTo>
                <a:cubicBezTo>
                  <a:pt x="9" y="63"/>
                  <a:pt x="7" y="61"/>
                  <a:pt x="7" y="58"/>
                </a:cubicBezTo>
                <a:cubicBezTo>
                  <a:pt x="7" y="5"/>
                  <a:pt x="7" y="5"/>
                  <a:pt x="7" y="5"/>
                </a:cubicBezTo>
                <a:cubicBezTo>
                  <a:pt x="7" y="2"/>
                  <a:pt x="9" y="0"/>
                  <a:pt x="12" y="0"/>
                </a:cubicBezTo>
                <a:cubicBezTo>
                  <a:pt x="113" y="0"/>
                  <a:pt x="113" y="0"/>
                  <a:pt x="113" y="0"/>
                </a:cubicBezTo>
                <a:cubicBezTo>
                  <a:pt x="116" y="0"/>
                  <a:pt x="118" y="2"/>
                  <a:pt x="118" y="5"/>
                </a:cubicBezTo>
                <a:close/>
                <a:moveTo>
                  <a:pt x="113" y="6"/>
                </a:moveTo>
                <a:cubicBezTo>
                  <a:pt x="12" y="6"/>
                  <a:pt x="12" y="6"/>
                  <a:pt x="12" y="6"/>
                </a:cubicBezTo>
                <a:cubicBezTo>
                  <a:pt x="12" y="59"/>
                  <a:pt x="12" y="59"/>
                  <a:pt x="12" y="59"/>
                </a:cubicBezTo>
                <a:cubicBezTo>
                  <a:pt x="113" y="59"/>
                  <a:pt x="113" y="59"/>
                  <a:pt x="113" y="59"/>
                </a:cubicBezTo>
                <a:lnTo>
                  <a:pt x="113" y="6"/>
                </a:lnTo>
                <a:close/>
              </a:path>
            </a:pathLst>
          </a:custGeom>
          <a:solidFill>
            <a:schemeClr val="accent5"/>
          </a:solidFill>
          <a:ln>
            <a:noFill/>
          </a:ln>
        </p:spPr>
        <p:txBody>
          <a:bodyPr/>
          <a:lstStyle/>
          <a:p>
            <a:endParaRPr lang="zh-CN" altLang="en-US" dirty="0">
              <a:cs typeface="+mn-ea"/>
              <a:sym typeface="+mn-lt"/>
            </a:endParaRPr>
          </a:p>
        </p:txBody>
      </p:sp>
      <p:sp>
        <p:nvSpPr>
          <p:cNvPr id="7199" name="Oval 493"/>
          <p:cNvSpPr>
            <a:spLocks noChangeArrowheads="1"/>
          </p:cNvSpPr>
          <p:nvPr/>
        </p:nvSpPr>
        <p:spPr bwMode="auto">
          <a:xfrm>
            <a:off x="1148963" y="3958418"/>
            <a:ext cx="552273" cy="501848"/>
          </a:xfrm>
          <a:custGeom>
            <a:avLst/>
            <a:gdLst>
              <a:gd name="T0" fmla="*/ 67420 w 239713"/>
              <a:gd name="T1" fmla="*/ 131762 h 217487"/>
              <a:gd name="T2" fmla="*/ 71346 w 239713"/>
              <a:gd name="T3" fmla="*/ 131762 h 217487"/>
              <a:gd name="T4" fmla="*/ 80061 w 239713"/>
              <a:gd name="T5" fmla="*/ 131762 h 217487"/>
              <a:gd name="T6" fmla="*/ 80262 w 239713"/>
              <a:gd name="T7" fmla="*/ 131762 h 217487"/>
              <a:gd name="T8" fmla="*/ 97384 w 239713"/>
              <a:gd name="T9" fmla="*/ 131762 h 217487"/>
              <a:gd name="T10" fmla="*/ 100603 w 239713"/>
              <a:gd name="T11" fmla="*/ 131762 h 217487"/>
              <a:gd name="T12" fmla="*/ 101129 w 239713"/>
              <a:gd name="T13" fmla="*/ 131762 h 217487"/>
              <a:gd name="T14" fmla="*/ 102183 w 239713"/>
              <a:gd name="T15" fmla="*/ 131762 h 217487"/>
              <a:gd name="T16" fmla="*/ 109088 w 239713"/>
              <a:gd name="T17" fmla="*/ 131762 h 217487"/>
              <a:gd name="T18" fmla="*/ 109557 w 239713"/>
              <a:gd name="T19" fmla="*/ 131762 h 217487"/>
              <a:gd name="T20" fmla="*/ 129513 w 239713"/>
              <a:gd name="T21" fmla="*/ 131762 h 217487"/>
              <a:gd name="T22" fmla="*/ 129572 w 239713"/>
              <a:gd name="T23" fmla="*/ 131762 h 217487"/>
              <a:gd name="T24" fmla="*/ 168548 w 239713"/>
              <a:gd name="T25" fmla="*/ 131762 h 217487"/>
              <a:gd name="T26" fmla="*/ 195469 w 239713"/>
              <a:gd name="T27" fmla="*/ 137003 h 217487"/>
              <a:gd name="T28" fmla="*/ 218177 w 239713"/>
              <a:gd name="T29" fmla="*/ 151330 h 217487"/>
              <a:gd name="T30" fmla="*/ 233861 w 239713"/>
              <a:gd name="T31" fmla="*/ 172645 h 217487"/>
              <a:gd name="T32" fmla="*/ 239713 w 239713"/>
              <a:gd name="T33" fmla="*/ 198851 h 217487"/>
              <a:gd name="T34" fmla="*/ 239713 w 239713"/>
              <a:gd name="T35" fmla="*/ 201181 h 217487"/>
              <a:gd name="T36" fmla="*/ 239713 w 239713"/>
              <a:gd name="T37" fmla="*/ 201181 h 217487"/>
              <a:gd name="T38" fmla="*/ 239713 w 239713"/>
              <a:gd name="T39" fmla="*/ 217487 h 217487"/>
              <a:gd name="T40" fmla="*/ 0 w 239713"/>
              <a:gd name="T41" fmla="*/ 217487 h 217487"/>
              <a:gd name="T42" fmla="*/ 0 w 239713"/>
              <a:gd name="T43" fmla="*/ 215158 h 217487"/>
              <a:gd name="T44" fmla="*/ 0 w 239713"/>
              <a:gd name="T45" fmla="*/ 198851 h 217487"/>
              <a:gd name="T46" fmla="*/ 67420 w 239713"/>
              <a:gd name="T47" fmla="*/ 131762 h 217487"/>
              <a:gd name="T48" fmla="*/ 119063 w 239713"/>
              <a:gd name="T49" fmla="*/ 0 h 217487"/>
              <a:gd name="T50" fmla="*/ 142545 w 239713"/>
              <a:gd name="T51" fmla="*/ 4741 h 217487"/>
              <a:gd name="T52" fmla="*/ 161720 w 239713"/>
              <a:gd name="T53" fmla="*/ 17669 h 217487"/>
              <a:gd name="T54" fmla="*/ 174648 w 239713"/>
              <a:gd name="T55" fmla="*/ 36844 h 217487"/>
              <a:gd name="T56" fmla="*/ 179388 w 239713"/>
              <a:gd name="T57" fmla="*/ 60325 h 217487"/>
              <a:gd name="T58" fmla="*/ 174648 w 239713"/>
              <a:gd name="T59" fmla="*/ 83807 h 217487"/>
              <a:gd name="T60" fmla="*/ 161720 w 239713"/>
              <a:gd name="T61" fmla="*/ 102981 h 217487"/>
              <a:gd name="T62" fmla="*/ 142545 w 239713"/>
              <a:gd name="T63" fmla="*/ 115910 h 217487"/>
              <a:gd name="T64" fmla="*/ 119063 w 239713"/>
              <a:gd name="T65" fmla="*/ 120650 h 217487"/>
              <a:gd name="T66" fmla="*/ 76407 w 239713"/>
              <a:gd name="T67" fmla="*/ 102981 h 217487"/>
              <a:gd name="T68" fmla="*/ 63479 w 239713"/>
              <a:gd name="T69" fmla="*/ 83807 h 217487"/>
              <a:gd name="T70" fmla="*/ 58738 w 239713"/>
              <a:gd name="T71" fmla="*/ 60325 h 217487"/>
              <a:gd name="T72" fmla="*/ 76407 w 239713"/>
              <a:gd name="T73" fmla="*/ 17669 h 217487"/>
              <a:gd name="T74" fmla="*/ 95582 w 239713"/>
              <a:gd name="T75" fmla="*/ 4741 h 217487"/>
              <a:gd name="T76" fmla="*/ 119063 w 239713"/>
              <a:gd name="T77" fmla="*/ 0 h 217487"/>
              <a:gd name="T78" fmla="*/ 0 w 239713"/>
              <a:gd name="T79" fmla="*/ 0 h 217487"/>
              <a:gd name="T80" fmla="*/ 239713 w 239713"/>
              <a:gd name="T81" fmla="*/ 217487 h 217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T78" t="T79" r="T80" b="T81"/>
            <a:pathLst>
              <a:path w="239713" h="217487">
                <a:moveTo>
                  <a:pt x="67420" y="131762"/>
                </a:moveTo>
                <a:lnTo>
                  <a:pt x="71346" y="131762"/>
                </a:lnTo>
                <a:lnTo>
                  <a:pt x="80061" y="131762"/>
                </a:lnTo>
                <a:lnTo>
                  <a:pt x="80262" y="131762"/>
                </a:lnTo>
                <a:lnTo>
                  <a:pt x="97384" y="131762"/>
                </a:lnTo>
                <a:lnTo>
                  <a:pt x="100603" y="131762"/>
                </a:lnTo>
                <a:lnTo>
                  <a:pt x="101129" y="131762"/>
                </a:lnTo>
                <a:lnTo>
                  <a:pt x="102183" y="131762"/>
                </a:lnTo>
                <a:lnTo>
                  <a:pt x="109088" y="131762"/>
                </a:lnTo>
                <a:lnTo>
                  <a:pt x="109557" y="131762"/>
                </a:lnTo>
                <a:lnTo>
                  <a:pt x="129513" y="131762"/>
                </a:lnTo>
                <a:lnTo>
                  <a:pt x="129572" y="131762"/>
                </a:lnTo>
                <a:lnTo>
                  <a:pt x="168548" y="131762"/>
                </a:lnTo>
                <a:lnTo>
                  <a:pt x="195469" y="137003"/>
                </a:lnTo>
                <a:lnTo>
                  <a:pt x="218177" y="151330"/>
                </a:lnTo>
                <a:lnTo>
                  <a:pt x="233861" y="172645"/>
                </a:lnTo>
                <a:lnTo>
                  <a:pt x="239713" y="198851"/>
                </a:lnTo>
                <a:lnTo>
                  <a:pt x="239713" y="201181"/>
                </a:lnTo>
                <a:lnTo>
                  <a:pt x="239713" y="217487"/>
                </a:lnTo>
                <a:lnTo>
                  <a:pt x="0" y="217487"/>
                </a:lnTo>
                <a:cubicBezTo>
                  <a:pt x="0" y="217487"/>
                  <a:pt x="0" y="217487"/>
                  <a:pt x="0" y="215158"/>
                </a:cubicBezTo>
                <a:lnTo>
                  <a:pt x="0" y="198851"/>
                </a:lnTo>
                <a:cubicBezTo>
                  <a:pt x="0" y="161580"/>
                  <a:pt x="29964" y="131762"/>
                  <a:pt x="67420" y="131762"/>
                </a:cubicBezTo>
                <a:close/>
                <a:moveTo>
                  <a:pt x="119063" y="0"/>
                </a:moveTo>
                <a:lnTo>
                  <a:pt x="142545" y="4741"/>
                </a:lnTo>
                <a:lnTo>
                  <a:pt x="161720" y="17669"/>
                </a:lnTo>
                <a:lnTo>
                  <a:pt x="174648" y="36844"/>
                </a:lnTo>
                <a:lnTo>
                  <a:pt x="179388" y="60325"/>
                </a:lnTo>
                <a:lnTo>
                  <a:pt x="174648" y="83807"/>
                </a:lnTo>
                <a:lnTo>
                  <a:pt x="161720" y="102981"/>
                </a:lnTo>
                <a:lnTo>
                  <a:pt x="142545" y="115910"/>
                </a:lnTo>
                <a:cubicBezTo>
                  <a:pt x="135327" y="118962"/>
                  <a:pt x="127393" y="120650"/>
                  <a:pt x="119063" y="120650"/>
                </a:cubicBezTo>
                <a:cubicBezTo>
                  <a:pt x="102405" y="120650"/>
                  <a:pt x="87323" y="113898"/>
                  <a:pt x="76407" y="102981"/>
                </a:cubicBezTo>
                <a:cubicBezTo>
                  <a:pt x="70949" y="97523"/>
                  <a:pt x="66531" y="91024"/>
                  <a:pt x="63479" y="83807"/>
                </a:cubicBezTo>
                <a:cubicBezTo>
                  <a:pt x="60426" y="76589"/>
                  <a:pt x="58738" y="68654"/>
                  <a:pt x="58738" y="60325"/>
                </a:cubicBezTo>
                <a:cubicBezTo>
                  <a:pt x="58738" y="43667"/>
                  <a:pt x="65490" y="28585"/>
                  <a:pt x="76407" y="17669"/>
                </a:cubicBezTo>
                <a:cubicBezTo>
                  <a:pt x="81865" y="12210"/>
                  <a:pt x="88365" y="7793"/>
                  <a:pt x="95582" y="4741"/>
                </a:cubicBezTo>
                <a:cubicBezTo>
                  <a:pt x="102799" y="1688"/>
                  <a:pt x="110734" y="0"/>
                  <a:pt x="119063" y="0"/>
                </a:cubicBezTo>
                <a:close/>
              </a:path>
            </a:pathLst>
          </a:custGeom>
          <a:solidFill>
            <a:schemeClr val="accent4"/>
          </a:solidFill>
          <a:ln>
            <a:noFill/>
          </a:ln>
        </p:spPr>
        <p:txBody>
          <a:bodyPr/>
          <a:lstStyle/>
          <a:p>
            <a:endParaRPr lang="zh-CN" altLang="en-US" dirty="0">
              <a:cs typeface="+mn-ea"/>
              <a:sym typeface="+mn-lt"/>
            </a:endParaRPr>
          </a:p>
        </p:txBody>
      </p:sp>
      <p:sp>
        <p:nvSpPr>
          <p:cNvPr id="7200" name="Freeform 497"/>
          <p:cNvSpPr>
            <a:spLocks noEditPoints="1" noChangeArrowheads="1"/>
          </p:cNvSpPr>
          <p:nvPr/>
        </p:nvSpPr>
        <p:spPr bwMode="auto">
          <a:xfrm>
            <a:off x="6562962" y="1606614"/>
            <a:ext cx="426210" cy="588290"/>
          </a:xfrm>
          <a:custGeom>
            <a:avLst/>
            <a:gdLst>
              <a:gd name="T0" fmla="*/ 550354 w 128"/>
              <a:gd name="T1" fmla="*/ 364766 h 177"/>
              <a:gd name="T2" fmla="*/ 281781 w 128"/>
              <a:gd name="T3" fmla="*/ 777875 h 177"/>
              <a:gd name="T4" fmla="*/ 0 w 128"/>
              <a:gd name="T5" fmla="*/ 312029 h 177"/>
              <a:gd name="T6" fmla="*/ 0 w 128"/>
              <a:gd name="T7" fmla="*/ 307634 h 177"/>
              <a:gd name="T8" fmla="*/ 0 w 128"/>
              <a:gd name="T9" fmla="*/ 281266 h 177"/>
              <a:gd name="T10" fmla="*/ 281781 w 128"/>
              <a:gd name="T11" fmla="*/ 0 h 177"/>
              <a:gd name="T12" fmla="*/ 563562 w 128"/>
              <a:gd name="T13" fmla="*/ 281266 h 177"/>
              <a:gd name="T14" fmla="*/ 559159 w 128"/>
              <a:gd name="T15" fmla="*/ 298845 h 177"/>
              <a:gd name="T16" fmla="*/ 550354 w 128"/>
              <a:gd name="T17" fmla="*/ 364766 h 177"/>
              <a:gd name="T18" fmla="*/ 281781 w 128"/>
              <a:gd name="T19" fmla="*/ 87895 h 177"/>
              <a:gd name="T20" fmla="*/ 96862 w 128"/>
              <a:gd name="T21" fmla="*/ 272476 h 177"/>
              <a:gd name="T22" fmla="*/ 281781 w 128"/>
              <a:gd name="T23" fmla="*/ 457056 h 177"/>
              <a:gd name="T24" fmla="*/ 466700 w 128"/>
              <a:gd name="T25" fmla="*/ 272476 h 177"/>
              <a:gd name="T26" fmla="*/ 281781 w 128"/>
              <a:gd name="T27" fmla="*/ 87895 h 177"/>
              <a:gd name="T28" fmla="*/ 281781 w 128"/>
              <a:gd name="T29" fmla="*/ 175791 h 177"/>
              <a:gd name="T30" fmla="*/ 193724 w 128"/>
              <a:gd name="T31" fmla="*/ 263686 h 177"/>
              <a:gd name="T32" fmla="*/ 281781 w 128"/>
              <a:gd name="T33" fmla="*/ 351582 h 177"/>
              <a:gd name="T34" fmla="*/ 369838 w 128"/>
              <a:gd name="T35" fmla="*/ 263686 h 177"/>
              <a:gd name="T36" fmla="*/ 281781 w 128"/>
              <a:gd name="T37" fmla="*/ 175791 h 1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8"/>
              <a:gd name="T58" fmla="*/ 0 h 177"/>
              <a:gd name="T59" fmla="*/ 128 w 128"/>
              <a:gd name="T60" fmla="*/ 177 h 17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8" h="177">
                <a:moveTo>
                  <a:pt x="125" y="83"/>
                </a:moveTo>
                <a:cubicBezTo>
                  <a:pt x="120" y="104"/>
                  <a:pt x="105" y="138"/>
                  <a:pt x="64" y="177"/>
                </a:cubicBezTo>
                <a:cubicBezTo>
                  <a:pt x="64" y="177"/>
                  <a:pt x="5" y="122"/>
                  <a:pt x="0" y="71"/>
                </a:cubicBezTo>
                <a:cubicBezTo>
                  <a:pt x="0" y="71"/>
                  <a:pt x="0" y="70"/>
                  <a:pt x="0" y="70"/>
                </a:cubicBezTo>
                <a:cubicBezTo>
                  <a:pt x="0" y="68"/>
                  <a:pt x="0" y="66"/>
                  <a:pt x="0" y="64"/>
                </a:cubicBezTo>
                <a:cubicBezTo>
                  <a:pt x="0" y="29"/>
                  <a:pt x="28" y="0"/>
                  <a:pt x="64" y="0"/>
                </a:cubicBezTo>
                <a:cubicBezTo>
                  <a:pt x="99" y="0"/>
                  <a:pt x="128" y="29"/>
                  <a:pt x="128" y="64"/>
                </a:cubicBezTo>
                <a:cubicBezTo>
                  <a:pt x="128" y="64"/>
                  <a:pt x="128" y="65"/>
                  <a:pt x="127" y="68"/>
                </a:cubicBezTo>
                <a:cubicBezTo>
                  <a:pt x="127" y="73"/>
                  <a:pt x="126" y="78"/>
                  <a:pt x="125" y="83"/>
                </a:cubicBezTo>
                <a:close/>
                <a:moveTo>
                  <a:pt x="64" y="20"/>
                </a:moveTo>
                <a:cubicBezTo>
                  <a:pt x="40" y="20"/>
                  <a:pt x="22" y="39"/>
                  <a:pt x="22" y="62"/>
                </a:cubicBezTo>
                <a:cubicBezTo>
                  <a:pt x="22" y="85"/>
                  <a:pt x="40" y="104"/>
                  <a:pt x="64" y="104"/>
                </a:cubicBezTo>
                <a:cubicBezTo>
                  <a:pt x="87" y="104"/>
                  <a:pt x="106" y="85"/>
                  <a:pt x="106" y="62"/>
                </a:cubicBezTo>
                <a:cubicBezTo>
                  <a:pt x="106" y="39"/>
                  <a:pt x="87" y="20"/>
                  <a:pt x="64" y="20"/>
                </a:cubicBezTo>
                <a:close/>
                <a:moveTo>
                  <a:pt x="64" y="40"/>
                </a:moveTo>
                <a:cubicBezTo>
                  <a:pt x="53" y="40"/>
                  <a:pt x="44" y="49"/>
                  <a:pt x="44" y="60"/>
                </a:cubicBezTo>
                <a:cubicBezTo>
                  <a:pt x="44" y="71"/>
                  <a:pt x="53" y="80"/>
                  <a:pt x="64" y="80"/>
                </a:cubicBezTo>
                <a:cubicBezTo>
                  <a:pt x="75" y="80"/>
                  <a:pt x="84" y="71"/>
                  <a:pt x="84" y="60"/>
                </a:cubicBezTo>
                <a:cubicBezTo>
                  <a:pt x="84" y="49"/>
                  <a:pt x="75" y="40"/>
                  <a:pt x="64" y="40"/>
                </a:cubicBezTo>
                <a:close/>
              </a:path>
            </a:pathLst>
          </a:custGeom>
          <a:solidFill>
            <a:schemeClr val="accent4"/>
          </a:solidFill>
          <a:ln>
            <a:noFill/>
          </a:ln>
        </p:spPr>
        <p:txBody>
          <a:bodyPr/>
          <a:lstStyle/>
          <a:p>
            <a:endParaRPr lang="zh-CN" altLang="en-US" dirty="0">
              <a:cs typeface="+mn-ea"/>
              <a:sym typeface="+mn-lt"/>
            </a:endParaRPr>
          </a:p>
        </p:txBody>
      </p:sp>
      <p:sp>
        <p:nvSpPr>
          <p:cNvPr id="7205" name="TextBox 498"/>
          <p:cNvSpPr>
            <a:spLocks noChangeArrowheads="1"/>
          </p:cNvSpPr>
          <p:nvPr/>
        </p:nvSpPr>
        <p:spPr bwMode="auto">
          <a:xfrm>
            <a:off x="3098413" y="1753818"/>
            <a:ext cx="18780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2200" b="1" dirty="0">
                <a:solidFill>
                  <a:schemeClr val="accent5"/>
                </a:solidFill>
                <a:latin typeface="+mn-lt"/>
                <a:ea typeface="+mn-ea"/>
                <a:cs typeface="+mn-ea"/>
                <a:sym typeface="+mn-lt"/>
              </a:rPr>
              <a:t>点击添加内容</a:t>
            </a:r>
          </a:p>
        </p:txBody>
      </p:sp>
      <p:sp>
        <p:nvSpPr>
          <p:cNvPr id="7206" name="TextBox 499"/>
          <p:cNvSpPr>
            <a:spLocks noChangeArrowheads="1"/>
          </p:cNvSpPr>
          <p:nvPr/>
        </p:nvSpPr>
        <p:spPr bwMode="auto">
          <a:xfrm>
            <a:off x="8482249" y="1753818"/>
            <a:ext cx="18780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2200" b="1" dirty="0">
                <a:solidFill>
                  <a:srgbClr val="3F3F3F"/>
                </a:solidFill>
                <a:latin typeface="+mn-lt"/>
                <a:ea typeface="+mn-ea"/>
                <a:cs typeface="+mn-ea"/>
                <a:sym typeface="+mn-lt"/>
              </a:rPr>
              <a:t>点击添加内容</a:t>
            </a:r>
            <a:endParaRPr lang="zh-CN" altLang="en-US" dirty="0">
              <a:latin typeface="+mn-lt"/>
              <a:ea typeface="+mn-ea"/>
              <a:cs typeface="+mn-ea"/>
              <a:sym typeface="+mn-lt"/>
            </a:endParaRPr>
          </a:p>
        </p:txBody>
      </p:sp>
      <p:sp>
        <p:nvSpPr>
          <p:cNvPr id="7207" name="TextBox 500"/>
          <p:cNvSpPr>
            <a:spLocks noChangeArrowheads="1"/>
          </p:cNvSpPr>
          <p:nvPr/>
        </p:nvSpPr>
        <p:spPr bwMode="auto">
          <a:xfrm>
            <a:off x="3098413" y="4079506"/>
            <a:ext cx="18780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2200" b="1" dirty="0">
                <a:solidFill>
                  <a:srgbClr val="3F3F3F"/>
                </a:solidFill>
                <a:latin typeface="+mn-lt"/>
                <a:ea typeface="+mn-ea"/>
                <a:cs typeface="+mn-ea"/>
                <a:sym typeface="+mn-lt"/>
              </a:rPr>
              <a:t>点击添加内容</a:t>
            </a:r>
            <a:endParaRPr lang="zh-CN" altLang="en-US" dirty="0">
              <a:latin typeface="+mn-lt"/>
              <a:ea typeface="+mn-ea"/>
              <a:cs typeface="+mn-ea"/>
              <a:sym typeface="+mn-lt"/>
            </a:endParaRPr>
          </a:p>
        </p:txBody>
      </p:sp>
      <p:sp>
        <p:nvSpPr>
          <p:cNvPr id="7208" name="TextBox 501"/>
          <p:cNvSpPr>
            <a:spLocks noChangeArrowheads="1"/>
          </p:cNvSpPr>
          <p:nvPr/>
        </p:nvSpPr>
        <p:spPr bwMode="auto">
          <a:xfrm>
            <a:off x="8482249" y="4079506"/>
            <a:ext cx="187801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2200" b="1" dirty="0">
                <a:solidFill>
                  <a:schemeClr val="accent5"/>
                </a:solidFill>
                <a:latin typeface="+mn-lt"/>
                <a:ea typeface="+mn-ea"/>
                <a:cs typeface="+mn-ea"/>
                <a:sym typeface="+mn-lt"/>
              </a:rPr>
              <a:t>点击添加内容</a:t>
            </a:r>
            <a:endParaRPr lang="zh-CN" altLang="en-US" dirty="0">
              <a:solidFill>
                <a:schemeClr val="accent5"/>
              </a:solidFill>
              <a:latin typeface="+mn-lt"/>
              <a:ea typeface="+mn-ea"/>
              <a:cs typeface="+mn-ea"/>
              <a:sym typeface="+mn-lt"/>
            </a:endParaRPr>
          </a:p>
        </p:txBody>
      </p:sp>
      <p:sp>
        <p:nvSpPr>
          <p:cNvPr id="7209" name="TextBox 503"/>
          <p:cNvSpPr>
            <a:spLocks noChangeArrowheads="1"/>
          </p:cNvSpPr>
          <p:nvPr/>
        </p:nvSpPr>
        <p:spPr bwMode="auto">
          <a:xfrm>
            <a:off x="1094656" y="2373110"/>
            <a:ext cx="4454273"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25000"/>
              </a:lnSpc>
            </a:pPr>
            <a:r>
              <a:rPr lang="zh-CN" altLang="en-US" sz="1400" dirty="0">
                <a:solidFill>
                  <a:schemeClr val="tx1">
                    <a:lumMod val="75000"/>
                    <a:lumOff val="25000"/>
                  </a:schemeClr>
                </a:solidFill>
                <a:latin typeface="+mn-lt"/>
                <a:ea typeface="+mn-ea"/>
                <a:cs typeface="+mn-ea"/>
                <a:sym typeface="+mn-lt"/>
              </a:rPr>
              <a:t>您的内容打在这里，或者通过复制您的文本后，在此框中选择粘贴，并选择只保留文字，在此录入上述图表的描述说明</a:t>
            </a:r>
          </a:p>
        </p:txBody>
      </p:sp>
      <p:sp>
        <p:nvSpPr>
          <p:cNvPr id="7210" name="TextBox 504"/>
          <p:cNvSpPr>
            <a:spLocks noChangeArrowheads="1"/>
          </p:cNvSpPr>
          <p:nvPr/>
        </p:nvSpPr>
        <p:spPr bwMode="auto">
          <a:xfrm>
            <a:off x="6532468" y="2373110"/>
            <a:ext cx="4452532"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25000"/>
              </a:lnSpc>
            </a:pPr>
            <a:r>
              <a:rPr lang="zh-CN" altLang="en-US" sz="1400" dirty="0">
                <a:solidFill>
                  <a:schemeClr val="tx1">
                    <a:lumMod val="75000"/>
                    <a:lumOff val="25000"/>
                  </a:schemeClr>
                </a:solidFill>
                <a:latin typeface="+mn-lt"/>
                <a:ea typeface="+mn-ea"/>
                <a:cs typeface="+mn-ea"/>
                <a:sym typeface="+mn-lt"/>
              </a:rPr>
              <a:t>您的内容打在这里，或者通过复制您的文本后，在此框中选择粘贴，并选择只保留文字，在此录入上述图表的描述说明</a:t>
            </a:r>
          </a:p>
        </p:txBody>
      </p:sp>
      <p:sp>
        <p:nvSpPr>
          <p:cNvPr id="7211" name="TextBox 505"/>
          <p:cNvSpPr>
            <a:spLocks noChangeArrowheads="1"/>
          </p:cNvSpPr>
          <p:nvPr/>
        </p:nvSpPr>
        <p:spPr bwMode="auto">
          <a:xfrm>
            <a:off x="1094656" y="4740072"/>
            <a:ext cx="4454273"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25000"/>
              </a:lnSpc>
            </a:pPr>
            <a:r>
              <a:rPr lang="zh-CN" altLang="en-US" sz="1400" dirty="0">
                <a:solidFill>
                  <a:schemeClr val="tx1">
                    <a:lumMod val="75000"/>
                    <a:lumOff val="25000"/>
                  </a:schemeClr>
                </a:solidFill>
                <a:latin typeface="+mn-lt"/>
                <a:ea typeface="+mn-ea"/>
                <a:cs typeface="+mn-ea"/>
                <a:sym typeface="+mn-lt"/>
              </a:rPr>
              <a:t>您的内容打在这里，或者通过复制您的文本后，在此框中选择粘贴，并选择只保留文字，在此录入上述图表的描述说明</a:t>
            </a:r>
          </a:p>
        </p:txBody>
      </p:sp>
      <p:sp>
        <p:nvSpPr>
          <p:cNvPr id="7212" name="TextBox 506"/>
          <p:cNvSpPr>
            <a:spLocks noChangeArrowheads="1"/>
          </p:cNvSpPr>
          <p:nvPr/>
        </p:nvSpPr>
        <p:spPr bwMode="auto">
          <a:xfrm>
            <a:off x="6532468" y="4740072"/>
            <a:ext cx="4452532"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25000"/>
              </a:lnSpc>
            </a:pPr>
            <a:r>
              <a:rPr lang="zh-CN" altLang="en-US" sz="1400" dirty="0">
                <a:solidFill>
                  <a:schemeClr val="tx1">
                    <a:lumMod val="75000"/>
                    <a:lumOff val="25000"/>
                  </a:schemeClr>
                </a:solidFill>
                <a:latin typeface="+mn-lt"/>
                <a:ea typeface="+mn-ea"/>
                <a:cs typeface="+mn-ea"/>
                <a:sym typeface="+mn-lt"/>
              </a:rPr>
              <a:t>您的内容打在这里，或者通过复制您的文本后，在此框中选择粘贴，并选择只保留文字，在此录入上述图表的描述说明</a:t>
            </a:r>
          </a:p>
        </p:txBody>
      </p:sp>
      <p:grpSp>
        <p:nvGrpSpPr>
          <p:cNvPr id="3" name="组合 2"/>
          <p:cNvGrpSpPr/>
          <p:nvPr/>
        </p:nvGrpSpPr>
        <p:grpSpPr>
          <a:xfrm>
            <a:off x="1094656" y="2314354"/>
            <a:ext cx="4286548" cy="39688"/>
            <a:chOff x="6455351" y="2918398"/>
            <a:chExt cx="1816216" cy="39688"/>
          </a:xfrm>
        </p:grpSpPr>
        <p:sp>
          <p:nvSpPr>
            <p:cNvPr id="35" name="矩形 67"/>
            <p:cNvSpPr>
              <a:spLocks noChangeArrowheads="1"/>
            </p:cNvSpPr>
            <p:nvPr/>
          </p:nvSpPr>
          <p:spPr bwMode="auto">
            <a:xfrm>
              <a:off x="6455351" y="2918398"/>
              <a:ext cx="350824" cy="39688"/>
            </a:xfrm>
            <a:prstGeom prst="rect">
              <a:avLst/>
            </a:prstGeom>
            <a:solidFill>
              <a:schemeClr val="accent5"/>
            </a:solidFill>
            <a:ln w="9525">
              <a:noFill/>
              <a:miter lim="800000"/>
            </a:ln>
          </p:spPr>
          <p:txBody>
            <a:bodyPr lIns="68576" tIns="34287" rIns="68576" bIns="34287"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mn-lt"/>
                <a:ea typeface="+mn-ea"/>
                <a:cs typeface="+mn-ea"/>
                <a:sym typeface="+mn-lt"/>
              </a:endParaRPr>
            </a:p>
          </p:txBody>
        </p:sp>
        <p:sp>
          <p:nvSpPr>
            <p:cNvPr id="36" name="矩形 68"/>
            <p:cNvSpPr>
              <a:spLocks noChangeArrowheads="1"/>
            </p:cNvSpPr>
            <p:nvPr/>
          </p:nvSpPr>
          <p:spPr bwMode="auto">
            <a:xfrm>
              <a:off x="6822509" y="2918398"/>
              <a:ext cx="1449058" cy="39688"/>
            </a:xfrm>
            <a:prstGeom prst="rect">
              <a:avLst/>
            </a:prstGeom>
            <a:solidFill>
              <a:schemeClr val="accent4"/>
            </a:solidFill>
            <a:ln w="9525">
              <a:noFill/>
              <a:miter lim="800000"/>
            </a:ln>
          </p:spPr>
          <p:txBody>
            <a:bodyPr lIns="68576" tIns="34287" rIns="68576" bIns="34287"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mn-lt"/>
                <a:ea typeface="+mn-ea"/>
                <a:cs typeface="+mn-ea"/>
                <a:sym typeface="+mn-lt"/>
              </a:endParaRPr>
            </a:p>
          </p:txBody>
        </p:sp>
      </p:grpSp>
      <p:grpSp>
        <p:nvGrpSpPr>
          <p:cNvPr id="38" name="组合 37"/>
          <p:cNvGrpSpPr/>
          <p:nvPr/>
        </p:nvGrpSpPr>
        <p:grpSpPr>
          <a:xfrm>
            <a:off x="6544354" y="2314354"/>
            <a:ext cx="4286548" cy="39688"/>
            <a:chOff x="6455351" y="2918398"/>
            <a:chExt cx="1816216" cy="39688"/>
          </a:xfrm>
        </p:grpSpPr>
        <p:sp>
          <p:nvSpPr>
            <p:cNvPr id="39" name="矩形 67"/>
            <p:cNvSpPr>
              <a:spLocks noChangeArrowheads="1"/>
            </p:cNvSpPr>
            <p:nvPr/>
          </p:nvSpPr>
          <p:spPr bwMode="auto">
            <a:xfrm>
              <a:off x="6455351" y="2918398"/>
              <a:ext cx="350824" cy="39688"/>
            </a:xfrm>
            <a:prstGeom prst="rect">
              <a:avLst/>
            </a:prstGeom>
            <a:solidFill>
              <a:schemeClr val="accent5"/>
            </a:solidFill>
            <a:ln w="9525">
              <a:noFill/>
              <a:miter lim="800000"/>
            </a:ln>
          </p:spPr>
          <p:txBody>
            <a:bodyPr lIns="68576" tIns="34287" rIns="68576" bIns="34287"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mn-lt"/>
                <a:ea typeface="+mn-ea"/>
                <a:cs typeface="+mn-ea"/>
                <a:sym typeface="+mn-lt"/>
              </a:endParaRPr>
            </a:p>
          </p:txBody>
        </p:sp>
        <p:sp>
          <p:nvSpPr>
            <p:cNvPr id="40" name="矩形 68"/>
            <p:cNvSpPr>
              <a:spLocks noChangeArrowheads="1"/>
            </p:cNvSpPr>
            <p:nvPr/>
          </p:nvSpPr>
          <p:spPr bwMode="auto">
            <a:xfrm>
              <a:off x="6822509" y="2918398"/>
              <a:ext cx="1449058" cy="39688"/>
            </a:xfrm>
            <a:prstGeom prst="rect">
              <a:avLst/>
            </a:prstGeom>
            <a:solidFill>
              <a:schemeClr val="accent4"/>
            </a:solidFill>
            <a:ln w="9525">
              <a:noFill/>
              <a:miter lim="800000"/>
            </a:ln>
          </p:spPr>
          <p:txBody>
            <a:bodyPr lIns="68576" tIns="34287" rIns="68576" bIns="34287"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mn-lt"/>
                <a:ea typeface="+mn-ea"/>
                <a:cs typeface="+mn-ea"/>
                <a:sym typeface="+mn-lt"/>
              </a:endParaRPr>
            </a:p>
          </p:txBody>
        </p:sp>
      </p:grpSp>
      <p:grpSp>
        <p:nvGrpSpPr>
          <p:cNvPr id="41" name="组合 40"/>
          <p:cNvGrpSpPr/>
          <p:nvPr/>
        </p:nvGrpSpPr>
        <p:grpSpPr>
          <a:xfrm>
            <a:off x="1094656" y="4641204"/>
            <a:ext cx="4286548" cy="39688"/>
            <a:chOff x="6455351" y="2918398"/>
            <a:chExt cx="1816216" cy="39688"/>
          </a:xfrm>
        </p:grpSpPr>
        <p:sp>
          <p:nvSpPr>
            <p:cNvPr id="42" name="矩形 67"/>
            <p:cNvSpPr>
              <a:spLocks noChangeArrowheads="1"/>
            </p:cNvSpPr>
            <p:nvPr/>
          </p:nvSpPr>
          <p:spPr bwMode="auto">
            <a:xfrm>
              <a:off x="6455351" y="2918398"/>
              <a:ext cx="350824" cy="39688"/>
            </a:xfrm>
            <a:prstGeom prst="rect">
              <a:avLst/>
            </a:prstGeom>
            <a:solidFill>
              <a:schemeClr val="accent5"/>
            </a:solidFill>
            <a:ln w="9525">
              <a:noFill/>
              <a:miter lim="800000"/>
            </a:ln>
          </p:spPr>
          <p:txBody>
            <a:bodyPr lIns="68576" tIns="34287" rIns="68576" bIns="34287"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mn-lt"/>
                <a:ea typeface="+mn-ea"/>
                <a:cs typeface="+mn-ea"/>
                <a:sym typeface="+mn-lt"/>
              </a:endParaRPr>
            </a:p>
          </p:txBody>
        </p:sp>
        <p:sp>
          <p:nvSpPr>
            <p:cNvPr id="43" name="矩形 68"/>
            <p:cNvSpPr>
              <a:spLocks noChangeArrowheads="1"/>
            </p:cNvSpPr>
            <p:nvPr/>
          </p:nvSpPr>
          <p:spPr bwMode="auto">
            <a:xfrm>
              <a:off x="6822509" y="2918398"/>
              <a:ext cx="1449058" cy="39688"/>
            </a:xfrm>
            <a:prstGeom prst="rect">
              <a:avLst/>
            </a:prstGeom>
            <a:solidFill>
              <a:schemeClr val="accent4"/>
            </a:solidFill>
            <a:ln w="9525">
              <a:noFill/>
              <a:miter lim="800000"/>
            </a:ln>
          </p:spPr>
          <p:txBody>
            <a:bodyPr lIns="68576" tIns="34287" rIns="68576" bIns="34287"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mn-lt"/>
                <a:ea typeface="+mn-ea"/>
                <a:cs typeface="+mn-ea"/>
                <a:sym typeface="+mn-lt"/>
              </a:endParaRPr>
            </a:p>
          </p:txBody>
        </p:sp>
      </p:grpSp>
      <p:grpSp>
        <p:nvGrpSpPr>
          <p:cNvPr id="44" name="组合 43"/>
          <p:cNvGrpSpPr/>
          <p:nvPr/>
        </p:nvGrpSpPr>
        <p:grpSpPr>
          <a:xfrm>
            <a:off x="6544354" y="4641204"/>
            <a:ext cx="4286548" cy="39688"/>
            <a:chOff x="6455351" y="2918398"/>
            <a:chExt cx="1816216" cy="39688"/>
          </a:xfrm>
        </p:grpSpPr>
        <p:sp>
          <p:nvSpPr>
            <p:cNvPr id="45" name="矩形 67"/>
            <p:cNvSpPr>
              <a:spLocks noChangeArrowheads="1"/>
            </p:cNvSpPr>
            <p:nvPr/>
          </p:nvSpPr>
          <p:spPr bwMode="auto">
            <a:xfrm>
              <a:off x="6455351" y="2918398"/>
              <a:ext cx="350824" cy="39688"/>
            </a:xfrm>
            <a:prstGeom prst="rect">
              <a:avLst/>
            </a:prstGeom>
            <a:solidFill>
              <a:schemeClr val="accent5"/>
            </a:solidFill>
            <a:ln w="9525">
              <a:noFill/>
              <a:miter lim="800000"/>
            </a:ln>
          </p:spPr>
          <p:txBody>
            <a:bodyPr lIns="68576" tIns="34287" rIns="68576" bIns="34287"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mn-lt"/>
                <a:ea typeface="+mn-ea"/>
                <a:cs typeface="+mn-ea"/>
                <a:sym typeface="+mn-lt"/>
              </a:endParaRPr>
            </a:p>
          </p:txBody>
        </p:sp>
        <p:sp>
          <p:nvSpPr>
            <p:cNvPr id="46" name="矩形 68"/>
            <p:cNvSpPr>
              <a:spLocks noChangeArrowheads="1"/>
            </p:cNvSpPr>
            <p:nvPr/>
          </p:nvSpPr>
          <p:spPr bwMode="auto">
            <a:xfrm>
              <a:off x="6822509" y="2918398"/>
              <a:ext cx="1449058" cy="39688"/>
            </a:xfrm>
            <a:prstGeom prst="rect">
              <a:avLst/>
            </a:prstGeom>
            <a:solidFill>
              <a:schemeClr val="accent4"/>
            </a:solidFill>
            <a:ln w="9525">
              <a:noFill/>
              <a:miter lim="800000"/>
            </a:ln>
          </p:spPr>
          <p:txBody>
            <a:bodyPr lIns="68576" tIns="34287" rIns="68576" bIns="34287"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mn-lt"/>
                <a:ea typeface="+mn-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wipe(left)">
                                      <p:cBhvr>
                                        <p:cTn id="10" dur="500"/>
                                        <p:tgtEl>
                                          <p:spTgt spid="38"/>
                                        </p:tgtEl>
                                      </p:cBhvr>
                                    </p:animEffect>
                                  </p:childTnLst>
                                </p:cTn>
                              </p:par>
                              <p:par>
                                <p:cTn id="11" presetID="22" presetClass="entr" presetSubtype="8"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wipe(left)">
                                      <p:cBhvr>
                                        <p:cTn id="13" dur="500"/>
                                        <p:tgtEl>
                                          <p:spTgt spid="41"/>
                                        </p:tgtEl>
                                      </p:cBhvr>
                                    </p:animEffect>
                                  </p:childTnLst>
                                </p:cTn>
                              </p:par>
                              <p:par>
                                <p:cTn id="14" presetID="22" presetClass="entr" presetSubtype="8" fill="hold"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left)">
                                      <p:cBhvr>
                                        <p:cTn id="16" dur="500"/>
                                        <p:tgtEl>
                                          <p:spTgt spid="44"/>
                                        </p:tgtEl>
                                      </p:cBhvr>
                                    </p:animEffect>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7198"/>
                                        </p:tgtEl>
                                        <p:attrNameLst>
                                          <p:attrName>style.visibility</p:attrName>
                                        </p:attrNameLst>
                                      </p:cBhvr>
                                      <p:to>
                                        <p:strVal val="visible"/>
                                      </p:to>
                                    </p:set>
                                    <p:anim calcmode="lin" valueType="num">
                                      <p:cBhvr additive="base">
                                        <p:cTn id="20" dur="500" fill="hold"/>
                                        <p:tgtEl>
                                          <p:spTgt spid="7198"/>
                                        </p:tgtEl>
                                        <p:attrNameLst>
                                          <p:attrName>ppt_x</p:attrName>
                                        </p:attrNameLst>
                                      </p:cBhvr>
                                      <p:tavLst>
                                        <p:tav tm="0">
                                          <p:val>
                                            <p:strVal val="#ppt_x"/>
                                          </p:val>
                                        </p:tav>
                                        <p:tav tm="100000">
                                          <p:val>
                                            <p:strVal val="#ppt_x"/>
                                          </p:val>
                                        </p:tav>
                                      </p:tavLst>
                                    </p:anim>
                                    <p:anim calcmode="lin" valueType="num">
                                      <p:cBhvr additive="base">
                                        <p:cTn id="21" dur="500" fill="hold"/>
                                        <p:tgtEl>
                                          <p:spTgt spid="7198"/>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7200"/>
                                        </p:tgtEl>
                                        <p:attrNameLst>
                                          <p:attrName>style.visibility</p:attrName>
                                        </p:attrNameLst>
                                      </p:cBhvr>
                                      <p:to>
                                        <p:strVal val="visible"/>
                                      </p:to>
                                    </p:set>
                                    <p:anim calcmode="lin" valueType="num">
                                      <p:cBhvr additive="base">
                                        <p:cTn id="24" dur="500" fill="hold"/>
                                        <p:tgtEl>
                                          <p:spTgt spid="7200"/>
                                        </p:tgtEl>
                                        <p:attrNameLst>
                                          <p:attrName>ppt_x</p:attrName>
                                        </p:attrNameLst>
                                      </p:cBhvr>
                                      <p:tavLst>
                                        <p:tav tm="0">
                                          <p:val>
                                            <p:strVal val="#ppt_x"/>
                                          </p:val>
                                        </p:tav>
                                        <p:tav tm="100000">
                                          <p:val>
                                            <p:strVal val="#ppt_x"/>
                                          </p:val>
                                        </p:tav>
                                      </p:tavLst>
                                    </p:anim>
                                    <p:anim calcmode="lin" valueType="num">
                                      <p:cBhvr additive="base">
                                        <p:cTn id="25" dur="500" fill="hold"/>
                                        <p:tgtEl>
                                          <p:spTgt spid="7200"/>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7199"/>
                                        </p:tgtEl>
                                        <p:attrNameLst>
                                          <p:attrName>style.visibility</p:attrName>
                                        </p:attrNameLst>
                                      </p:cBhvr>
                                      <p:to>
                                        <p:strVal val="visible"/>
                                      </p:to>
                                    </p:set>
                                    <p:anim calcmode="lin" valueType="num">
                                      <p:cBhvr additive="base">
                                        <p:cTn id="28" dur="500" fill="hold"/>
                                        <p:tgtEl>
                                          <p:spTgt spid="7199"/>
                                        </p:tgtEl>
                                        <p:attrNameLst>
                                          <p:attrName>ppt_x</p:attrName>
                                        </p:attrNameLst>
                                      </p:cBhvr>
                                      <p:tavLst>
                                        <p:tav tm="0">
                                          <p:val>
                                            <p:strVal val="#ppt_x"/>
                                          </p:val>
                                        </p:tav>
                                        <p:tav tm="100000">
                                          <p:val>
                                            <p:strVal val="#ppt_x"/>
                                          </p:val>
                                        </p:tav>
                                      </p:tavLst>
                                    </p:anim>
                                    <p:anim calcmode="lin" valueType="num">
                                      <p:cBhvr additive="base">
                                        <p:cTn id="29" dur="500" fill="hold"/>
                                        <p:tgtEl>
                                          <p:spTgt spid="7199"/>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7197"/>
                                        </p:tgtEl>
                                        <p:attrNameLst>
                                          <p:attrName>style.visibility</p:attrName>
                                        </p:attrNameLst>
                                      </p:cBhvr>
                                      <p:to>
                                        <p:strVal val="visible"/>
                                      </p:to>
                                    </p:set>
                                    <p:anim calcmode="lin" valueType="num">
                                      <p:cBhvr additive="base">
                                        <p:cTn id="32" dur="500" fill="hold"/>
                                        <p:tgtEl>
                                          <p:spTgt spid="7197"/>
                                        </p:tgtEl>
                                        <p:attrNameLst>
                                          <p:attrName>ppt_x</p:attrName>
                                        </p:attrNameLst>
                                      </p:cBhvr>
                                      <p:tavLst>
                                        <p:tav tm="0">
                                          <p:val>
                                            <p:strVal val="#ppt_x"/>
                                          </p:val>
                                        </p:tav>
                                        <p:tav tm="100000">
                                          <p:val>
                                            <p:strVal val="#ppt_x"/>
                                          </p:val>
                                        </p:tav>
                                      </p:tavLst>
                                    </p:anim>
                                    <p:anim calcmode="lin" valueType="num">
                                      <p:cBhvr additive="base">
                                        <p:cTn id="33" dur="500" fill="hold"/>
                                        <p:tgtEl>
                                          <p:spTgt spid="7197"/>
                                        </p:tgtEl>
                                        <p:attrNameLst>
                                          <p:attrName>ppt_y</p:attrName>
                                        </p:attrNameLst>
                                      </p:cBhvr>
                                      <p:tavLst>
                                        <p:tav tm="0">
                                          <p:val>
                                            <p:strVal val="1+#ppt_h/2"/>
                                          </p:val>
                                        </p:tav>
                                        <p:tav tm="100000">
                                          <p:val>
                                            <p:strVal val="#ppt_y"/>
                                          </p:val>
                                        </p:tav>
                                      </p:tavLst>
                                    </p:anim>
                                  </p:childTnLst>
                                </p:cTn>
                              </p:par>
                            </p:childTnLst>
                          </p:cTn>
                        </p:par>
                        <p:par>
                          <p:cTn id="34" fill="hold">
                            <p:stCondLst>
                              <p:cond delay="1000"/>
                            </p:stCondLst>
                            <p:childTnLst>
                              <p:par>
                                <p:cTn id="35" presetID="2" presetClass="entr" presetSubtype="2" fill="hold" grpId="0" nodeType="afterEffect">
                                  <p:stCondLst>
                                    <p:cond delay="0"/>
                                  </p:stCondLst>
                                  <p:childTnLst>
                                    <p:set>
                                      <p:cBhvr>
                                        <p:cTn id="36" dur="1" fill="hold">
                                          <p:stCondLst>
                                            <p:cond delay="0"/>
                                          </p:stCondLst>
                                        </p:cTn>
                                        <p:tgtEl>
                                          <p:spTgt spid="7205"/>
                                        </p:tgtEl>
                                        <p:attrNameLst>
                                          <p:attrName>style.visibility</p:attrName>
                                        </p:attrNameLst>
                                      </p:cBhvr>
                                      <p:to>
                                        <p:strVal val="visible"/>
                                      </p:to>
                                    </p:set>
                                    <p:anim calcmode="lin" valueType="num">
                                      <p:cBhvr additive="base">
                                        <p:cTn id="37" dur="500" fill="hold"/>
                                        <p:tgtEl>
                                          <p:spTgt spid="7205"/>
                                        </p:tgtEl>
                                        <p:attrNameLst>
                                          <p:attrName>ppt_x</p:attrName>
                                        </p:attrNameLst>
                                      </p:cBhvr>
                                      <p:tavLst>
                                        <p:tav tm="0">
                                          <p:val>
                                            <p:strVal val="1+#ppt_w/2"/>
                                          </p:val>
                                        </p:tav>
                                        <p:tav tm="100000">
                                          <p:val>
                                            <p:strVal val="#ppt_x"/>
                                          </p:val>
                                        </p:tav>
                                      </p:tavLst>
                                    </p:anim>
                                    <p:anim calcmode="lin" valueType="num">
                                      <p:cBhvr additive="base">
                                        <p:cTn id="38" dur="500" fill="hold"/>
                                        <p:tgtEl>
                                          <p:spTgt spid="7205"/>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7206"/>
                                        </p:tgtEl>
                                        <p:attrNameLst>
                                          <p:attrName>style.visibility</p:attrName>
                                        </p:attrNameLst>
                                      </p:cBhvr>
                                      <p:to>
                                        <p:strVal val="visible"/>
                                      </p:to>
                                    </p:set>
                                    <p:anim calcmode="lin" valueType="num">
                                      <p:cBhvr additive="base">
                                        <p:cTn id="41" dur="500" fill="hold"/>
                                        <p:tgtEl>
                                          <p:spTgt spid="7206"/>
                                        </p:tgtEl>
                                        <p:attrNameLst>
                                          <p:attrName>ppt_x</p:attrName>
                                        </p:attrNameLst>
                                      </p:cBhvr>
                                      <p:tavLst>
                                        <p:tav tm="0">
                                          <p:val>
                                            <p:strVal val="1+#ppt_w/2"/>
                                          </p:val>
                                        </p:tav>
                                        <p:tav tm="100000">
                                          <p:val>
                                            <p:strVal val="#ppt_x"/>
                                          </p:val>
                                        </p:tav>
                                      </p:tavLst>
                                    </p:anim>
                                    <p:anim calcmode="lin" valueType="num">
                                      <p:cBhvr additive="base">
                                        <p:cTn id="42" dur="500" fill="hold"/>
                                        <p:tgtEl>
                                          <p:spTgt spid="7206"/>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7207"/>
                                        </p:tgtEl>
                                        <p:attrNameLst>
                                          <p:attrName>style.visibility</p:attrName>
                                        </p:attrNameLst>
                                      </p:cBhvr>
                                      <p:to>
                                        <p:strVal val="visible"/>
                                      </p:to>
                                    </p:set>
                                    <p:anim calcmode="lin" valueType="num">
                                      <p:cBhvr additive="base">
                                        <p:cTn id="45" dur="500" fill="hold"/>
                                        <p:tgtEl>
                                          <p:spTgt spid="7207"/>
                                        </p:tgtEl>
                                        <p:attrNameLst>
                                          <p:attrName>ppt_x</p:attrName>
                                        </p:attrNameLst>
                                      </p:cBhvr>
                                      <p:tavLst>
                                        <p:tav tm="0">
                                          <p:val>
                                            <p:strVal val="1+#ppt_w/2"/>
                                          </p:val>
                                        </p:tav>
                                        <p:tav tm="100000">
                                          <p:val>
                                            <p:strVal val="#ppt_x"/>
                                          </p:val>
                                        </p:tav>
                                      </p:tavLst>
                                    </p:anim>
                                    <p:anim calcmode="lin" valueType="num">
                                      <p:cBhvr additive="base">
                                        <p:cTn id="46" dur="500" fill="hold"/>
                                        <p:tgtEl>
                                          <p:spTgt spid="7207"/>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7208"/>
                                        </p:tgtEl>
                                        <p:attrNameLst>
                                          <p:attrName>style.visibility</p:attrName>
                                        </p:attrNameLst>
                                      </p:cBhvr>
                                      <p:to>
                                        <p:strVal val="visible"/>
                                      </p:to>
                                    </p:set>
                                    <p:anim calcmode="lin" valueType="num">
                                      <p:cBhvr additive="base">
                                        <p:cTn id="49" dur="500" fill="hold"/>
                                        <p:tgtEl>
                                          <p:spTgt spid="7208"/>
                                        </p:tgtEl>
                                        <p:attrNameLst>
                                          <p:attrName>ppt_x</p:attrName>
                                        </p:attrNameLst>
                                      </p:cBhvr>
                                      <p:tavLst>
                                        <p:tav tm="0">
                                          <p:val>
                                            <p:strVal val="1+#ppt_w/2"/>
                                          </p:val>
                                        </p:tav>
                                        <p:tav tm="100000">
                                          <p:val>
                                            <p:strVal val="#ppt_x"/>
                                          </p:val>
                                        </p:tav>
                                      </p:tavLst>
                                    </p:anim>
                                    <p:anim calcmode="lin" valueType="num">
                                      <p:cBhvr additive="base">
                                        <p:cTn id="50" dur="500" fill="hold"/>
                                        <p:tgtEl>
                                          <p:spTgt spid="7208"/>
                                        </p:tgtEl>
                                        <p:attrNameLst>
                                          <p:attrName>ppt_y</p:attrName>
                                        </p:attrNameLst>
                                      </p:cBhvr>
                                      <p:tavLst>
                                        <p:tav tm="0">
                                          <p:val>
                                            <p:strVal val="#ppt_y"/>
                                          </p:val>
                                        </p:tav>
                                        <p:tav tm="100000">
                                          <p:val>
                                            <p:strVal val="#ppt_y"/>
                                          </p:val>
                                        </p:tav>
                                      </p:tavLst>
                                    </p:anim>
                                  </p:childTnLst>
                                </p:cTn>
                              </p:par>
                            </p:childTnLst>
                          </p:cTn>
                        </p:par>
                        <p:par>
                          <p:cTn id="51" fill="hold">
                            <p:stCondLst>
                              <p:cond delay="1500"/>
                            </p:stCondLst>
                            <p:childTnLst>
                              <p:par>
                                <p:cTn id="52" presetID="22" presetClass="entr" presetSubtype="8" fill="hold" grpId="0" nodeType="afterEffect">
                                  <p:stCondLst>
                                    <p:cond delay="0"/>
                                  </p:stCondLst>
                                  <p:childTnLst>
                                    <p:set>
                                      <p:cBhvr>
                                        <p:cTn id="53" dur="1" fill="hold">
                                          <p:stCondLst>
                                            <p:cond delay="0"/>
                                          </p:stCondLst>
                                        </p:cTn>
                                        <p:tgtEl>
                                          <p:spTgt spid="7209"/>
                                        </p:tgtEl>
                                        <p:attrNameLst>
                                          <p:attrName>style.visibility</p:attrName>
                                        </p:attrNameLst>
                                      </p:cBhvr>
                                      <p:to>
                                        <p:strVal val="visible"/>
                                      </p:to>
                                    </p:set>
                                    <p:animEffect transition="in" filter="wipe(left)">
                                      <p:cBhvr>
                                        <p:cTn id="54" dur="500"/>
                                        <p:tgtEl>
                                          <p:spTgt spid="7209"/>
                                        </p:tgtEl>
                                      </p:cBhvr>
                                    </p:animEffect>
                                  </p:childTnLst>
                                </p:cTn>
                              </p:par>
                            </p:childTnLst>
                          </p:cTn>
                        </p:par>
                        <p:par>
                          <p:cTn id="55" fill="hold">
                            <p:stCondLst>
                              <p:cond delay="2000"/>
                            </p:stCondLst>
                            <p:childTnLst>
                              <p:par>
                                <p:cTn id="56" presetID="22" presetClass="entr" presetSubtype="8" fill="hold" grpId="0" nodeType="afterEffect">
                                  <p:stCondLst>
                                    <p:cond delay="0"/>
                                  </p:stCondLst>
                                  <p:childTnLst>
                                    <p:set>
                                      <p:cBhvr>
                                        <p:cTn id="57" dur="1" fill="hold">
                                          <p:stCondLst>
                                            <p:cond delay="0"/>
                                          </p:stCondLst>
                                        </p:cTn>
                                        <p:tgtEl>
                                          <p:spTgt spid="7210"/>
                                        </p:tgtEl>
                                        <p:attrNameLst>
                                          <p:attrName>style.visibility</p:attrName>
                                        </p:attrNameLst>
                                      </p:cBhvr>
                                      <p:to>
                                        <p:strVal val="visible"/>
                                      </p:to>
                                    </p:set>
                                    <p:animEffect transition="in" filter="wipe(left)">
                                      <p:cBhvr>
                                        <p:cTn id="58" dur="500"/>
                                        <p:tgtEl>
                                          <p:spTgt spid="7210"/>
                                        </p:tgtEl>
                                      </p:cBhvr>
                                    </p:animEffect>
                                  </p:childTnLst>
                                </p:cTn>
                              </p:par>
                            </p:childTnLst>
                          </p:cTn>
                        </p:par>
                        <p:par>
                          <p:cTn id="59" fill="hold">
                            <p:stCondLst>
                              <p:cond delay="2500"/>
                            </p:stCondLst>
                            <p:childTnLst>
                              <p:par>
                                <p:cTn id="60" presetID="22" presetClass="entr" presetSubtype="8" fill="hold" grpId="0" nodeType="afterEffect">
                                  <p:stCondLst>
                                    <p:cond delay="0"/>
                                  </p:stCondLst>
                                  <p:childTnLst>
                                    <p:set>
                                      <p:cBhvr>
                                        <p:cTn id="61" dur="1" fill="hold">
                                          <p:stCondLst>
                                            <p:cond delay="0"/>
                                          </p:stCondLst>
                                        </p:cTn>
                                        <p:tgtEl>
                                          <p:spTgt spid="7211"/>
                                        </p:tgtEl>
                                        <p:attrNameLst>
                                          <p:attrName>style.visibility</p:attrName>
                                        </p:attrNameLst>
                                      </p:cBhvr>
                                      <p:to>
                                        <p:strVal val="visible"/>
                                      </p:to>
                                    </p:set>
                                    <p:animEffect transition="in" filter="wipe(left)">
                                      <p:cBhvr>
                                        <p:cTn id="62" dur="500"/>
                                        <p:tgtEl>
                                          <p:spTgt spid="7211"/>
                                        </p:tgtEl>
                                      </p:cBhvr>
                                    </p:animEffect>
                                  </p:childTnLst>
                                </p:cTn>
                              </p:par>
                            </p:childTnLst>
                          </p:cTn>
                        </p:par>
                        <p:par>
                          <p:cTn id="63" fill="hold">
                            <p:stCondLst>
                              <p:cond delay="3000"/>
                            </p:stCondLst>
                            <p:childTnLst>
                              <p:par>
                                <p:cTn id="64" presetID="22" presetClass="entr" presetSubtype="8" fill="hold" grpId="0" nodeType="afterEffect">
                                  <p:stCondLst>
                                    <p:cond delay="0"/>
                                  </p:stCondLst>
                                  <p:childTnLst>
                                    <p:set>
                                      <p:cBhvr>
                                        <p:cTn id="65" dur="1" fill="hold">
                                          <p:stCondLst>
                                            <p:cond delay="0"/>
                                          </p:stCondLst>
                                        </p:cTn>
                                        <p:tgtEl>
                                          <p:spTgt spid="7212"/>
                                        </p:tgtEl>
                                        <p:attrNameLst>
                                          <p:attrName>style.visibility</p:attrName>
                                        </p:attrNameLst>
                                      </p:cBhvr>
                                      <p:to>
                                        <p:strVal val="visible"/>
                                      </p:to>
                                    </p:set>
                                    <p:animEffect transition="in" filter="wipe(left)">
                                      <p:cBhvr>
                                        <p:cTn id="66" dur="500"/>
                                        <p:tgtEl>
                                          <p:spTgt spid="7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7" grpId="0" animBg="1"/>
      <p:bldP spid="7198" grpId="0" animBg="1"/>
      <p:bldP spid="7199" grpId="0" animBg="1"/>
      <p:bldP spid="7200" grpId="0" animBg="1"/>
      <p:bldP spid="7205" grpId="0"/>
      <p:bldP spid="7206" grpId="0"/>
      <p:bldP spid="7207" grpId="0"/>
      <p:bldP spid="7208" grpId="0"/>
      <p:bldP spid="7209" grpId="0"/>
      <p:bldP spid="7210" grpId="0"/>
      <p:bldP spid="7211" grpId="0"/>
      <p:bldP spid="72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360963" y="454304"/>
            <a:ext cx="11470555" cy="6134840"/>
            <a:chOff x="380703" y="458354"/>
            <a:chExt cx="12097851" cy="6470339"/>
          </a:xfrm>
          <a:effectLst>
            <a:outerShdw blurRad="266700" dir="540000" algn="ctr" rotWithShape="0">
              <a:srgbClr val="000000">
                <a:alpha val="34000"/>
              </a:srgbClr>
            </a:outerShdw>
          </a:effectLst>
        </p:grpSpPr>
        <p:cxnSp>
          <p:nvCxnSpPr>
            <p:cNvPr id="34" name="直接连接符 33"/>
            <p:cNvCxnSpPr/>
            <p:nvPr/>
          </p:nvCxnSpPr>
          <p:spPr>
            <a:xfrm>
              <a:off x="380703" y="1549508"/>
              <a:ext cx="0" cy="537918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12478047" y="466738"/>
              <a:ext cx="0" cy="646195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392896" y="6920309"/>
              <a:ext cx="12085151" cy="838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393403" y="458354"/>
              <a:ext cx="12085151" cy="838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4" name="圆角矩形 3"/>
          <p:cNvSpPr/>
          <p:nvPr/>
        </p:nvSpPr>
        <p:spPr>
          <a:xfrm>
            <a:off x="1794722" y="1469352"/>
            <a:ext cx="2321325" cy="441752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cs typeface="+mn-ea"/>
              <a:sym typeface="+mn-lt"/>
            </a:endParaRPr>
          </a:p>
        </p:txBody>
      </p:sp>
      <p:sp>
        <p:nvSpPr>
          <p:cNvPr id="23" name="矩形 13"/>
          <p:cNvSpPr>
            <a:spLocks noChangeArrowheads="1"/>
          </p:cNvSpPr>
          <p:nvPr/>
        </p:nvSpPr>
        <p:spPr bwMode="auto">
          <a:xfrm>
            <a:off x="1978178" y="1585595"/>
            <a:ext cx="2138108" cy="262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pPr>
            <a:r>
              <a:rPr lang="zh-CN" altLang="en-US" sz="1895" dirty="0">
                <a:solidFill>
                  <a:schemeClr val="tx1">
                    <a:lumMod val="75000"/>
                    <a:lumOff val="25000"/>
                  </a:schemeClr>
                </a:solidFill>
                <a:latin typeface="+mn-lt"/>
                <a:ea typeface="+mn-ea"/>
                <a:cs typeface="+mn-ea"/>
                <a:sym typeface="+mn-lt"/>
              </a:rPr>
              <a:t>单击此处编辑您要的内容，建议您在展示时采用微软雅黑字体单击此处编辑您要的内容建议您在展示时采用</a:t>
            </a:r>
            <a:endParaRPr lang="en-US" altLang="zh-CN" sz="1895" dirty="0">
              <a:solidFill>
                <a:schemeClr val="tx1">
                  <a:lumMod val="75000"/>
                  <a:lumOff val="25000"/>
                </a:schemeClr>
              </a:solidFill>
              <a:latin typeface="+mn-lt"/>
              <a:ea typeface="+mn-ea"/>
              <a:cs typeface="+mn-ea"/>
              <a:sym typeface="+mn-lt"/>
            </a:endParaRPr>
          </a:p>
        </p:txBody>
      </p:sp>
      <p:sp>
        <p:nvSpPr>
          <p:cNvPr id="24" name="圆角矩形 23"/>
          <p:cNvSpPr/>
          <p:nvPr/>
        </p:nvSpPr>
        <p:spPr>
          <a:xfrm>
            <a:off x="5217552" y="1469352"/>
            <a:ext cx="2321325" cy="441752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cs typeface="+mn-ea"/>
              <a:sym typeface="+mn-lt"/>
            </a:endParaRPr>
          </a:p>
        </p:txBody>
      </p:sp>
      <p:sp>
        <p:nvSpPr>
          <p:cNvPr id="26" name="矩形 13"/>
          <p:cNvSpPr>
            <a:spLocks noChangeArrowheads="1"/>
          </p:cNvSpPr>
          <p:nvPr/>
        </p:nvSpPr>
        <p:spPr bwMode="auto">
          <a:xfrm>
            <a:off x="5401008" y="1585595"/>
            <a:ext cx="2138108" cy="262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pPr>
            <a:r>
              <a:rPr lang="zh-CN" altLang="en-US" sz="1895" dirty="0">
                <a:solidFill>
                  <a:schemeClr val="tx1">
                    <a:lumMod val="75000"/>
                    <a:lumOff val="25000"/>
                  </a:schemeClr>
                </a:solidFill>
                <a:latin typeface="+mn-lt"/>
                <a:ea typeface="+mn-ea"/>
                <a:cs typeface="+mn-ea"/>
                <a:sym typeface="+mn-lt"/>
              </a:rPr>
              <a:t>单击此处编辑您要的内容，建议您在展示时采用微软雅黑字体单击此处编辑您要的内容建议您在展示时采用</a:t>
            </a:r>
            <a:endParaRPr lang="en-US" altLang="zh-CN" sz="1895" dirty="0">
              <a:solidFill>
                <a:schemeClr val="tx1">
                  <a:lumMod val="75000"/>
                  <a:lumOff val="25000"/>
                </a:schemeClr>
              </a:solidFill>
              <a:latin typeface="+mn-lt"/>
              <a:ea typeface="+mn-ea"/>
              <a:cs typeface="+mn-ea"/>
              <a:sym typeface="+mn-lt"/>
            </a:endParaRPr>
          </a:p>
        </p:txBody>
      </p:sp>
      <p:sp>
        <p:nvSpPr>
          <p:cNvPr id="38" name="圆角矩形 37"/>
          <p:cNvSpPr/>
          <p:nvPr/>
        </p:nvSpPr>
        <p:spPr>
          <a:xfrm>
            <a:off x="8642623" y="1469352"/>
            <a:ext cx="2321325" cy="441752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cs typeface="+mn-ea"/>
              <a:sym typeface="+mn-lt"/>
            </a:endParaRPr>
          </a:p>
        </p:txBody>
      </p:sp>
      <p:sp>
        <p:nvSpPr>
          <p:cNvPr id="40" name="矩形 13"/>
          <p:cNvSpPr>
            <a:spLocks noChangeArrowheads="1"/>
          </p:cNvSpPr>
          <p:nvPr/>
        </p:nvSpPr>
        <p:spPr bwMode="auto">
          <a:xfrm>
            <a:off x="8826080" y="1585595"/>
            <a:ext cx="2138108" cy="262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pPr>
            <a:r>
              <a:rPr lang="zh-CN" altLang="en-US" sz="1895" dirty="0">
                <a:solidFill>
                  <a:schemeClr val="tx1">
                    <a:lumMod val="75000"/>
                    <a:lumOff val="25000"/>
                  </a:schemeClr>
                </a:solidFill>
                <a:latin typeface="+mn-lt"/>
                <a:ea typeface="+mn-ea"/>
                <a:cs typeface="+mn-ea"/>
                <a:sym typeface="+mn-lt"/>
              </a:rPr>
              <a:t>单击此处编辑您要的内容，建议您在展示时采用微软雅黑字体单击此处编辑您要的内容建议您在展示时采用</a:t>
            </a:r>
            <a:endParaRPr lang="en-US" altLang="zh-CN" sz="1895" dirty="0">
              <a:solidFill>
                <a:schemeClr val="tx1">
                  <a:lumMod val="75000"/>
                  <a:lumOff val="25000"/>
                </a:schemeClr>
              </a:solidFill>
              <a:latin typeface="+mn-lt"/>
              <a:ea typeface="+mn-ea"/>
              <a:cs typeface="+mn-ea"/>
              <a:sym typeface="+mn-lt"/>
            </a:endParaRPr>
          </a:p>
        </p:txBody>
      </p:sp>
      <p:pic>
        <p:nvPicPr>
          <p:cNvPr id="2" name="图片 1"/>
          <p:cNvPicPr>
            <a:picLocks noChangeAspect="1"/>
          </p:cNvPicPr>
          <p:nvPr/>
        </p:nvPicPr>
        <p:blipFill>
          <a:blip r:embed="rId3" cstate="email"/>
          <a:stretch>
            <a:fillRect/>
          </a:stretch>
        </p:blipFill>
        <p:spPr>
          <a:xfrm>
            <a:off x="1748645" y="4327557"/>
            <a:ext cx="2365161" cy="1603913"/>
          </a:xfrm>
          <a:prstGeom prst="rect">
            <a:avLst/>
          </a:prstGeom>
        </p:spPr>
      </p:pic>
      <p:pic>
        <p:nvPicPr>
          <p:cNvPr id="25" name="图片 24"/>
          <p:cNvPicPr>
            <a:picLocks noChangeAspect="1"/>
          </p:cNvPicPr>
          <p:nvPr/>
        </p:nvPicPr>
        <p:blipFill>
          <a:blip r:embed="rId3" cstate="email"/>
          <a:stretch>
            <a:fillRect/>
          </a:stretch>
        </p:blipFill>
        <p:spPr>
          <a:xfrm>
            <a:off x="5217313" y="4318784"/>
            <a:ext cx="2365161" cy="1603913"/>
          </a:xfrm>
          <a:prstGeom prst="rect">
            <a:avLst/>
          </a:prstGeom>
        </p:spPr>
      </p:pic>
      <p:pic>
        <p:nvPicPr>
          <p:cNvPr id="39" name="图片 38"/>
          <p:cNvPicPr>
            <a:picLocks noChangeAspect="1"/>
          </p:cNvPicPr>
          <p:nvPr/>
        </p:nvPicPr>
        <p:blipFill>
          <a:blip r:embed="rId3" cstate="email"/>
          <a:stretch>
            <a:fillRect/>
          </a:stretch>
        </p:blipFill>
        <p:spPr>
          <a:xfrm>
            <a:off x="8683740" y="4307774"/>
            <a:ext cx="2365161" cy="1603913"/>
          </a:xfrm>
          <a:prstGeom prst="rect">
            <a:avLst/>
          </a:prstGeom>
        </p:spPr>
      </p:pic>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up)">
                                      <p:cBhvr>
                                        <p:cTn id="14" dur="175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up)">
                                      <p:cBhvr>
                                        <p:cTn id="26" dur="175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wipe(up)">
                                      <p:cBhvr>
                                        <p:cTn id="38" dur="1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 grpId="0"/>
      <p:bldP spid="24" grpId="0" animBg="1"/>
      <p:bldP spid="26" grpId="0"/>
      <p:bldP spid="38" grpId="0" animBg="1"/>
      <p:bldP spid="40" grpId="0"/>
    </p:bldLst>
  </p:timing>
</p:sld>
</file>

<file path=ppt/theme/theme1.xml><?xml version="1.0" encoding="utf-8"?>
<a:theme xmlns:a="http://schemas.openxmlformats.org/drawingml/2006/main" name="www.2ppt.com">
  <a:themeElements>
    <a:clrScheme name="自定义 18">
      <a:dk1>
        <a:sysClr val="windowText" lastClr="000000"/>
      </a:dk1>
      <a:lt1>
        <a:sysClr val="window" lastClr="FFFFFF"/>
      </a:lt1>
      <a:dk2>
        <a:srgbClr val="323232"/>
      </a:dk2>
      <a:lt2>
        <a:srgbClr val="E3DED1"/>
      </a:lt2>
      <a:accent1>
        <a:srgbClr val="F4628F"/>
      </a:accent1>
      <a:accent2>
        <a:srgbClr val="F4628F"/>
      </a:accent2>
      <a:accent3>
        <a:srgbClr val="F4628F"/>
      </a:accent3>
      <a:accent4>
        <a:srgbClr val="F4628F"/>
      </a:accent4>
      <a:accent5>
        <a:srgbClr val="F4628F"/>
      </a:accent5>
      <a:accent6>
        <a:srgbClr val="F4628F"/>
      </a:accent6>
      <a:hlink>
        <a:srgbClr val="F4628F"/>
      </a:hlink>
      <a:folHlink>
        <a:srgbClr val="F4628F"/>
      </a:folHlink>
    </a:clrScheme>
    <a:fontScheme name="te4oa2lv">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1926</Words>
  <Application>Microsoft Office PowerPoint</Application>
  <PresentationFormat>宽屏</PresentationFormat>
  <Paragraphs>171</Paragraphs>
  <Slides>29</Slides>
  <Notes>21</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29</vt:i4>
      </vt:variant>
    </vt:vector>
  </HeadingPairs>
  <TitlesOfParts>
    <vt:vector size="34" baseType="lpstr">
      <vt:lpstr>等线</vt:lpstr>
      <vt:lpstr>汉仪意宋W</vt:lpstr>
      <vt:lpstr>微软雅黑</vt:lpstr>
      <vt:lpstr>Arial</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2021-07-07T01:28:32Z</dcterms:created>
  <dcterms:modified xsi:type="dcterms:W3CDTF">2023-01-10T06:14:26Z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A17D89CB77A547818243F1C99263F69F</vt:lpwstr>
  </property>
  <property fmtid="{A09F084E-AD41-489F-8076-AA5BE3082BCA}" pid="100">
    <vt:ui4>5</vt:ui4>
  </property>
  <property fmtid="{64440492-4C8B-11D1-8B70-080036B11A03}" pid="11">
    <vt:lpwstr>www.2ppt.com-爱PPT提供资源下载</vt:lpwstr>
  </property>
</Properties>
</file>