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910" r:id="rId2"/>
    <p:sldId id="824" r:id="rId3"/>
    <p:sldId id="829" r:id="rId4"/>
    <p:sldId id="830" r:id="rId5"/>
    <p:sldId id="831" r:id="rId6"/>
    <p:sldId id="832" r:id="rId7"/>
    <p:sldId id="833" r:id="rId8"/>
    <p:sldId id="854" r:id="rId9"/>
    <p:sldId id="892" r:id="rId10"/>
    <p:sldId id="893" r:id="rId11"/>
    <p:sldId id="894" r:id="rId12"/>
    <p:sldId id="895" r:id="rId13"/>
    <p:sldId id="896" r:id="rId14"/>
    <p:sldId id="835" r:id="rId15"/>
    <p:sldId id="836" r:id="rId16"/>
    <p:sldId id="837" r:id="rId17"/>
    <p:sldId id="838" r:id="rId18"/>
    <p:sldId id="839" r:id="rId19"/>
    <p:sldId id="840" r:id="rId20"/>
    <p:sldId id="841" r:id="rId21"/>
    <p:sldId id="842" r:id="rId22"/>
    <p:sldId id="897" r:id="rId23"/>
    <p:sldId id="898" r:id="rId24"/>
    <p:sldId id="843" r:id="rId25"/>
    <p:sldId id="845" r:id="rId26"/>
    <p:sldId id="844" r:id="rId27"/>
    <p:sldId id="846" r:id="rId28"/>
    <p:sldId id="847" r:id="rId29"/>
    <p:sldId id="848" r:id="rId30"/>
    <p:sldId id="849" r:id="rId31"/>
    <p:sldId id="850" r:id="rId32"/>
    <p:sldId id="851" r:id="rId33"/>
    <p:sldId id="852" r:id="rId34"/>
    <p:sldId id="853" r:id="rId35"/>
    <p:sldId id="855" r:id="rId36"/>
    <p:sldId id="856" r:id="rId37"/>
    <p:sldId id="857" r:id="rId38"/>
    <p:sldId id="859" r:id="rId39"/>
    <p:sldId id="860" r:id="rId40"/>
    <p:sldId id="861" r:id="rId41"/>
    <p:sldId id="862" r:id="rId42"/>
    <p:sldId id="863" r:id="rId43"/>
    <p:sldId id="882" r:id="rId44"/>
    <p:sldId id="883" r:id="rId45"/>
    <p:sldId id="884" r:id="rId46"/>
    <p:sldId id="885" r:id="rId47"/>
    <p:sldId id="886" r:id="rId48"/>
    <p:sldId id="887" r:id="rId49"/>
    <p:sldId id="888" r:id="rId50"/>
    <p:sldId id="889" r:id="rId51"/>
    <p:sldId id="891" r:id="rId52"/>
    <p:sldId id="899" r:id="rId53"/>
    <p:sldId id="900" r:id="rId54"/>
    <p:sldId id="901" r:id="rId55"/>
    <p:sldId id="902" r:id="rId56"/>
    <p:sldId id="903" r:id="rId57"/>
    <p:sldId id="904" r:id="rId58"/>
    <p:sldId id="905" r:id="rId59"/>
    <p:sldId id="906" r:id="rId60"/>
    <p:sldId id="873" r:id="rId61"/>
    <p:sldId id="874" r:id="rId62"/>
    <p:sldId id="875" r:id="rId63"/>
    <p:sldId id="876" r:id="rId64"/>
    <p:sldId id="877" r:id="rId65"/>
    <p:sldId id="878" r:id="rId66"/>
    <p:sldId id="907" r:id="rId67"/>
    <p:sldId id="908" r:id="rId68"/>
    <p:sldId id="879" r:id="rId69"/>
    <p:sldId id="880" r:id="rId70"/>
    <p:sldId id="881" r:id="rId71"/>
    <p:sldId id="909" r:id="rId72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buFont typeface="Arial" panose="020B0604020202020204" pitchFamily="34" charset="0"/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5pPr>
    <a:lvl6pPr marL="22860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6pPr>
    <a:lvl7pPr marL="27432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7pPr>
    <a:lvl8pPr marL="32004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8pPr>
    <a:lvl9pPr marL="3657600" algn="l" defTabSz="914400" rtl="0" eaLnBrk="1" latinLnBrk="0" hangingPunct="1">
      <a:defRPr sz="4000" u="sng" kern="1200">
        <a:solidFill>
          <a:schemeClr val="tx1"/>
        </a:solidFill>
        <a:latin typeface="Arial" panose="020B0604020202020204" pitchFamily="34" charset="0"/>
        <a:ea typeface="方正楷体简体" pitchFamily="65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3CC33"/>
    <a:srgbClr val="FF3300"/>
    <a:srgbClr val="FF0000"/>
    <a:srgbClr val="FF00FF"/>
    <a:srgbClr val="FF9933"/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2" autoAdjust="0"/>
    <p:restoredTop sz="93623" autoAdjust="0"/>
  </p:normalViewPr>
  <p:slideViewPr>
    <p:cSldViewPr>
      <p:cViewPr>
        <p:scale>
          <a:sx n="100" d="100"/>
          <a:sy n="100" d="100"/>
        </p:scale>
        <p:origin x="-276" y="-264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4" Type="http://schemas.openxmlformats.org/officeDocument/2006/relationships/image" Target="../media/image5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4" Type="http://schemas.openxmlformats.org/officeDocument/2006/relationships/image" Target="../media/image6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Relationship Id="rId4" Type="http://schemas.openxmlformats.org/officeDocument/2006/relationships/image" Target="../media/image8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Relationship Id="rId4" Type="http://schemas.openxmlformats.org/officeDocument/2006/relationships/image" Target="../media/image107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image" Target="../media/image109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image" Target="../media/image1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image" Target="../media/image118.emf"/><Relationship Id="rId6" Type="http://schemas.openxmlformats.org/officeDocument/2006/relationships/image" Target="../media/image123.emf"/><Relationship Id="rId5" Type="http://schemas.openxmlformats.org/officeDocument/2006/relationships/image" Target="../media/image122.emf"/><Relationship Id="rId4" Type="http://schemas.openxmlformats.org/officeDocument/2006/relationships/image" Target="../media/image121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image" Target="../media/image124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image" Target="../media/image12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image" Target="../media/image130.emf"/><Relationship Id="rId4" Type="http://schemas.openxmlformats.org/officeDocument/2006/relationships/image" Target="../media/image133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emf"/><Relationship Id="rId1" Type="http://schemas.openxmlformats.org/officeDocument/2006/relationships/image" Target="../media/image134.emf"/><Relationship Id="rId4" Type="http://schemas.openxmlformats.org/officeDocument/2006/relationships/image" Target="../media/image137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2" Type="http://schemas.openxmlformats.org/officeDocument/2006/relationships/image" Target="../media/image139.emf"/><Relationship Id="rId1" Type="http://schemas.openxmlformats.org/officeDocument/2006/relationships/image" Target="../media/image138.emf"/><Relationship Id="rId6" Type="http://schemas.openxmlformats.org/officeDocument/2006/relationships/image" Target="../media/image143.emf"/><Relationship Id="rId5" Type="http://schemas.openxmlformats.org/officeDocument/2006/relationships/image" Target="../media/image142.emf"/><Relationship Id="rId4" Type="http://schemas.openxmlformats.org/officeDocument/2006/relationships/image" Target="../media/image141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emf"/><Relationship Id="rId1" Type="http://schemas.openxmlformats.org/officeDocument/2006/relationships/image" Target="../media/image144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147.emf"/><Relationship Id="rId1" Type="http://schemas.openxmlformats.org/officeDocument/2006/relationships/image" Target="../media/image14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2.emf"/><Relationship Id="rId1" Type="http://schemas.openxmlformats.org/officeDocument/2006/relationships/image" Target="../media/image151.emf"/><Relationship Id="rId4" Type="http://schemas.openxmlformats.org/officeDocument/2006/relationships/image" Target="../media/image154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56.emf"/><Relationship Id="rId1" Type="http://schemas.openxmlformats.org/officeDocument/2006/relationships/image" Target="../media/image155.emf"/><Relationship Id="rId4" Type="http://schemas.openxmlformats.org/officeDocument/2006/relationships/image" Target="../media/image158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image" Target="../media/image159.emf"/><Relationship Id="rId4" Type="http://schemas.openxmlformats.org/officeDocument/2006/relationships/image" Target="../media/image16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emf"/><Relationship Id="rId1" Type="http://schemas.openxmlformats.org/officeDocument/2006/relationships/image" Target="../media/image163.emf"/><Relationship Id="rId5" Type="http://schemas.openxmlformats.org/officeDocument/2006/relationships/image" Target="../media/image167.emf"/><Relationship Id="rId4" Type="http://schemas.openxmlformats.org/officeDocument/2006/relationships/image" Target="../media/image16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image" Target="../media/image169.emf"/><Relationship Id="rId4" Type="http://schemas.openxmlformats.org/officeDocument/2006/relationships/image" Target="../media/image172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image" Target="../media/image173.emf"/><Relationship Id="rId6" Type="http://schemas.openxmlformats.org/officeDocument/2006/relationships/image" Target="../media/image178.emf"/><Relationship Id="rId5" Type="http://schemas.openxmlformats.org/officeDocument/2006/relationships/image" Target="../media/image177.emf"/><Relationship Id="rId4" Type="http://schemas.openxmlformats.org/officeDocument/2006/relationships/image" Target="../media/image176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image" Target="../media/image179.emf"/><Relationship Id="rId4" Type="http://schemas.openxmlformats.org/officeDocument/2006/relationships/image" Target="../media/image182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7" Type="http://schemas.openxmlformats.org/officeDocument/2006/relationships/image" Target="../media/image189.emf"/><Relationship Id="rId2" Type="http://schemas.openxmlformats.org/officeDocument/2006/relationships/image" Target="../media/image184.emf"/><Relationship Id="rId1" Type="http://schemas.openxmlformats.org/officeDocument/2006/relationships/image" Target="../media/image183.emf"/><Relationship Id="rId6" Type="http://schemas.openxmlformats.org/officeDocument/2006/relationships/image" Target="../media/image188.emf"/><Relationship Id="rId5" Type="http://schemas.openxmlformats.org/officeDocument/2006/relationships/image" Target="../media/image187.emf"/><Relationship Id="rId4" Type="http://schemas.openxmlformats.org/officeDocument/2006/relationships/image" Target="../media/image186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emf"/><Relationship Id="rId2" Type="http://schemas.openxmlformats.org/officeDocument/2006/relationships/image" Target="../media/image191.emf"/><Relationship Id="rId1" Type="http://schemas.openxmlformats.org/officeDocument/2006/relationships/image" Target="../media/image190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image" Target="../media/image194.emf"/><Relationship Id="rId1" Type="http://schemas.openxmlformats.org/officeDocument/2006/relationships/image" Target="../media/image19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6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emf"/><Relationship Id="rId1" Type="http://schemas.openxmlformats.org/officeDocument/2006/relationships/image" Target="../media/image19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emf"/><Relationship Id="rId1" Type="http://schemas.openxmlformats.org/officeDocument/2006/relationships/image" Target="../media/image199.e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image" Target="../media/image201.emf"/><Relationship Id="rId6" Type="http://schemas.openxmlformats.org/officeDocument/2006/relationships/image" Target="../media/image206.emf"/><Relationship Id="rId5" Type="http://schemas.openxmlformats.org/officeDocument/2006/relationships/image" Target="../media/image205.emf"/><Relationship Id="rId4" Type="http://schemas.openxmlformats.org/officeDocument/2006/relationships/image" Target="../media/image204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emf"/><Relationship Id="rId1" Type="http://schemas.openxmlformats.org/officeDocument/2006/relationships/image" Target="../media/image207.e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emf"/><Relationship Id="rId2" Type="http://schemas.openxmlformats.org/officeDocument/2006/relationships/image" Target="../media/image210.emf"/><Relationship Id="rId1" Type="http://schemas.openxmlformats.org/officeDocument/2006/relationships/image" Target="../media/image209.e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image" Target="../media/image213.emf"/><Relationship Id="rId1" Type="http://schemas.openxmlformats.org/officeDocument/2006/relationships/image" Target="../media/image212.emf"/><Relationship Id="rId4" Type="http://schemas.openxmlformats.org/officeDocument/2006/relationships/image" Target="../media/image215.e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emf"/><Relationship Id="rId1" Type="http://schemas.openxmlformats.org/officeDocument/2006/relationships/image" Target="../media/image216.e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2" Type="http://schemas.openxmlformats.org/officeDocument/2006/relationships/image" Target="../media/image219.emf"/><Relationship Id="rId1" Type="http://schemas.openxmlformats.org/officeDocument/2006/relationships/image" Target="../media/image218.emf"/><Relationship Id="rId4" Type="http://schemas.openxmlformats.org/officeDocument/2006/relationships/image" Target="../media/image221.e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emf"/><Relationship Id="rId2" Type="http://schemas.openxmlformats.org/officeDocument/2006/relationships/image" Target="../media/image223.emf"/><Relationship Id="rId1" Type="http://schemas.openxmlformats.org/officeDocument/2006/relationships/image" Target="../media/image222.emf"/><Relationship Id="rId4" Type="http://schemas.openxmlformats.org/officeDocument/2006/relationships/image" Target="../media/image225.e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emf"/><Relationship Id="rId2" Type="http://schemas.openxmlformats.org/officeDocument/2006/relationships/image" Target="../media/image227.emf"/><Relationship Id="rId1" Type="http://schemas.openxmlformats.org/officeDocument/2006/relationships/image" Target="../media/image226.emf"/><Relationship Id="rId5" Type="http://schemas.openxmlformats.org/officeDocument/2006/relationships/image" Target="../media/image230.emf"/><Relationship Id="rId4" Type="http://schemas.openxmlformats.org/officeDocument/2006/relationships/image" Target="../media/image229.e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emf"/><Relationship Id="rId2" Type="http://schemas.openxmlformats.org/officeDocument/2006/relationships/image" Target="../media/image233.emf"/><Relationship Id="rId1" Type="http://schemas.openxmlformats.org/officeDocument/2006/relationships/image" Target="../media/image23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image" Target="../media/image236.emf"/><Relationship Id="rId1" Type="http://schemas.openxmlformats.org/officeDocument/2006/relationships/image" Target="../media/image235.e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emf"/><Relationship Id="rId7" Type="http://schemas.openxmlformats.org/officeDocument/2006/relationships/image" Target="../media/image244.emf"/><Relationship Id="rId2" Type="http://schemas.openxmlformats.org/officeDocument/2006/relationships/image" Target="../media/image239.emf"/><Relationship Id="rId1" Type="http://schemas.openxmlformats.org/officeDocument/2006/relationships/image" Target="../media/image238.emf"/><Relationship Id="rId6" Type="http://schemas.openxmlformats.org/officeDocument/2006/relationships/image" Target="../media/image243.emf"/><Relationship Id="rId5" Type="http://schemas.openxmlformats.org/officeDocument/2006/relationships/image" Target="../media/image242.emf"/><Relationship Id="rId4" Type="http://schemas.openxmlformats.org/officeDocument/2006/relationships/image" Target="../media/image241.e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emf"/><Relationship Id="rId3" Type="http://schemas.openxmlformats.org/officeDocument/2006/relationships/image" Target="../media/image248.emf"/><Relationship Id="rId7" Type="http://schemas.openxmlformats.org/officeDocument/2006/relationships/image" Target="../media/image252.emf"/><Relationship Id="rId2" Type="http://schemas.openxmlformats.org/officeDocument/2006/relationships/image" Target="../media/image247.emf"/><Relationship Id="rId1" Type="http://schemas.openxmlformats.org/officeDocument/2006/relationships/image" Target="../media/image246.emf"/><Relationship Id="rId6" Type="http://schemas.openxmlformats.org/officeDocument/2006/relationships/image" Target="../media/image251.emf"/><Relationship Id="rId5" Type="http://schemas.openxmlformats.org/officeDocument/2006/relationships/image" Target="../media/image250.emf"/><Relationship Id="rId4" Type="http://schemas.openxmlformats.org/officeDocument/2006/relationships/image" Target="../media/image249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6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7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8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2.e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emf"/><Relationship Id="rId2" Type="http://schemas.openxmlformats.org/officeDocument/2006/relationships/image" Target="../media/image264.emf"/><Relationship Id="rId1" Type="http://schemas.openxmlformats.org/officeDocument/2006/relationships/image" Target="../media/image263.emf"/><Relationship Id="rId4" Type="http://schemas.openxmlformats.org/officeDocument/2006/relationships/image" Target="../media/image26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u="none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u="none">
                <a:ea typeface="宋体" panose="02010600030101010101" pitchFamily="2" charset="-122"/>
              </a:defRPr>
            </a:lvl1pPr>
          </a:lstStyle>
          <a:p>
            <a:fld id="{ABC35C7A-E130-46D8-8990-F2BE911C01B7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56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6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56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u="none"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456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u="none">
                <a:ea typeface="宋体" panose="02010600030101010101" pitchFamily="2" charset="-122"/>
              </a:defRPr>
            </a:lvl1pPr>
          </a:lstStyle>
          <a:p>
            <a:fld id="{B42CF6BB-1C88-42B3-B350-4E4D53EE0C4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86050" y="1858963"/>
            <a:ext cx="5314950" cy="1977796"/>
          </a:xfrm>
          <a:prstGeom prst="rect">
            <a:avLst/>
          </a:prstGeom>
        </p:spPr>
        <p:txBody>
          <a:bodyPr lIns="68580" tIns="34290" rIns="68580" bIns="34290"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53394" y="3836759"/>
            <a:ext cx="5314950" cy="165576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ctr">
              <a:buNone/>
              <a:defRPr sz="1400">
                <a:solidFill>
                  <a:srgbClr val="FFFF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297085"/>
            <a:ext cx="20574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eaLnBrk="1" hangingPunct="1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7F5016-D14B-4486-B6D5-3684EE8DE0DD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297085"/>
            <a:ext cx="3086100" cy="36618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eaLnBrk="1" hangingPunct="1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297085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eaLnBrk="1" hangingPunct="1">
              <a:defRPr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72D221-5D72-4DF0-8050-08A08C7BF66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3636013" y="2042947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4D314C-C29D-4C56-800B-7028B25F612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987820-5267-4A4B-A03B-72DB5EE56C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C640CB-B82E-4CDC-AB35-0624A1661308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1D90CB-433F-4EC5-A9CB-3C9FAD49CD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935" y="0"/>
            <a:ext cx="7886700" cy="725488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957263"/>
            <a:ext cx="7886700" cy="5219700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0E7C8C-498D-45C8-8BC2-A3053AB034BF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4AE006-6ED3-42D9-89CE-43F2EEB41C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835326-0661-43C5-AB04-1C311670F8C6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D59349-38E2-407F-877A-F991056AD14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73024" y="1"/>
            <a:ext cx="9559925" cy="707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01600" y="-27517"/>
            <a:ext cx="9642475" cy="1126068"/>
          </a:xfrm>
          <a:prstGeom prst="rect">
            <a:avLst/>
          </a:prstGeom>
          <a:solidFill>
            <a:srgbClr val="1C8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146051"/>
            <a:ext cx="1384300" cy="77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-107950" y="6525684"/>
            <a:ext cx="9648825" cy="742949"/>
          </a:xfrm>
          <a:prstGeom prst="rect">
            <a:avLst/>
          </a:prstGeom>
          <a:solidFill>
            <a:srgbClr val="1C8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28650" y="260648"/>
            <a:ext cx="7886700" cy="132556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3300" b="1" dirty="0">
                <a:ln w="1905"/>
                <a:solidFill>
                  <a:srgbClr val="FFFF1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增值三步行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DF4CA6-5F45-456A-BA42-3954342164A6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0CEEF6-1B6B-4C1E-87F1-930CE6DCE8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73024" y="-243418"/>
            <a:ext cx="9559925" cy="7344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D816B4-1378-4E8A-9136-F5D6F8D04179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DC9CD9-9EFC-44B6-A79B-C002DD82B3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DBC8EF-46A5-40BC-A448-C97BF22202A4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626C09-5867-4882-848F-8E2A798CDD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935" y="0"/>
            <a:ext cx="7886700" cy="725488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988339-EAC6-49FC-89E5-F55877DB503F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02F495-3B17-46BB-86B8-9737BA8D965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ED7A81-E449-4756-8823-780EE3EA0BF4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000673-7E16-4D5A-ADEC-A7D1118F4D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7935" y="0"/>
            <a:ext cx="7886700" cy="725488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258531-F31C-4E58-BF69-FB97F8DF4D7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lIns="68580" tIns="34290" rIns="68580" bIns="34290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70710B-EC2E-42B3-9B34-8B5E6C2BE4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lum/>
          </a:blip>
          <a:srcRect/>
          <a:stretch>
            <a:fillRect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171450" indent="-171450" algn="just" rtl="0" eaLnBrk="1" fontAlgn="base" hangingPunct="1">
        <a:lnSpc>
          <a:spcPct val="12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•"/>
        <a:defRPr kern="1200">
          <a:solidFill>
            <a:srgbClr val="333333"/>
          </a:solidFill>
          <a:latin typeface="+mn-lt"/>
          <a:ea typeface="+mn-ea"/>
          <a:cs typeface="+mn-cs"/>
        </a:defRPr>
      </a:lvl1pPr>
      <a:lvl2pPr marL="514350" indent="-171450" algn="just" rtl="0" eaLnBrk="1" fontAlgn="base" hangingPunct="1">
        <a:lnSpc>
          <a:spcPct val="12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+mn-lt"/>
          <a:ea typeface="+mn-ea"/>
          <a:cs typeface="+mn-cs"/>
        </a:defRPr>
      </a:lvl2pPr>
      <a:lvl3pPr marL="857250" indent="-171450" algn="just" rtl="0" eaLnBrk="1" fontAlgn="base" hangingPunct="1">
        <a:lnSpc>
          <a:spcPct val="12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•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1200150" indent="-171450" algn="just" rtl="0" eaLnBrk="1" fontAlgn="base" hangingPunct="1">
        <a:lnSpc>
          <a:spcPct val="12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4pPr>
      <a:lvl5pPr marL="1543050" indent="-171450" algn="just" rtl="0" eaLnBrk="1" fontAlgn="base" hangingPunct="1">
        <a:lnSpc>
          <a:spcPct val="120000"/>
        </a:lnSpc>
        <a:spcBef>
          <a:spcPts val="45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3.bin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emf"/><Relationship Id="rId11" Type="http://schemas.openxmlformats.org/officeDocument/2006/relationships/image" Target="../media/image51.emf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48.emf"/><Relationship Id="rId9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oleObject" Target="../embeddings/oleObject47.bin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emf"/><Relationship Id="rId11" Type="http://schemas.openxmlformats.org/officeDocument/2006/relationships/image" Target="../media/image56.emf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53.emf"/><Relationship Id="rId9" Type="http://schemas.openxmlformats.org/officeDocument/2006/relationships/image" Target="../media/image5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oleObject" Target="../embeddings/oleObject51.bin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emf"/><Relationship Id="rId11" Type="http://schemas.openxmlformats.org/officeDocument/2006/relationships/image" Target="../media/image61.emf"/><Relationship Id="rId5" Type="http://schemas.openxmlformats.org/officeDocument/2006/relationships/oleObject" Target="../embeddings/oleObject52.bin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58.emf"/><Relationship Id="rId9" Type="http://schemas.openxmlformats.org/officeDocument/2006/relationships/image" Target="../media/image6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66.png"/><Relationship Id="rId7" Type="http://schemas.openxmlformats.org/officeDocument/2006/relationships/image" Target="NULL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7.png"/><Relationship Id="rId11" Type="http://schemas.openxmlformats.org/officeDocument/2006/relationships/image" Target="../media/image65.emf"/><Relationship Id="rId5" Type="http://schemas.openxmlformats.org/officeDocument/2006/relationships/image" Target="../media/image63.e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6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71.png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70.emf"/><Relationship Id="rId4" Type="http://schemas.openxmlformats.org/officeDocument/2006/relationships/image" Target="NULL" TargetMode="External"/><Relationship Id="rId9" Type="http://schemas.openxmlformats.org/officeDocument/2006/relationships/oleObject" Target="../embeddings/oleObject6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3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78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5.e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77.emf"/><Relationship Id="rId4" Type="http://schemas.openxmlformats.org/officeDocument/2006/relationships/image" Target="../media/image74.emf"/><Relationship Id="rId9" Type="http://schemas.openxmlformats.org/officeDocument/2006/relationships/oleObject" Target="../embeddings/oleObject6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7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8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6.png"/><Relationship Id="rId21" Type="http://schemas.openxmlformats.org/officeDocument/2006/relationships/image" Target="../media/image13.emf"/><Relationship Id="rId7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emf"/><Relationship Id="rId25" Type="http://schemas.openxmlformats.org/officeDocument/2006/relationships/image" Target="../media/image15.emf"/><Relationship Id="rId2" Type="http://schemas.openxmlformats.org/officeDocument/2006/relationships/slideLayout" Target="../slideLayouts/slideLayout9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e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23" Type="http://schemas.openxmlformats.org/officeDocument/2006/relationships/image" Target="../media/image14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4.e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8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7.emf"/><Relationship Id="rId11" Type="http://schemas.openxmlformats.org/officeDocument/2006/relationships/image" Target="../media/image89.emf"/><Relationship Id="rId5" Type="http://schemas.openxmlformats.org/officeDocument/2006/relationships/oleObject" Target="../embeddings/oleObject76.bin"/><Relationship Id="rId10" Type="http://schemas.openxmlformats.org/officeDocument/2006/relationships/oleObject" Target="../embeddings/oleObject79.bin"/><Relationship Id="rId4" Type="http://schemas.openxmlformats.org/officeDocument/2006/relationships/image" Target="../media/image86.emf"/><Relationship Id="rId9" Type="http://schemas.openxmlformats.org/officeDocument/2006/relationships/oleObject" Target="../embeddings/oleObject7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oleObject" Target="../embeddings/oleObject80.bin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emf"/><Relationship Id="rId9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image" Target="../media/image108.png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107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4.e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106.emf"/><Relationship Id="rId4" Type="http://schemas.openxmlformats.org/officeDocument/2006/relationships/image" Target="NULL" TargetMode="External"/><Relationship Id="rId9" Type="http://schemas.openxmlformats.org/officeDocument/2006/relationships/oleObject" Target="../embeddings/oleObject8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0.e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10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2.e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11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5.e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1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13" Type="http://schemas.openxmlformats.org/officeDocument/2006/relationships/oleObject" Target="../embeddings/oleObject99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122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9.e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121.emf"/><Relationship Id="rId4" Type="http://schemas.openxmlformats.org/officeDocument/2006/relationships/image" Target="../media/image118.e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12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5.e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2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7.e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2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2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e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31.emf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33.emf"/><Relationship Id="rId4" Type="http://schemas.openxmlformats.org/officeDocument/2006/relationships/image" Target="../media/image130.emf"/><Relationship Id="rId9" Type="http://schemas.openxmlformats.org/officeDocument/2006/relationships/oleObject" Target="../embeddings/oleObject10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5.emf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37.emf"/><Relationship Id="rId4" Type="http://schemas.openxmlformats.org/officeDocument/2006/relationships/image" Target="../media/image134.emf"/><Relationship Id="rId9" Type="http://schemas.openxmlformats.org/officeDocument/2006/relationships/oleObject" Target="../embeddings/oleObject11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13" Type="http://schemas.openxmlformats.org/officeDocument/2006/relationships/oleObject" Target="../embeddings/oleObject119.bin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42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9.e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41.emf"/><Relationship Id="rId4" Type="http://schemas.openxmlformats.org/officeDocument/2006/relationships/image" Target="../media/image138.e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4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5.e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44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e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7.e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4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6.vml"/><Relationship Id="rId6" Type="http://schemas.openxmlformats.org/officeDocument/2006/relationships/image" Target="NULL" TargetMode="External"/><Relationship Id="rId5" Type="http://schemas.openxmlformats.org/officeDocument/2006/relationships/image" Target="../media/image150.png"/><Relationship Id="rId4" Type="http://schemas.openxmlformats.org/officeDocument/2006/relationships/image" Target="../media/image14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e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2.emf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154.emf"/><Relationship Id="rId4" Type="http://schemas.openxmlformats.org/officeDocument/2006/relationships/image" Target="../media/image151.emf"/><Relationship Id="rId9" Type="http://schemas.openxmlformats.org/officeDocument/2006/relationships/oleObject" Target="../embeddings/oleObject12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21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6.emf"/><Relationship Id="rId5" Type="http://schemas.openxmlformats.org/officeDocument/2006/relationships/oleObject" Target="../embeddings/oleObject131.bin"/><Relationship Id="rId10" Type="http://schemas.openxmlformats.org/officeDocument/2006/relationships/image" Target="../media/image158.emf"/><Relationship Id="rId4" Type="http://schemas.openxmlformats.org/officeDocument/2006/relationships/image" Target="../media/image155.emf"/><Relationship Id="rId9" Type="http://schemas.openxmlformats.org/officeDocument/2006/relationships/oleObject" Target="../embeddings/oleObject13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emf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60.emf"/><Relationship Id="rId5" Type="http://schemas.openxmlformats.org/officeDocument/2006/relationships/oleObject" Target="../embeddings/oleObject135.bin"/><Relationship Id="rId10" Type="http://schemas.openxmlformats.org/officeDocument/2006/relationships/image" Target="../media/image162.emf"/><Relationship Id="rId4" Type="http://schemas.openxmlformats.org/officeDocument/2006/relationships/image" Target="../media/image159.emf"/><Relationship Id="rId9" Type="http://schemas.openxmlformats.org/officeDocument/2006/relationships/oleObject" Target="../embeddings/oleObject13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emf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67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64.emf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9.bin"/><Relationship Id="rId10" Type="http://schemas.openxmlformats.org/officeDocument/2006/relationships/image" Target="../media/image166.emf"/><Relationship Id="rId4" Type="http://schemas.openxmlformats.org/officeDocument/2006/relationships/image" Target="../media/image163.emf"/><Relationship Id="rId9" Type="http://schemas.openxmlformats.org/officeDocument/2006/relationships/oleObject" Target="../embeddings/oleObject14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68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e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70.emf"/><Relationship Id="rId5" Type="http://schemas.openxmlformats.org/officeDocument/2006/relationships/oleObject" Target="../embeddings/oleObject145.bin"/><Relationship Id="rId10" Type="http://schemas.openxmlformats.org/officeDocument/2006/relationships/image" Target="../media/image172.emf"/><Relationship Id="rId4" Type="http://schemas.openxmlformats.org/officeDocument/2006/relationships/image" Target="../media/image169.emf"/><Relationship Id="rId9" Type="http://schemas.openxmlformats.org/officeDocument/2006/relationships/oleObject" Target="../embeddings/oleObject14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emf"/><Relationship Id="rId13" Type="http://schemas.openxmlformats.org/officeDocument/2006/relationships/oleObject" Target="../embeddings/oleObject153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77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74.e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0" Type="http://schemas.openxmlformats.org/officeDocument/2006/relationships/image" Target="../media/image176.emf"/><Relationship Id="rId4" Type="http://schemas.openxmlformats.org/officeDocument/2006/relationships/image" Target="../media/image173.e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178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emf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80.emf"/><Relationship Id="rId5" Type="http://schemas.openxmlformats.org/officeDocument/2006/relationships/oleObject" Target="../embeddings/oleObject155.bin"/><Relationship Id="rId10" Type="http://schemas.openxmlformats.org/officeDocument/2006/relationships/image" Target="../media/image182.emf"/><Relationship Id="rId4" Type="http://schemas.openxmlformats.org/officeDocument/2006/relationships/image" Target="../media/image179.emf"/><Relationship Id="rId9" Type="http://schemas.openxmlformats.org/officeDocument/2006/relationships/oleObject" Target="../embeddings/oleObject157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emf"/><Relationship Id="rId13" Type="http://schemas.openxmlformats.org/officeDocument/2006/relationships/oleObject" Target="../embeddings/oleObject163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87.emf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89.e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84.e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4.bin"/><Relationship Id="rId10" Type="http://schemas.openxmlformats.org/officeDocument/2006/relationships/image" Target="../media/image186.emf"/><Relationship Id="rId4" Type="http://schemas.openxmlformats.org/officeDocument/2006/relationships/image" Target="../media/image183.e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188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e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91.emf"/><Relationship Id="rId5" Type="http://schemas.openxmlformats.org/officeDocument/2006/relationships/oleObject" Target="../embeddings/oleObject166.bin"/><Relationship Id="rId4" Type="http://schemas.openxmlformats.org/officeDocument/2006/relationships/image" Target="../media/image190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emf"/><Relationship Id="rId3" Type="http://schemas.openxmlformats.org/officeDocument/2006/relationships/oleObject" Target="../embeddings/oleObject168.bin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94.e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19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5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2.e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4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3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9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98.emf"/><Relationship Id="rId5" Type="http://schemas.openxmlformats.org/officeDocument/2006/relationships/oleObject" Target="../embeddings/oleObject173.bin"/><Relationship Id="rId4" Type="http://schemas.openxmlformats.org/officeDocument/2006/relationships/image" Target="../media/image19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00.e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199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emf"/><Relationship Id="rId13" Type="http://schemas.openxmlformats.org/officeDocument/2006/relationships/oleObject" Target="../embeddings/oleObject181.bin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12" Type="http://schemas.openxmlformats.org/officeDocument/2006/relationships/image" Target="../media/image205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02.emf"/><Relationship Id="rId11" Type="http://schemas.openxmlformats.org/officeDocument/2006/relationships/oleObject" Target="../embeddings/oleObject180.bin"/><Relationship Id="rId5" Type="http://schemas.openxmlformats.org/officeDocument/2006/relationships/oleObject" Target="../embeddings/oleObject177.bin"/><Relationship Id="rId10" Type="http://schemas.openxmlformats.org/officeDocument/2006/relationships/image" Target="../media/image204.emf"/><Relationship Id="rId4" Type="http://schemas.openxmlformats.org/officeDocument/2006/relationships/image" Target="../media/image201.emf"/><Relationship Id="rId9" Type="http://schemas.openxmlformats.org/officeDocument/2006/relationships/oleObject" Target="../embeddings/oleObject179.bin"/><Relationship Id="rId14" Type="http://schemas.openxmlformats.org/officeDocument/2006/relationships/image" Target="../media/image20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08.emf"/><Relationship Id="rId5" Type="http://schemas.openxmlformats.org/officeDocument/2006/relationships/oleObject" Target="../embeddings/oleObject183.bin"/><Relationship Id="rId4" Type="http://schemas.openxmlformats.org/officeDocument/2006/relationships/image" Target="../media/image207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emf"/><Relationship Id="rId3" Type="http://schemas.openxmlformats.org/officeDocument/2006/relationships/oleObject" Target="../embeddings/oleObject184.bin"/><Relationship Id="rId7" Type="http://schemas.openxmlformats.org/officeDocument/2006/relationships/oleObject" Target="../embeddings/oleObject18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10.emf"/><Relationship Id="rId5" Type="http://schemas.openxmlformats.org/officeDocument/2006/relationships/oleObject" Target="../embeddings/oleObject185.bin"/><Relationship Id="rId4" Type="http://schemas.openxmlformats.org/officeDocument/2006/relationships/image" Target="../media/image209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emf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13.emf"/><Relationship Id="rId5" Type="http://schemas.openxmlformats.org/officeDocument/2006/relationships/oleObject" Target="../embeddings/oleObject188.bin"/><Relationship Id="rId10" Type="http://schemas.openxmlformats.org/officeDocument/2006/relationships/image" Target="../media/image215.emf"/><Relationship Id="rId4" Type="http://schemas.openxmlformats.org/officeDocument/2006/relationships/image" Target="../media/image212.emf"/><Relationship Id="rId9" Type="http://schemas.openxmlformats.org/officeDocument/2006/relationships/oleObject" Target="../embeddings/oleObject19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17.emf"/><Relationship Id="rId5" Type="http://schemas.openxmlformats.org/officeDocument/2006/relationships/oleObject" Target="../embeddings/oleObject192.bin"/><Relationship Id="rId4" Type="http://schemas.openxmlformats.org/officeDocument/2006/relationships/image" Target="../media/image216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emf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19.emf"/><Relationship Id="rId5" Type="http://schemas.openxmlformats.org/officeDocument/2006/relationships/oleObject" Target="../embeddings/oleObject194.bin"/><Relationship Id="rId10" Type="http://schemas.openxmlformats.org/officeDocument/2006/relationships/image" Target="../media/image221.emf"/><Relationship Id="rId4" Type="http://schemas.openxmlformats.org/officeDocument/2006/relationships/image" Target="../media/image218.emf"/><Relationship Id="rId9" Type="http://schemas.openxmlformats.org/officeDocument/2006/relationships/oleObject" Target="../embeddings/oleObject196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emf"/><Relationship Id="rId3" Type="http://schemas.openxmlformats.org/officeDocument/2006/relationships/oleObject" Target="../embeddings/oleObject197.bin"/><Relationship Id="rId7" Type="http://schemas.openxmlformats.org/officeDocument/2006/relationships/oleObject" Target="../embeddings/oleObject19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23.emf"/><Relationship Id="rId5" Type="http://schemas.openxmlformats.org/officeDocument/2006/relationships/oleObject" Target="../embeddings/oleObject198.bin"/><Relationship Id="rId10" Type="http://schemas.openxmlformats.org/officeDocument/2006/relationships/image" Target="../media/image225.emf"/><Relationship Id="rId4" Type="http://schemas.openxmlformats.org/officeDocument/2006/relationships/image" Target="../media/image222.emf"/><Relationship Id="rId9" Type="http://schemas.openxmlformats.org/officeDocument/2006/relationships/oleObject" Target="../embeddings/oleObject20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42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9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1.e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3.bin"/><Relationship Id="rId13" Type="http://schemas.openxmlformats.org/officeDocument/2006/relationships/image" Target="../media/image230.emf"/><Relationship Id="rId3" Type="http://schemas.openxmlformats.org/officeDocument/2006/relationships/oleObject" Target="../embeddings/oleObject201.bin"/><Relationship Id="rId7" Type="http://schemas.openxmlformats.org/officeDocument/2006/relationships/image" Target="../media/image227.emf"/><Relationship Id="rId12" Type="http://schemas.openxmlformats.org/officeDocument/2006/relationships/oleObject" Target="../embeddings/oleObject20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202.bin"/><Relationship Id="rId11" Type="http://schemas.openxmlformats.org/officeDocument/2006/relationships/image" Target="../media/image229.emf"/><Relationship Id="rId5" Type="http://schemas.openxmlformats.org/officeDocument/2006/relationships/image" Target="../media/image231.png"/><Relationship Id="rId10" Type="http://schemas.openxmlformats.org/officeDocument/2006/relationships/oleObject" Target="../embeddings/oleObject204.bin"/><Relationship Id="rId4" Type="http://schemas.openxmlformats.org/officeDocument/2006/relationships/image" Target="../media/image226.emf"/><Relationship Id="rId9" Type="http://schemas.openxmlformats.org/officeDocument/2006/relationships/image" Target="../media/image228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emf"/><Relationship Id="rId3" Type="http://schemas.openxmlformats.org/officeDocument/2006/relationships/oleObject" Target="../embeddings/oleObject206.bin"/><Relationship Id="rId7" Type="http://schemas.openxmlformats.org/officeDocument/2006/relationships/oleObject" Target="../embeddings/oleObject20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33.emf"/><Relationship Id="rId5" Type="http://schemas.openxmlformats.org/officeDocument/2006/relationships/oleObject" Target="../embeddings/oleObject207.bin"/><Relationship Id="rId4" Type="http://schemas.openxmlformats.org/officeDocument/2006/relationships/image" Target="../media/image232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emf"/><Relationship Id="rId3" Type="http://schemas.openxmlformats.org/officeDocument/2006/relationships/oleObject" Target="../embeddings/oleObject209.bin"/><Relationship Id="rId7" Type="http://schemas.openxmlformats.org/officeDocument/2006/relationships/oleObject" Target="../embeddings/oleObject21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36.emf"/><Relationship Id="rId5" Type="http://schemas.openxmlformats.org/officeDocument/2006/relationships/oleObject" Target="../embeddings/oleObject210.bin"/><Relationship Id="rId4" Type="http://schemas.openxmlformats.org/officeDocument/2006/relationships/image" Target="../media/image235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13" Type="http://schemas.openxmlformats.org/officeDocument/2006/relationships/image" Target="../media/image242.emf"/><Relationship Id="rId3" Type="http://schemas.openxmlformats.org/officeDocument/2006/relationships/image" Target="../media/image245.png"/><Relationship Id="rId7" Type="http://schemas.openxmlformats.org/officeDocument/2006/relationships/image" Target="../media/image239.emf"/><Relationship Id="rId12" Type="http://schemas.openxmlformats.org/officeDocument/2006/relationships/oleObject" Target="../embeddings/oleObject216.bin"/><Relationship Id="rId17" Type="http://schemas.openxmlformats.org/officeDocument/2006/relationships/image" Target="../media/image244.emf"/><Relationship Id="rId2" Type="http://schemas.openxmlformats.org/officeDocument/2006/relationships/slideLayout" Target="../slideLayouts/slideLayout9.xml"/><Relationship Id="rId16" Type="http://schemas.openxmlformats.org/officeDocument/2006/relationships/oleObject" Target="../embeddings/oleObject218.bin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213.bin"/><Relationship Id="rId11" Type="http://schemas.openxmlformats.org/officeDocument/2006/relationships/image" Target="../media/image241.emf"/><Relationship Id="rId5" Type="http://schemas.openxmlformats.org/officeDocument/2006/relationships/image" Target="../media/image238.emf"/><Relationship Id="rId15" Type="http://schemas.openxmlformats.org/officeDocument/2006/relationships/image" Target="../media/image243.emf"/><Relationship Id="rId10" Type="http://schemas.openxmlformats.org/officeDocument/2006/relationships/oleObject" Target="../embeddings/oleObject215.bin"/><Relationship Id="rId4" Type="http://schemas.openxmlformats.org/officeDocument/2006/relationships/oleObject" Target="../embeddings/oleObject212.bin"/><Relationship Id="rId9" Type="http://schemas.openxmlformats.org/officeDocument/2006/relationships/image" Target="../media/image240.emf"/><Relationship Id="rId14" Type="http://schemas.openxmlformats.org/officeDocument/2006/relationships/oleObject" Target="../embeddings/oleObject217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emf"/><Relationship Id="rId13" Type="http://schemas.openxmlformats.org/officeDocument/2006/relationships/oleObject" Target="../embeddings/oleObject224.bin"/><Relationship Id="rId18" Type="http://schemas.openxmlformats.org/officeDocument/2006/relationships/image" Target="../media/image253.emf"/><Relationship Id="rId3" Type="http://schemas.openxmlformats.org/officeDocument/2006/relationships/oleObject" Target="../embeddings/oleObject219.bin"/><Relationship Id="rId7" Type="http://schemas.openxmlformats.org/officeDocument/2006/relationships/oleObject" Target="../embeddings/oleObject221.bin"/><Relationship Id="rId12" Type="http://schemas.openxmlformats.org/officeDocument/2006/relationships/image" Target="../media/image250.emf"/><Relationship Id="rId17" Type="http://schemas.openxmlformats.org/officeDocument/2006/relationships/oleObject" Target="../embeddings/oleObject226.bin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252.emf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47.emf"/><Relationship Id="rId11" Type="http://schemas.openxmlformats.org/officeDocument/2006/relationships/oleObject" Target="../embeddings/oleObject223.bin"/><Relationship Id="rId5" Type="http://schemas.openxmlformats.org/officeDocument/2006/relationships/oleObject" Target="../embeddings/oleObject220.bin"/><Relationship Id="rId15" Type="http://schemas.openxmlformats.org/officeDocument/2006/relationships/oleObject" Target="../embeddings/oleObject225.bin"/><Relationship Id="rId10" Type="http://schemas.openxmlformats.org/officeDocument/2006/relationships/image" Target="../media/image249.emf"/><Relationship Id="rId4" Type="http://schemas.openxmlformats.org/officeDocument/2006/relationships/image" Target="../media/image246.emf"/><Relationship Id="rId9" Type="http://schemas.openxmlformats.org/officeDocument/2006/relationships/oleObject" Target="../embeddings/oleObject222.bin"/><Relationship Id="rId14" Type="http://schemas.openxmlformats.org/officeDocument/2006/relationships/image" Target="../media/image251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254.emf"/><Relationship Id="rId4" Type="http://schemas.openxmlformats.org/officeDocument/2006/relationships/oleObject" Target="../embeddings/oleObject22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256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257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7" Type="http://schemas.openxmlformats.org/officeDocument/2006/relationships/image" Target="../media/image258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230.bin"/><Relationship Id="rId5" Type="http://schemas.openxmlformats.org/officeDocument/2006/relationships/image" Target="NULL" TargetMode="External"/><Relationship Id="rId4" Type="http://schemas.openxmlformats.org/officeDocument/2006/relationships/image" Target="../media/image26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7.vml"/><Relationship Id="rId4" Type="http://schemas.openxmlformats.org/officeDocument/2006/relationships/image" Target="../media/image26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3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8.vml"/><Relationship Id="rId4" Type="http://schemas.openxmlformats.org/officeDocument/2006/relationships/image" Target="../media/image262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emf"/><Relationship Id="rId3" Type="http://schemas.openxmlformats.org/officeDocument/2006/relationships/oleObject" Target="../embeddings/oleObject233.bin"/><Relationship Id="rId7" Type="http://schemas.openxmlformats.org/officeDocument/2006/relationships/oleObject" Target="../embeddings/oleObject23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264.emf"/><Relationship Id="rId5" Type="http://schemas.openxmlformats.org/officeDocument/2006/relationships/oleObject" Target="../embeddings/oleObject234.bin"/><Relationship Id="rId10" Type="http://schemas.openxmlformats.org/officeDocument/2006/relationships/image" Target="../media/image266.emf"/><Relationship Id="rId4" Type="http://schemas.openxmlformats.org/officeDocument/2006/relationships/image" Target="../media/image263.emf"/><Relationship Id="rId9" Type="http://schemas.openxmlformats.org/officeDocument/2006/relationships/oleObject" Target="../embeddings/oleObject23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4813" y="1341029"/>
            <a:ext cx="8270875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-37154" y="3429000"/>
            <a:ext cx="9154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u="none" dirty="0"/>
              <a:t>Section </a:t>
            </a:r>
            <a:r>
              <a:rPr lang="en-US" altLang="zh-CN" sz="3200" b="1" u="none" dirty="0" smtClean="0"/>
              <a:t>Ⅱ Reading </a:t>
            </a:r>
            <a:r>
              <a:rPr lang="en-US" altLang="zh-CN" sz="3200" b="1" u="none" dirty="0"/>
              <a:t>and Thinking</a:t>
            </a:r>
            <a:endParaRPr lang="zh-CN" altLang="zh-CN" sz="3200" u="none" dirty="0"/>
          </a:p>
        </p:txBody>
      </p:sp>
      <p:sp>
        <p:nvSpPr>
          <p:cNvPr id="4" name="矩形 3"/>
          <p:cNvSpPr/>
          <p:nvPr/>
        </p:nvSpPr>
        <p:spPr>
          <a:xfrm>
            <a:off x="2893003" y="551049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u="none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9186" name="Object 2"/>
          <p:cNvGraphicFramePr>
            <a:graphicFrameLocks noChangeAspect="1"/>
          </p:cNvGraphicFramePr>
          <p:nvPr/>
        </p:nvGraphicFramePr>
        <p:xfrm>
          <a:off x="539750" y="549275"/>
          <a:ext cx="45402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247" name="文档" r:id="rId3" imgW="4596130" imgH="527050" progId="Word.Document.8">
                  <p:embed/>
                </p:oleObj>
              </mc:Choice>
              <mc:Fallback>
                <p:oleObj name="文档" r:id="rId3" imgW="4596130" imgH="5270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9275"/>
                        <a:ext cx="45402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9199" name="Rectangle 15"/>
          <p:cNvSpPr>
            <a:spLocks noChangeArrowheads="1"/>
          </p:cNvSpPr>
          <p:nvPr/>
        </p:nvSpPr>
        <p:spPr bwMode="auto">
          <a:xfrm>
            <a:off x="1908175" y="4735513"/>
            <a:ext cx="6897688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50000"/>
              </a:lnSpc>
              <a:tabLst>
                <a:tab pos="25146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 can ask for help </a:t>
            </a: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whenever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you need it.</a:t>
            </a:r>
            <a:endParaRPr lang="en-US" altLang="zh-CN" sz="1000" u="none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50000"/>
              </a:lnSpc>
              <a:buFontTx/>
              <a:buNone/>
              <a:tabLst>
                <a:tab pos="25146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你如果需要帮助随时可以提出来。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89198" name="Rectangle 14"/>
          <p:cNvSpPr>
            <a:spLocks noChangeArrowheads="1"/>
          </p:cNvSpPr>
          <p:nvPr/>
        </p:nvSpPr>
        <p:spPr bwMode="auto">
          <a:xfrm>
            <a:off x="338138" y="4735513"/>
            <a:ext cx="1570037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tabLst>
                <a:tab pos="25146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佳句背诵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89197" name="Rectangle 13"/>
          <p:cNvSpPr>
            <a:spLocks noChangeArrowheads="1"/>
          </p:cNvSpPr>
          <p:nvPr/>
        </p:nvSpPr>
        <p:spPr bwMode="auto">
          <a:xfrm>
            <a:off x="1908175" y="3549650"/>
            <a:ext cx="6897688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50000"/>
              </a:lnSpc>
              <a:tabLst>
                <a:tab pos="25146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whenever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意为</a:t>
            </a:r>
            <a:r>
              <a:rPr lang="zh-CN" altLang="en-US" sz="2400" b="1" u="none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无论什么时候</a:t>
            </a:r>
            <a:r>
              <a:rPr lang="zh-CN" altLang="en-US" sz="2400" b="1" u="none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，在句中引导让步状语从句。</a:t>
            </a:r>
            <a:endParaRPr lang="zh-CN" altLang="en-US" sz="1800" u="none"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989196" name="Rectangle 12"/>
          <p:cNvSpPr>
            <a:spLocks noChangeArrowheads="1"/>
          </p:cNvSpPr>
          <p:nvPr/>
        </p:nvSpPr>
        <p:spPr bwMode="auto">
          <a:xfrm>
            <a:off x="338138" y="3549650"/>
            <a:ext cx="1570037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tabLst>
                <a:tab pos="25146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句式解构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89195" name="Rectangle 11"/>
          <p:cNvSpPr>
            <a:spLocks noChangeArrowheads="1"/>
          </p:cNvSpPr>
          <p:nvPr/>
        </p:nvSpPr>
        <p:spPr bwMode="auto">
          <a:xfrm>
            <a:off x="1908175" y="1268413"/>
            <a:ext cx="6897688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50000"/>
              </a:lnSpc>
              <a:tabLst>
                <a:tab pos="2514600" algn="l"/>
              </a:tabLst>
            </a:pP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Whenever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</a:t>
            </a:r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'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 facing a difficulty, I always tell myself, “Don</a:t>
            </a:r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'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 let anything stop you.Don</a:t>
            </a:r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'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 ever quit.”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无论什么时候面对困难，我总是告诫自己：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不要让任何事情阻止你。不要放弃。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89194" name="Rectangle 10"/>
          <p:cNvSpPr>
            <a:spLocks noChangeArrowheads="1"/>
          </p:cNvSpPr>
          <p:nvPr/>
        </p:nvSpPr>
        <p:spPr bwMode="auto">
          <a:xfrm>
            <a:off x="338138" y="1268413"/>
            <a:ext cx="1570037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tabLst>
                <a:tab pos="25146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教材原句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89206" name="Line 22"/>
          <p:cNvSpPr>
            <a:spLocks noChangeShapeType="1"/>
          </p:cNvSpPr>
          <p:nvPr/>
        </p:nvSpPr>
        <p:spPr bwMode="auto">
          <a:xfrm>
            <a:off x="338138" y="3549650"/>
            <a:ext cx="8467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9208" name="Line 24"/>
          <p:cNvSpPr>
            <a:spLocks noChangeShapeType="1"/>
          </p:cNvSpPr>
          <p:nvPr/>
        </p:nvSpPr>
        <p:spPr bwMode="auto">
          <a:xfrm>
            <a:off x="1908175" y="1268413"/>
            <a:ext cx="0" cy="4652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9212" name="Line 28"/>
          <p:cNvSpPr>
            <a:spLocks noChangeShapeType="1"/>
          </p:cNvSpPr>
          <p:nvPr/>
        </p:nvSpPr>
        <p:spPr bwMode="auto">
          <a:xfrm>
            <a:off x="338138" y="4735513"/>
            <a:ext cx="8467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9200" name="Line 16"/>
          <p:cNvSpPr>
            <a:spLocks noChangeShapeType="1"/>
          </p:cNvSpPr>
          <p:nvPr/>
        </p:nvSpPr>
        <p:spPr bwMode="auto">
          <a:xfrm>
            <a:off x="338138" y="1268413"/>
            <a:ext cx="846772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9202" name="Line 18"/>
          <p:cNvSpPr>
            <a:spLocks noChangeShapeType="1"/>
          </p:cNvSpPr>
          <p:nvPr/>
        </p:nvSpPr>
        <p:spPr bwMode="auto">
          <a:xfrm>
            <a:off x="338138" y="1268413"/>
            <a:ext cx="0" cy="4652962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9203" name="Line 19"/>
          <p:cNvSpPr>
            <a:spLocks noChangeShapeType="1"/>
          </p:cNvSpPr>
          <p:nvPr/>
        </p:nvSpPr>
        <p:spPr bwMode="auto">
          <a:xfrm>
            <a:off x="8805863" y="1268413"/>
            <a:ext cx="0" cy="4652962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9201" name="Line 17"/>
          <p:cNvSpPr>
            <a:spLocks noChangeShapeType="1"/>
          </p:cNvSpPr>
          <p:nvPr/>
        </p:nvSpPr>
        <p:spPr bwMode="auto">
          <a:xfrm>
            <a:off x="338138" y="5921375"/>
            <a:ext cx="8467725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99" grpId="0"/>
      <p:bldP spid="989197" grpId="0"/>
      <p:bldP spid="9891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8162" name="Object 2"/>
          <p:cNvGraphicFramePr>
            <a:graphicFrameLocks noChangeAspect="1"/>
          </p:cNvGraphicFramePr>
          <p:nvPr/>
        </p:nvGraphicFramePr>
        <p:xfrm>
          <a:off x="395288" y="260350"/>
          <a:ext cx="8467725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185" name="文档" r:id="rId3" imgW="8459470" imgH="1713230" progId="Word.Document.8">
                  <p:embed/>
                </p:oleObj>
              </mc:Choice>
              <mc:Fallback>
                <p:oleObj name="文档" r:id="rId3" imgW="8459470" imgH="17132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60350"/>
                        <a:ext cx="8467725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8163" name="Object 3"/>
          <p:cNvGraphicFramePr>
            <a:graphicFrameLocks noChangeAspect="1"/>
          </p:cNvGraphicFramePr>
          <p:nvPr/>
        </p:nvGraphicFramePr>
        <p:xfrm>
          <a:off x="815975" y="2132013"/>
          <a:ext cx="69961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186" name="文档" r:id="rId5" imgW="7080250" imgH="594360" progId="Word.Document.8">
                  <p:embed/>
                </p:oleObj>
              </mc:Choice>
              <mc:Fallback>
                <p:oleObj name="文档" r:id="rId5" imgW="7080250" imgH="5943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2132013"/>
                        <a:ext cx="699611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8164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00113" y="2851150"/>
            <a:ext cx="7154862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88165" name="Object 5"/>
          <p:cNvGraphicFramePr>
            <a:graphicFrameLocks noChangeAspect="1"/>
          </p:cNvGraphicFramePr>
          <p:nvPr/>
        </p:nvGraphicFramePr>
        <p:xfrm>
          <a:off x="903288" y="5500688"/>
          <a:ext cx="808196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187" name="文档" r:id="rId8" imgW="8278495" imgH="1191895" progId="Word.Document.8">
                  <p:embed/>
                </p:oleObj>
              </mc:Choice>
              <mc:Fallback>
                <p:oleObj name="文档" r:id="rId8" imgW="8278495" imgH="119189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5500688"/>
                        <a:ext cx="8081962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8166" name="Object 6"/>
          <p:cNvGraphicFramePr>
            <a:graphicFrameLocks noChangeAspect="1"/>
          </p:cNvGraphicFramePr>
          <p:nvPr/>
        </p:nvGraphicFramePr>
        <p:xfrm>
          <a:off x="971550" y="5445125"/>
          <a:ext cx="780415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188" name="文档" r:id="rId10" imgW="7947660" imgH="1199515" progId="Word.Document.8">
                  <p:embed/>
                </p:oleObj>
              </mc:Choice>
              <mc:Fallback>
                <p:oleObj name="文档" r:id="rId10" imgW="7947660" imgH="119951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445125"/>
                        <a:ext cx="7804150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8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8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7138" name="Object 2"/>
          <p:cNvGraphicFramePr>
            <a:graphicFrameLocks noChangeAspect="1"/>
          </p:cNvGraphicFramePr>
          <p:nvPr/>
        </p:nvGraphicFramePr>
        <p:xfrm>
          <a:off x="252413" y="333375"/>
          <a:ext cx="84677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161" name="文档" r:id="rId3" imgW="8459470" imgH="1187450" progId="Word.Document.8">
                  <p:embed/>
                </p:oleObj>
              </mc:Choice>
              <mc:Fallback>
                <p:oleObj name="文档" r:id="rId3" imgW="8459470" imgH="11874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333375"/>
                        <a:ext cx="84677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7139" name="Object 3"/>
          <p:cNvGraphicFramePr>
            <a:graphicFrameLocks noChangeAspect="1"/>
          </p:cNvGraphicFramePr>
          <p:nvPr/>
        </p:nvGraphicFramePr>
        <p:xfrm>
          <a:off x="620713" y="1484313"/>
          <a:ext cx="31591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162" name="文档" r:id="rId5" imgW="3197225" imgH="594360" progId="Word.Document.8">
                  <p:embed/>
                </p:oleObj>
              </mc:Choice>
              <mc:Fallback>
                <p:oleObj name="文档" r:id="rId5" imgW="3197225" imgH="5943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1484313"/>
                        <a:ext cx="31591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7140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16013" y="2060575"/>
            <a:ext cx="712787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87141" name="Object 5"/>
          <p:cNvGraphicFramePr>
            <a:graphicFrameLocks noChangeAspect="1"/>
          </p:cNvGraphicFramePr>
          <p:nvPr/>
        </p:nvGraphicFramePr>
        <p:xfrm>
          <a:off x="649288" y="5486400"/>
          <a:ext cx="7824787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163" name="文档" r:id="rId8" imgW="7973695" imgH="1177925" progId="Word.Document.8">
                  <p:embed/>
                </p:oleObj>
              </mc:Choice>
              <mc:Fallback>
                <p:oleObj name="文档" r:id="rId8" imgW="7973695" imgH="117792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5486400"/>
                        <a:ext cx="7824787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7142" name="Object 6"/>
          <p:cNvGraphicFramePr>
            <a:graphicFrameLocks noChangeAspect="1"/>
          </p:cNvGraphicFramePr>
          <p:nvPr/>
        </p:nvGraphicFramePr>
        <p:xfrm>
          <a:off x="631825" y="5373688"/>
          <a:ext cx="79724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164" name="文档" r:id="rId10" imgW="7982585" imgH="1187450" progId="Word.Document.8">
                  <p:embed/>
                </p:oleObj>
              </mc:Choice>
              <mc:Fallback>
                <p:oleObj name="文档" r:id="rId10" imgW="7982585" imgH="118745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5373688"/>
                        <a:ext cx="797242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8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8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6114" name="Object 2"/>
          <p:cNvGraphicFramePr>
            <a:graphicFrameLocks noChangeAspect="1"/>
          </p:cNvGraphicFramePr>
          <p:nvPr/>
        </p:nvGraphicFramePr>
        <p:xfrm>
          <a:off x="395288" y="692150"/>
          <a:ext cx="8399462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137" name="文档" r:id="rId3" imgW="8459470" imgH="1187450" progId="Word.Document.8">
                  <p:embed/>
                </p:oleObj>
              </mc:Choice>
              <mc:Fallback>
                <p:oleObj name="文档" r:id="rId3" imgW="8459470" imgH="11874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92150"/>
                        <a:ext cx="8399462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6115" name="Object 3"/>
          <p:cNvGraphicFramePr>
            <a:graphicFrameLocks noChangeAspect="1"/>
          </p:cNvGraphicFramePr>
          <p:nvPr/>
        </p:nvGraphicFramePr>
        <p:xfrm>
          <a:off x="828675" y="1771650"/>
          <a:ext cx="24352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138" name="文档" r:id="rId5" imgW="2465705" imgH="594360" progId="Word.Document.8">
                  <p:embed/>
                </p:oleObj>
              </mc:Choice>
              <mc:Fallback>
                <p:oleObj name="文档" r:id="rId5" imgW="2465705" imgH="5943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1771650"/>
                        <a:ext cx="24352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6116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675" y="2419350"/>
            <a:ext cx="7127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86117" name="Object 5"/>
          <p:cNvGraphicFramePr>
            <a:graphicFrameLocks noChangeAspect="1"/>
          </p:cNvGraphicFramePr>
          <p:nvPr/>
        </p:nvGraphicFramePr>
        <p:xfrm>
          <a:off x="889000" y="4476750"/>
          <a:ext cx="7570788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139" name="文档" r:id="rId8" imgW="7661275" imgH="1177925" progId="Word.Document.8">
                  <p:embed/>
                </p:oleObj>
              </mc:Choice>
              <mc:Fallback>
                <p:oleObj name="文档" r:id="rId8" imgW="7661275" imgH="117792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4476750"/>
                        <a:ext cx="7570788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6118" name="Object 6"/>
          <p:cNvGraphicFramePr>
            <a:graphicFrameLocks noChangeAspect="1"/>
          </p:cNvGraphicFramePr>
          <p:nvPr/>
        </p:nvGraphicFramePr>
        <p:xfrm>
          <a:off x="900113" y="4430713"/>
          <a:ext cx="7634287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140" name="文档" r:id="rId10" imgW="7819390" imgH="1490345" progId="Word.Document.8">
                  <p:embed/>
                </p:oleObj>
              </mc:Choice>
              <mc:Fallback>
                <p:oleObj name="文档" r:id="rId10" imgW="7819390" imgH="149034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430713"/>
                        <a:ext cx="7634287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7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6350"/>
            <a:ext cx="7646987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27750" name="Object 6"/>
          <p:cNvGraphicFramePr>
            <a:graphicFrameLocks noChangeAspect="1"/>
          </p:cNvGraphicFramePr>
          <p:nvPr/>
        </p:nvGraphicFramePr>
        <p:xfrm>
          <a:off x="2093913" y="765175"/>
          <a:ext cx="629443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78" name="Document" r:id="rId4" imgW="6449695" imgH="1126490" progId="Word.Document.8">
                  <p:embed/>
                </p:oleObj>
              </mc:Choice>
              <mc:Fallback>
                <p:oleObj name="Document" r:id="rId4" imgW="6449695" imgH="112649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765175"/>
                        <a:ext cx="6294437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7751" name="Picture 7" descr="step1.tif"/>
          <p:cNvPicPr>
            <a:picLocks noChangeAspect="1" noChangeArrowheads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323850" y="1484313"/>
            <a:ext cx="397351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7752" name="Object 8"/>
          <p:cNvGraphicFramePr>
            <a:graphicFrameLocks noChangeAspect="1"/>
          </p:cNvGraphicFramePr>
          <p:nvPr/>
        </p:nvGraphicFramePr>
        <p:xfrm>
          <a:off x="2411413" y="1308100"/>
          <a:ext cx="22113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79" name="Document" r:id="rId8" imgW="2239010" imgH="397510" progId="Word.Document.8">
                  <p:embed/>
                </p:oleObj>
              </mc:Choice>
              <mc:Fallback>
                <p:oleObj name="Document" r:id="rId8" imgW="2239010" imgH="39751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308100"/>
                        <a:ext cx="22113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7763" name="Object 19"/>
          <p:cNvGraphicFramePr>
            <a:graphicFrameLocks noChangeAspect="1"/>
          </p:cNvGraphicFramePr>
          <p:nvPr/>
        </p:nvGraphicFramePr>
        <p:xfrm>
          <a:off x="474663" y="1998663"/>
          <a:ext cx="8345487" cy="474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80" name="Document" r:id="rId10" imgW="8550910" imgH="4883150" progId="Word.Document.8">
                  <p:embed/>
                </p:oleObj>
              </mc:Choice>
              <mc:Fallback>
                <p:oleObj name="Document" r:id="rId10" imgW="8550910" imgH="4883150" progId="Word.Documen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1998663"/>
                        <a:ext cx="8345487" cy="474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726" name="Picture 6" descr="step2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252413" y="765175"/>
            <a:ext cx="400843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6727" name="Object 7"/>
          <p:cNvGraphicFramePr>
            <a:graphicFrameLocks noChangeAspect="1"/>
          </p:cNvGraphicFramePr>
          <p:nvPr/>
        </p:nvGraphicFramePr>
        <p:xfrm>
          <a:off x="2124075" y="620713"/>
          <a:ext cx="3530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47" name="Document" r:id="rId5" imgW="3572510" imgH="397510" progId="Word.Document.8">
                  <p:embed/>
                </p:oleObj>
              </mc:Choice>
              <mc:Fallback>
                <p:oleObj name="Document" r:id="rId5" imgW="3572510" imgH="39751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620713"/>
                        <a:ext cx="3530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731" name="Object 11"/>
          <p:cNvGraphicFramePr>
            <a:graphicFrameLocks noChangeAspect="1"/>
          </p:cNvGraphicFramePr>
          <p:nvPr/>
        </p:nvGraphicFramePr>
        <p:xfrm>
          <a:off x="487363" y="1339850"/>
          <a:ext cx="826135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48" name="Document" r:id="rId7" imgW="8360410" imgH="3585845" progId="Word.Document.8">
                  <p:embed/>
                </p:oleObj>
              </mc:Choice>
              <mc:Fallback>
                <p:oleObj name="Document" r:id="rId7" imgW="8360410" imgH="358584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1339850"/>
                        <a:ext cx="826135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732" name="Object 12"/>
          <p:cNvGraphicFramePr>
            <a:graphicFrameLocks noChangeAspect="1"/>
          </p:cNvGraphicFramePr>
          <p:nvPr/>
        </p:nvGraphicFramePr>
        <p:xfrm>
          <a:off x="912813" y="4870450"/>
          <a:ext cx="495458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49" name="文档" r:id="rId9" imgW="5015230" imgH="600710" progId="Word.Document.8">
                  <p:embed/>
                </p:oleObj>
              </mc:Choice>
              <mc:Fallback>
                <p:oleObj name="文档" r:id="rId9" imgW="5015230" imgH="60071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4870450"/>
                        <a:ext cx="4954587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5708" name="Object 12"/>
          <p:cNvGraphicFramePr>
            <a:graphicFrameLocks noChangeAspect="1"/>
          </p:cNvGraphicFramePr>
          <p:nvPr/>
        </p:nvGraphicFramePr>
        <p:xfrm>
          <a:off x="339725" y="839788"/>
          <a:ext cx="8677275" cy="391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20" name="Document" r:id="rId3" imgW="8883650" imgH="4187190" progId="Word.Document.8">
                  <p:embed/>
                </p:oleObj>
              </mc:Choice>
              <mc:Fallback>
                <p:oleObj name="Document" r:id="rId3" imgW="8883650" imgH="418719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839788"/>
                        <a:ext cx="8677275" cy="391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709" name="Object 13"/>
          <p:cNvGraphicFramePr>
            <a:graphicFrameLocks noChangeAspect="1"/>
          </p:cNvGraphicFramePr>
          <p:nvPr/>
        </p:nvGraphicFramePr>
        <p:xfrm>
          <a:off x="828675" y="4652963"/>
          <a:ext cx="57102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21" name="文档" r:id="rId5" imgW="5779135" imgH="594360" progId="Word.Document.8">
                  <p:embed/>
                </p:oleObj>
              </mc:Choice>
              <mc:Fallback>
                <p:oleObj name="文档" r:id="rId5" imgW="5779135" imgH="59436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4652963"/>
                        <a:ext cx="571023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4680" name="Object 8"/>
          <p:cNvGraphicFramePr>
            <a:graphicFrameLocks noChangeAspect="1"/>
          </p:cNvGraphicFramePr>
          <p:nvPr/>
        </p:nvGraphicFramePr>
        <p:xfrm>
          <a:off x="395288" y="836613"/>
          <a:ext cx="84677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07" name="Document" r:id="rId3" imgW="8461375" imgH="1187450" progId="Word.Document.8">
                  <p:embed/>
                </p:oleObj>
              </mc:Choice>
              <mc:Fallback>
                <p:oleObj name="Document" r:id="rId3" imgW="8461375" imgH="118745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36613"/>
                        <a:ext cx="846772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81" name="Object 9"/>
          <p:cNvGraphicFramePr>
            <a:graphicFrameLocks noChangeAspect="1"/>
          </p:cNvGraphicFramePr>
          <p:nvPr/>
        </p:nvGraphicFramePr>
        <p:xfrm>
          <a:off x="468313" y="2046288"/>
          <a:ext cx="8399462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08" name="Document" r:id="rId5" imgW="8461375" imgH="3357245" progId="Word.Document.8">
                  <p:embed/>
                </p:oleObj>
              </mc:Choice>
              <mc:Fallback>
                <p:oleObj name="Document" r:id="rId5" imgW="8461375" imgH="335724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46288"/>
                        <a:ext cx="8399462" cy="332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82" name="Object 10"/>
          <p:cNvGraphicFramePr>
            <a:graphicFrameLocks noChangeAspect="1"/>
          </p:cNvGraphicFramePr>
          <p:nvPr/>
        </p:nvGraphicFramePr>
        <p:xfrm>
          <a:off x="8027988" y="3213100"/>
          <a:ext cx="6381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09" name="文档" r:id="rId7" imgW="654050" imgH="397510" progId="Word.Document.8">
                  <p:embed/>
                </p:oleObj>
              </mc:Choice>
              <mc:Fallback>
                <p:oleObj name="文档" r:id="rId7" imgW="654050" imgH="39751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3213100"/>
                        <a:ext cx="6381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83" name="Object 11"/>
          <p:cNvGraphicFramePr>
            <a:graphicFrameLocks noChangeAspect="1"/>
          </p:cNvGraphicFramePr>
          <p:nvPr/>
        </p:nvGraphicFramePr>
        <p:xfrm>
          <a:off x="8027988" y="3765550"/>
          <a:ext cx="6381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10" name="文档" r:id="rId9" imgW="654050" imgH="397510" progId="Word.Document.8">
                  <p:embed/>
                </p:oleObj>
              </mc:Choice>
              <mc:Fallback>
                <p:oleObj name="文档" r:id="rId9" imgW="654050" imgH="39751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3765550"/>
                        <a:ext cx="6381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84" name="Object 12"/>
          <p:cNvGraphicFramePr>
            <a:graphicFrameLocks noChangeAspect="1"/>
          </p:cNvGraphicFramePr>
          <p:nvPr/>
        </p:nvGraphicFramePr>
        <p:xfrm>
          <a:off x="492125" y="4779963"/>
          <a:ext cx="83994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11" name="文档" r:id="rId11" imgW="8459470" imgH="527050" progId="Word.Document.8">
                  <p:embed/>
                </p:oleObj>
              </mc:Choice>
              <mc:Fallback>
                <p:oleObj name="文档" r:id="rId11" imgW="8459470" imgH="52705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779963"/>
                        <a:ext cx="83994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655" name="Object 7"/>
          <p:cNvGraphicFramePr>
            <a:graphicFrameLocks noChangeAspect="1"/>
          </p:cNvGraphicFramePr>
          <p:nvPr/>
        </p:nvGraphicFramePr>
        <p:xfrm>
          <a:off x="339725" y="404813"/>
          <a:ext cx="8399463" cy="575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67" name="Document" r:id="rId3" imgW="8461375" imgH="5795645" progId="Word.Document.8">
                  <p:embed/>
                </p:oleObj>
              </mc:Choice>
              <mc:Fallback>
                <p:oleObj name="Document" r:id="rId3" imgW="8461375" imgH="579564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404813"/>
                        <a:ext cx="8399463" cy="575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656" name="Object 8"/>
          <p:cNvGraphicFramePr>
            <a:graphicFrameLocks noChangeAspect="1"/>
          </p:cNvGraphicFramePr>
          <p:nvPr/>
        </p:nvGraphicFramePr>
        <p:xfrm>
          <a:off x="684213" y="6084888"/>
          <a:ext cx="39338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68" name="文档" r:id="rId5" imgW="3982085" imgH="594360" progId="Word.Document.8">
                  <p:embed/>
                </p:oleObj>
              </mc:Choice>
              <mc:Fallback>
                <p:oleObj name="文档" r:id="rId5" imgW="3982085" imgH="59436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6084888"/>
                        <a:ext cx="39338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633" name="Object 9"/>
          <p:cNvGraphicFramePr>
            <a:graphicFrameLocks noChangeAspect="1"/>
          </p:cNvGraphicFramePr>
          <p:nvPr/>
        </p:nvGraphicFramePr>
        <p:xfrm>
          <a:off x="339725" y="436563"/>
          <a:ext cx="839946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45" name="Document" r:id="rId3" imgW="8461375" imgH="5984875" progId="Word.Document.8">
                  <p:embed/>
                </p:oleObj>
              </mc:Choice>
              <mc:Fallback>
                <p:oleObj name="Document" r:id="rId3" imgW="8461375" imgH="5984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436563"/>
                        <a:ext cx="8399463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34" name="Object 10"/>
          <p:cNvGraphicFramePr>
            <a:graphicFrameLocks noChangeAspect="1"/>
          </p:cNvGraphicFramePr>
          <p:nvPr/>
        </p:nvGraphicFramePr>
        <p:xfrm>
          <a:off x="179388" y="5932488"/>
          <a:ext cx="84677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46" name="文档" r:id="rId5" imgW="8470265" imgH="594360" progId="Word.Document.8">
                  <p:embed/>
                </p:oleObj>
              </mc:Choice>
              <mc:Fallback>
                <p:oleObj name="文档" r:id="rId5" imgW="8470265" imgH="59436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932488"/>
                        <a:ext cx="84677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105" name="Picture 1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17475"/>
            <a:ext cx="77517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10107" name="Object 123"/>
          <p:cNvGraphicFramePr>
            <a:graphicFrameLocks noChangeAspect="1"/>
          </p:cNvGraphicFramePr>
          <p:nvPr/>
        </p:nvGraphicFramePr>
        <p:xfrm>
          <a:off x="319088" y="1052513"/>
          <a:ext cx="8347075" cy="574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64" name="Document" r:id="rId4" imgW="8500745" imgH="5855335" progId="Word.Document.8">
                  <p:embed/>
                </p:oleObj>
              </mc:Choice>
              <mc:Fallback>
                <p:oleObj name="Document" r:id="rId4" imgW="8500745" imgH="5855335" progId="Word.Document.8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1052513"/>
                        <a:ext cx="8347075" cy="574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108" name="Object 124"/>
          <p:cNvGraphicFramePr>
            <a:graphicFrameLocks noChangeAspect="1"/>
          </p:cNvGraphicFramePr>
          <p:nvPr/>
        </p:nvGraphicFramePr>
        <p:xfrm>
          <a:off x="755650" y="1557338"/>
          <a:ext cx="11477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65" name="文档" r:id="rId6" imgW="1170305" imgH="397510" progId="Word.Document.8">
                  <p:embed/>
                </p:oleObj>
              </mc:Choice>
              <mc:Fallback>
                <p:oleObj name="文档" r:id="rId6" imgW="1170305" imgH="397510" progId="Word.Document.8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557338"/>
                        <a:ext cx="11477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109" name="Object 125"/>
          <p:cNvGraphicFramePr>
            <a:graphicFrameLocks noChangeAspect="1"/>
          </p:cNvGraphicFramePr>
          <p:nvPr/>
        </p:nvGraphicFramePr>
        <p:xfrm>
          <a:off x="809625" y="2060575"/>
          <a:ext cx="11477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66" name="文档" r:id="rId8" imgW="1170305" imgH="397510" progId="Word.Document.8">
                  <p:embed/>
                </p:oleObj>
              </mc:Choice>
              <mc:Fallback>
                <p:oleObj name="文档" r:id="rId8" imgW="1170305" imgH="397510" progId="Word.Document.8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2060575"/>
                        <a:ext cx="11477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110" name="Object 126"/>
          <p:cNvGraphicFramePr>
            <a:graphicFrameLocks noChangeAspect="1"/>
          </p:cNvGraphicFramePr>
          <p:nvPr/>
        </p:nvGraphicFramePr>
        <p:xfrm>
          <a:off x="755650" y="2573338"/>
          <a:ext cx="18399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67" name="文档" r:id="rId10" imgW="1880870" imgH="400685" progId="Word.Document.8">
                  <p:embed/>
                </p:oleObj>
              </mc:Choice>
              <mc:Fallback>
                <p:oleObj name="文档" r:id="rId10" imgW="1880870" imgH="400685" progId="Word.Document.8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73338"/>
                        <a:ext cx="1839913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111" name="Object 127"/>
          <p:cNvGraphicFramePr>
            <a:graphicFrameLocks noChangeAspect="1"/>
          </p:cNvGraphicFramePr>
          <p:nvPr/>
        </p:nvGraphicFramePr>
        <p:xfrm>
          <a:off x="755650" y="3046413"/>
          <a:ext cx="18399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68" name="文档" r:id="rId12" imgW="1880870" imgH="400685" progId="Word.Document.8">
                  <p:embed/>
                </p:oleObj>
              </mc:Choice>
              <mc:Fallback>
                <p:oleObj name="文档" r:id="rId12" imgW="1880870" imgH="400685" progId="Word.Document.8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046413"/>
                        <a:ext cx="1839913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112" name="Object 128"/>
          <p:cNvGraphicFramePr>
            <a:graphicFrameLocks noChangeAspect="1"/>
          </p:cNvGraphicFramePr>
          <p:nvPr/>
        </p:nvGraphicFramePr>
        <p:xfrm>
          <a:off x="819150" y="3573463"/>
          <a:ext cx="18399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69" name="文档" r:id="rId14" imgW="1880870" imgH="400685" progId="Word.Document.8">
                  <p:embed/>
                </p:oleObj>
              </mc:Choice>
              <mc:Fallback>
                <p:oleObj name="文档" r:id="rId14" imgW="1880870" imgH="400685" progId="Word.Document.8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3573463"/>
                        <a:ext cx="1839913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113" name="Object 129"/>
          <p:cNvGraphicFramePr>
            <a:graphicFrameLocks noChangeAspect="1"/>
          </p:cNvGraphicFramePr>
          <p:nvPr/>
        </p:nvGraphicFramePr>
        <p:xfrm>
          <a:off x="754063" y="4054475"/>
          <a:ext cx="23066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0" name="文档" r:id="rId16" imgW="2366645" imgH="397510" progId="Word.Document.8">
                  <p:embed/>
                </p:oleObj>
              </mc:Choice>
              <mc:Fallback>
                <p:oleObj name="文档" r:id="rId16" imgW="2366645" imgH="397510" progId="Word.Document.8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4054475"/>
                        <a:ext cx="230663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114" name="Object 130"/>
          <p:cNvGraphicFramePr>
            <a:graphicFrameLocks noChangeAspect="1"/>
          </p:cNvGraphicFramePr>
          <p:nvPr/>
        </p:nvGraphicFramePr>
        <p:xfrm>
          <a:off x="755650" y="4557713"/>
          <a:ext cx="18399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1" name="文档" r:id="rId18" imgW="1880870" imgH="400685" progId="Word.Document.8">
                  <p:embed/>
                </p:oleObj>
              </mc:Choice>
              <mc:Fallback>
                <p:oleObj name="文档" r:id="rId18" imgW="1880870" imgH="400685" progId="Word.Document.8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557713"/>
                        <a:ext cx="1839913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115" name="Object 131"/>
          <p:cNvGraphicFramePr>
            <a:graphicFrameLocks noChangeAspect="1"/>
          </p:cNvGraphicFramePr>
          <p:nvPr/>
        </p:nvGraphicFramePr>
        <p:xfrm>
          <a:off x="860425" y="5062538"/>
          <a:ext cx="183991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2" name="文档" r:id="rId20" imgW="1880870" imgH="400685" progId="Word.Document.8">
                  <p:embed/>
                </p:oleObj>
              </mc:Choice>
              <mc:Fallback>
                <p:oleObj name="文档" r:id="rId20" imgW="1880870" imgH="400685" progId="Word.Document.8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5062538"/>
                        <a:ext cx="1839913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116" name="Object 132"/>
          <p:cNvGraphicFramePr>
            <a:graphicFrameLocks noChangeAspect="1"/>
          </p:cNvGraphicFramePr>
          <p:nvPr/>
        </p:nvGraphicFramePr>
        <p:xfrm>
          <a:off x="755650" y="5516563"/>
          <a:ext cx="18192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3" name="文档" r:id="rId22" imgW="1880870" imgH="400685" progId="Word.Document.8">
                  <p:embed/>
                </p:oleObj>
              </mc:Choice>
              <mc:Fallback>
                <p:oleObj name="文档" r:id="rId22" imgW="1880870" imgH="400685" progId="Word.Document.8">
                  <p:embed/>
                  <p:pic>
                    <p:nvPicPr>
                      <p:cNvPr id="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516563"/>
                        <a:ext cx="18192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0117" name="Object 133"/>
          <p:cNvGraphicFramePr>
            <a:graphicFrameLocks noChangeAspect="1"/>
          </p:cNvGraphicFramePr>
          <p:nvPr/>
        </p:nvGraphicFramePr>
        <p:xfrm>
          <a:off x="958850" y="6021388"/>
          <a:ext cx="18192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4" name="文档" r:id="rId24" imgW="1880870" imgH="400685" progId="Word.Document.8">
                  <p:embed/>
                </p:oleObj>
              </mc:Choice>
              <mc:Fallback>
                <p:oleObj name="文档" r:id="rId24" imgW="1880870" imgH="400685" progId="Word.Document.8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6021388"/>
                        <a:ext cx="18192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1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09" name="Object 9"/>
          <p:cNvGraphicFramePr>
            <a:graphicFrameLocks noChangeAspect="1"/>
          </p:cNvGraphicFramePr>
          <p:nvPr/>
        </p:nvGraphicFramePr>
        <p:xfrm>
          <a:off x="339725" y="1339850"/>
          <a:ext cx="8240713" cy="370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6" name="文档" r:id="rId3" imgW="8392795" imgH="3787140" progId="Word.Document.8">
                  <p:embed/>
                </p:oleObj>
              </mc:Choice>
              <mc:Fallback>
                <p:oleObj name="文档" r:id="rId3" imgW="8392795" imgH="378714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339850"/>
                        <a:ext cx="8240713" cy="370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10" name="Object 10"/>
          <p:cNvGraphicFramePr>
            <a:graphicFrameLocks noChangeAspect="1"/>
          </p:cNvGraphicFramePr>
          <p:nvPr/>
        </p:nvGraphicFramePr>
        <p:xfrm>
          <a:off x="755650" y="2487613"/>
          <a:ext cx="517683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7" name="文档" r:id="rId5" imgW="5271135" imgH="633730" progId="Word.Document.8">
                  <p:embed/>
                </p:oleObj>
              </mc:Choice>
              <mc:Fallback>
                <p:oleObj name="文档" r:id="rId5" imgW="5271135" imgH="63373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487613"/>
                        <a:ext cx="5176838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11" name="Object 11"/>
          <p:cNvGraphicFramePr>
            <a:graphicFrameLocks noChangeAspect="1"/>
          </p:cNvGraphicFramePr>
          <p:nvPr/>
        </p:nvGraphicFramePr>
        <p:xfrm>
          <a:off x="882650" y="4292600"/>
          <a:ext cx="687863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8" name="文档" r:id="rId7" imgW="7093585" imgH="628650" progId="Word.Document.8">
                  <p:embed/>
                </p:oleObj>
              </mc:Choice>
              <mc:Fallback>
                <p:oleObj name="文档" r:id="rId7" imgW="7093585" imgH="62865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4292600"/>
                        <a:ext cx="6878638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0599" name="Object 23"/>
          <p:cNvGraphicFramePr>
            <a:graphicFrameLocks noChangeAspect="1"/>
          </p:cNvGraphicFramePr>
          <p:nvPr/>
        </p:nvGraphicFramePr>
        <p:xfrm>
          <a:off x="339725" y="244475"/>
          <a:ext cx="8453438" cy="625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26" name="文档" r:id="rId3" imgW="8609330" imgH="6369050" progId="Word.Document.8">
                  <p:embed/>
                </p:oleObj>
              </mc:Choice>
              <mc:Fallback>
                <p:oleObj name="文档" r:id="rId3" imgW="8609330" imgH="6369050" progId="Word.Document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244475"/>
                        <a:ext cx="8453438" cy="625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0600" name="Object 24"/>
          <p:cNvGraphicFramePr>
            <a:graphicFrameLocks noChangeAspect="1"/>
          </p:cNvGraphicFramePr>
          <p:nvPr/>
        </p:nvGraphicFramePr>
        <p:xfrm>
          <a:off x="8239125" y="2060575"/>
          <a:ext cx="5095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27" name="文档" r:id="rId5" imgW="524510" imgH="397510" progId="Word.Document.8">
                  <p:embed/>
                </p:oleObj>
              </mc:Choice>
              <mc:Fallback>
                <p:oleObj name="文档" r:id="rId5" imgW="524510" imgH="397510" progId="Word.Document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2060575"/>
                        <a:ext cx="5095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0601" name="Object 25"/>
          <p:cNvGraphicFramePr>
            <a:graphicFrameLocks noChangeAspect="1"/>
          </p:cNvGraphicFramePr>
          <p:nvPr/>
        </p:nvGraphicFramePr>
        <p:xfrm>
          <a:off x="8243888" y="2459038"/>
          <a:ext cx="5095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28" name="文档" r:id="rId7" imgW="524510" imgH="397510" progId="Word.Document.8">
                  <p:embed/>
                </p:oleObj>
              </mc:Choice>
              <mc:Fallback>
                <p:oleObj name="文档" r:id="rId7" imgW="524510" imgH="397510" progId="Word.Documen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3888" y="2459038"/>
                        <a:ext cx="5095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0602" name="Object 26"/>
          <p:cNvGraphicFramePr>
            <a:graphicFrameLocks noChangeAspect="1"/>
          </p:cNvGraphicFramePr>
          <p:nvPr/>
        </p:nvGraphicFramePr>
        <p:xfrm>
          <a:off x="8250238" y="2963863"/>
          <a:ext cx="5095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29" name="文档" r:id="rId9" imgW="524510" imgH="397510" progId="Word.Document.8">
                  <p:embed/>
                </p:oleObj>
              </mc:Choice>
              <mc:Fallback>
                <p:oleObj name="文档" r:id="rId9" imgW="524510" imgH="397510" progId="Word.Documen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0238" y="2963863"/>
                        <a:ext cx="5095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0603" name="Object 27"/>
          <p:cNvGraphicFramePr>
            <a:graphicFrameLocks noChangeAspect="1"/>
          </p:cNvGraphicFramePr>
          <p:nvPr/>
        </p:nvGraphicFramePr>
        <p:xfrm>
          <a:off x="615950" y="6092825"/>
          <a:ext cx="46037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630" name="文档" r:id="rId10" imgW="4660265" imgH="594360" progId="Word.Document.8">
                  <p:embed/>
                </p:oleObj>
              </mc:Choice>
              <mc:Fallback>
                <p:oleObj name="文档" r:id="rId10" imgW="4660265" imgH="594360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6092825"/>
                        <a:ext cx="46037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0212" name="Object 4"/>
          <p:cNvGraphicFramePr>
            <a:graphicFrameLocks noChangeAspect="1"/>
          </p:cNvGraphicFramePr>
          <p:nvPr/>
        </p:nvGraphicFramePr>
        <p:xfrm>
          <a:off x="60325" y="188913"/>
          <a:ext cx="839946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0231" name="文档" r:id="rId3" imgW="8459470" imgH="2237105" progId="Word.Document.8">
                  <p:embed/>
                </p:oleObj>
              </mc:Choice>
              <mc:Fallback>
                <p:oleObj name="文档" r:id="rId3" imgW="8459470" imgH="223710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188913"/>
                        <a:ext cx="839946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0216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550" y="765175"/>
            <a:ext cx="6767513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17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675" y="909638"/>
            <a:ext cx="11255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19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03350" y="1628775"/>
            <a:ext cx="1084263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0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08175" y="4437063"/>
            <a:ext cx="8413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1" name="Picture 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03350" y="5156200"/>
            <a:ext cx="12461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2" name="Picture 1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99050" y="3449638"/>
            <a:ext cx="14890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3" name="Picture 1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53238" y="4221163"/>
            <a:ext cx="454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0224" name="Picture 16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003800" y="4652963"/>
            <a:ext cx="18288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9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9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9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90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1240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0700" y="1485900"/>
            <a:ext cx="7867650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45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99200" y="1630363"/>
            <a:ext cx="19986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46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2105025"/>
            <a:ext cx="965200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47" name="Picture 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66788" y="2597150"/>
            <a:ext cx="21653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1248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57838" y="3500438"/>
            <a:ext cx="268605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9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9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559" name="Picture 7" descr="step3.t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276225" y="547688"/>
            <a:ext cx="400843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19560" name="Object 8"/>
          <p:cNvGraphicFramePr>
            <a:graphicFrameLocks noChangeAspect="1"/>
          </p:cNvGraphicFramePr>
          <p:nvPr/>
        </p:nvGraphicFramePr>
        <p:xfrm>
          <a:off x="2265363" y="404813"/>
          <a:ext cx="32432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587" name="文档" r:id="rId5" imgW="3282950" imgH="397510" progId="Word.Document.8">
                  <p:embed/>
                </p:oleObj>
              </mc:Choice>
              <mc:Fallback>
                <p:oleObj name="文档" r:id="rId5" imgW="3282950" imgH="39751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404813"/>
                        <a:ext cx="32432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6" name="Object 14"/>
          <p:cNvGraphicFramePr>
            <a:graphicFrameLocks noChangeAspect="1"/>
          </p:cNvGraphicFramePr>
          <p:nvPr/>
        </p:nvGraphicFramePr>
        <p:xfrm>
          <a:off x="339725" y="1414463"/>
          <a:ext cx="8399463" cy="483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588" name="文档" r:id="rId7" imgW="8500745" imgH="4870450" progId="Word.Document.8">
                  <p:embed/>
                </p:oleObj>
              </mc:Choice>
              <mc:Fallback>
                <p:oleObj name="文档" r:id="rId7" imgW="8500745" imgH="487045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414463"/>
                        <a:ext cx="8399463" cy="483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7" name="Object 15"/>
          <p:cNvGraphicFramePr>
            <a:graphicFrameLocks noChangeAspect="1"/>
          </p:cNvGraphicFramePr>
          <p:nvPr/>
        </p:nvGraphicFramePr>
        <p:xfrm>
          <a:off x="828675" y="2051050"/>
          <a:ext cx="7559675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589" name="文档" r:id="rId9" imgW="7700645" imgH="1263650" progId="Word.Document.8">
                  <p:embed/>
                </p:oleObj>
              </mc:Choice>
              <mc:Fallback>
                <p:oleObj name="文档" r:id="rId9" imgW="7700645" imgH="126365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2051050"/>
                        <a:ext cx="7559675" cy="123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8" name="Object 16"/>
          <p:cNvGraphicFramePr>
            <a:graphicFrameLocks noChangeAspect="1"/>
          </p:cNvGraphicFramePr>
          <p:nvPr/>
        </p:nvGraphicFramePr>
        <p:xfrm>
          <a:off x="765175" y="4678363"/>
          <a:ext cx="7910513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590" name="文档" r:id="rId11" imgW="8100060" imgH="1456690" progId="Word.Document.8">
                  <p:embed/>
                </p:oleObj>
              </mc:Choice>
              <mc:Fallback>
                <p:oleObj name="文档" r:id="rId11" imgW="8100060" imgH="145669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4678363"/>
                        <a:ext cx="7910513" cy="141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7512" name="Object 8"/>
          <p:cNvGraphicFramePr>
            <a:graphicFrameLocks noChangeAspect="1"/>
          </p:cNvGraphicFramePr>
          <p:nvPr/>
        </p:nvGraphicFramePr>
        <p:xfrm>
          <a:off x="339725" y="765175"/>
          <a:ext cx="8464550" cy="574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24" name="文档" r:id="rId3" imgW="8564880" imgH="5779135" progId="Word.Document.8">
                  <p:embed/>
                </p:oleObj>
              </mc:Choice>
              <mc:Fallback>
                <p:oleObj name="文档" r:id="rId3" imgW="8564880" imgH="577913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765175"/>
                        <a:ext cx="8464550" cy="574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7513" name="Object 9"/>
          <p:cNvGraphicFramePr>
            <a:graphicFrameLocks noChangeAspect="1"/>
          </p:cNvGraphicFramePr>
          <p:nvPr/>
        </p:nvGraphicFramePr>
        <p:xfrm>
          <a:off x="287338" y="1817688"/>
          <a:ext cx="8494712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525" name="文档" r:id="rId5" imgW="8555990" imgH="4206240" progId="Word.Document.8">
                  <p:embed/>
                </p:oleObj>
              </mc:Choice>
              <mc:Fallback>
                <p:oleObj name="文档" r:id="rId5" imgW="8555990" imgH="420624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817688"/>
                        <a:ext cx="8494712" cy="416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8534" name="Object 6"/>
          <p:cNvGraphicFramePr>
            <a:graphicFrameLocks noChangeAspect="1"/>
          </p:cNvGraphicFramePr>
          <p:nvPr/>
        </p:nvGraphicFramePr>
        <p:xfrm>
          <a:off x="2076450" y="260350"/>
          <a:ext cx="523081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53" name="Document" r:id="rId3" imgW="5299075" imgH="996950" progId="Word.Document.8">
                  <p:embed/>
                </p:oleObj>
              </mc:Choice>
              <mc:Fallback>
                <p:oleObj name="Document" r:id="rId3" imgW="5299075" imgH="99695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260350"/>
                        <a:ext cx="5230813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8537" name="Object 9"/>
          <p:cNvGraphicFramePr>
            <a:graphicFrameLocks noChangeAspect="1"/>
          </p:cNvGraphicFramePr>
          <p:nvPr/>
        </p:nvGraphicFramePr>
        <p:xfrm>
          <a:off x="252413" y="1196975"/>
          <a:ext cx="84677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54" name="Document" r:id="rId5" imgW="8461375" imgH="1187450" progId="Word.Document.8">
                  <p:embed/>
                </p:oleObj>
              </mc:Choice>
              <mc:Fallback>
                <p:oleObj name="Document" r:id="rId5" imgW="8461375" imgH="118745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1196975"/>
                        <a:ext cx="84677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8538" name="Object 10"/>
          <p:cNvGraphicFramePr>
            <a:graphicFrameLocks noChangeAspect="1"/>
          </p:cNvGraphicFramePr>
          <p:nvPr/>
        </p:nvGraphicFramePr>
        <p:xfrm>
          <a:off x="265113" y="2492375"/>
          <a:ext cx="8580437" cy="398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555" name="Document" r:id="rId7" imgW="8648700" imgH="4018915" progId="Word.Document.8">
                  <p:embed/>
                </p:oleObj>
              </mc:Choice>
              <mc:Fallback>
                <p:oleObj name="Document" r:id="rId7" imgW="8648700" imgH="401891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2492375"/>
                        <a:ext cx="8580437" cy="398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6493" name="Object 13"/>
          <p:cNvGraphicFramePr>
            <a:graphicFrameLocks noChangeAspect="1"/>
          </p:cNvGraphicFramePr>
          <p:nvPr/>
        </p:nvGraphicFramePr>
        <p:xfrm>
          <a:off x="339725" y="1265238"/>
          <a:ext cx="8399463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10" name="Document" r:id="rId3" imgW="8500745" imgH="1852930" progId="Word.Document.8">
                  <p:embed/>
                </p:oleObj>
              </mc:Choice>
              <mc:Fallback>
                <p:oleObj name="Document" r:id="rId3" imgW="8500745" imgH="185293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265238"/>
                        <a:ext cx="8399463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6494" name="Object 14"/>
          <p:cNvGraphicFramePr>
            <a:graphicFrameLocks noChangeAspect="1"/>
          </p:cNvGraphicFramePr>
          <p:nvPr/>
        </p:nvGraphicFramePr>
        <p:xfrm>
          <a:off x="342900" y="2636838"/>
          <a:ext cx="8458200" cy="284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11" name="Document" r:id="rId5" imgW="8461375" imgH="2848610" progId="Word.Document.8">
                  <p:embed/>
                </p:oleObj>
              </mc:Choice>
              <mc:Fallback>
                <p:oleObj name="Document" r:id="rId5" imgW="8461375" imgH="284861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2636838"/>
                        <a:ext cx="8458200" cy="284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6495" name="Object 15"/>
          <p:cNvGraphicFramePr>
            <a:graphicFrameLocks noChangeAspect="1"/>
          </p:cNvGraphicFramePr>
          <p:nvPr/>
        </p:nvGraphicFramePr>
        <p:xfrm>
          <a:off x="342900" y="4005263"/>
          <a:ext cx="8458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512" name="Document" r:id="rId7" imgW="8461375" imgH="1424940" progId="Word.Document.8">
                  <p:embed/>
                </p:oleObj>
              </mc:Choice>
              <mc:Fallback>
                <p:oleObj name="Document" r:id="rId7" imgW="8461375" imgH="142494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005263"/>
                        <a:ext cx="84582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5470" name="Object 14"/>
          <p:cNvGraphicFramePr>
            <a:graphicFrameLocks noChangeAspect="1"/>
          </p:cNvGraphicFramePr>
          <p:nvPr/>
        </p:nvGraphicFramePr>
        <p:xfrm>
          <a:off x="339725" y="1627188"/>
          <a:ext cx="8304213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77" name="文档" r:id="rId3" imgW="8459470" imgH="3775075" progId="Word.Document.8">
                  <p:embed/>
                </p:oleObj>
              </mc:Choice>
              <mc:Fallback>
                <p:oleObj name="文档" r:id="rId3" imgW="8459470" imgH="3775075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627188"/>
                        <a:ext cx="8304213" cy="370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4446" name="Object 14"/>
          <p:cNvGraphicFramePr>
            <a:graphicFrameLocks noChangeAspect="1"/>
          </p:cNvGraphicFramePr>
          <p:nvPr/>
        </p:nvGraphicFramePr>
        <p:xfrm>
          <a:off x="350838" y="479425"/>
          <a:ext cx="8559800" cy="590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78" name="Document" r:id="rId3" imgW="8813800" imgH="6079490" progId="Word.Document.8">
                  <p:embed/>
                </p:oleObj>
              </mc:Choice>
              <mc:Fallback>
                <p:oleObj name="Document" r:id="rId3" imgW="8813800" imgH="607949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479425"/>
                        <a:ext cx="8559800" cy="590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4447" name="Object 15"/>
          <p:cNvGraphicFramePr>
            <a:graphicFrameLocks noChangeAspect="1"/>
          </p:cNvGraphicFramePr>
          <p:nvPr/>
        </p:nvGraphicFramePr>
        <p:xfrm>
          <a:off x="2994025" y="990600"/>
          <a:ext cx="2009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79" name="文档" r:id="rId5" imgW="2042160" imgH="397510" progId="Word.Document.8">
                  <p:embed/>
                </p:oleObj>
              </mc:Choice>
              <mc:Fallback>
                <p:oleObj name="文档" r:id="rId5" imgW="2042160" imgH="39751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990600"/>
                        <a:ext cx="20097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4448" name="Object 16"/>
          <p:cNvGraphicFramePr>
            <a:graphicFrameLocks noChangeAspect="1"/>
          </p:cNvGraphicFramePr>
          <p:nvPr/>
        </p:nvGraphicFramePr>
        <p:xfrm>
          <a:off x="6516688" y="2141538"/>
          <a:ext cx="2009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80" name="文档" r:id="rId7" imgW="2042160" imgH="397510" progId="Word.Document.8">
                  <p:embed/>
                </p:oleObj>
              </mc:Choice>
              <mc:Fallback>
                <p:oleObj name="文档" r:id="rId7" imgW="2042160" imgH="39751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141538"/>
                        <a:ext cx="20097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4449" name="Object 17"/>
          <p:cNvGraphicFramePr>
            <a:graphicFrameLocks noChangeAspect="1"/>
          </p:cNvGraphicFramePr>
          <p:nvPr/>
        </p:nvGraphicFramePr>
        <p:xfrm>
          <a:off x="3454400" y="3222625"/>
          <a:ext cx="2009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81" name="文档" r:id="rId9" imgW="2042160" imgH="397510" progId="Word.Document.8">
                  <p:embed/>
                </p:oleObj>
              </mc:Choice>
              <mc:Fallback>
                <p:oleObj name="文档" r:id="rId9" imgW="2042160" imgH="397510" progId="Word.Documen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3222625"/>
                        <a:ext cx="20097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4450" name="Object 18"/>
          <p:cNvGraphicFramePr>
            <a:graphicFrameLocks noChangeAspect="1"/>
          </p:cNvGraphicFramePr>
          <p:nvPr/>
        </p:nvGraphicFramePr>
        <p:xfrm>
          <a:off x="2987675" y="3759200"/>
          <a:ext cx="19986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82" name="文档" r:id="rId11" imgW="2042160" imgH="397510" progId="Word.Document.8">
                  <p:embed/>
                </p:oleObj>
              </mc:Choice>
              <mc:Fallback>
                <p:oleObj name="文档" r:id="rId11" imgW="2042160" imgH="397510" progId="Word.Documen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759200"/>
                        <a:ext cx="199866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4451" name="Object 19"/>
          <p:cNvGraphicFramePr>
            <a:graphicFrameLocks noChangeAspect="1"/>
          </p:cNvGraphicFramePr>
          <p:nvPr/>
        </p:nvGraphicFramePr>
        <p:xfrm>
          <a:off x="5651500" y="4816475"/>
          <a:ext cx="337978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83" name="文档" r:id="rId13" imgW="3463925" imgH="397510" progId="Word.Document.8">
                  <p:embed/>
                </p:oleObj>
              </mc:Choice>
              <mc:Fallback>
                <p:oleObj name="文档" r:id="rId13" imgW="3463925" imgH="397510" progId="Word.Documen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816475"/>
                        <a:ext cx="337978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3191" name="Object 23"/>
          <p:cNvGraphicFramePr>
            <a:graphicFrameLocks noChangeAspect="1"/>
          </p:cNvGraphicFramePr>
          <p:nvPr/>
        </p:nvGraphicFramePr>
        <p:xfrm>
          <a:off x="339725" y="419100"/>
          <a:ext cx="8399463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23" name="Document" r:id="rId3" imgW="8461375" imgH="5929630" progId="Word.Document.8">
                  <p:embed/>
                </p:oleObj>
              </mc:Choice>
              <mc:Fallback>
                <p:oleObj name="Document" r:id="rId3" imgW="8461375" imgH="5929630" progId="Word.Document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419100"/>
                        <a:ext cx="8399463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3192" name="Object 24"/>
          <p:cNvGraphicFramePr>
            <a:graphicFrameLocks noChangeAspect="1"/>
          </p:cNvGraphicFramePr>
          <p:nvPr/>
        </p:nvGraphicFramePr>
        <p:xfrm>
          <a:off x="900113" y="404813"/>
          <a:ext cx="19986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24" name="文档" r:id="rId5" imgW="2030095" imgH="397510" progId="Word.Document.8">
                  <p:embed/>
                </p:oleObj>
              </mc:Choice>
              <mc:Fallback>
                <p:oleObj name="文档" r:id="rId5" imgW="2030095" imgH="397510" progId="Word.Document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4813"/>
                        <a:ext cx="19986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3193" name="Object 25"/>
          <p:cNvGraphicFramePr>
            <a:graphicFrameLocks noChangeAspect="1"/>
          </p:cNvGraphicFramePr>
          <p:nvPr/>
        </p:nvGraphicFramePr>
        <p:xfrm>
          <a:off x="989013" y="1524000"/>
          <a:ext cx="19986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25" name="Document" r:id="rId7" imgW="2030095" imgH="397510" progId="Word.Document.8">
                  <p:embed/>
                </p:oleObj>
              </mc:Choice>
              <mc:Fallback>
                <p:oleObj name="Document" r:id="rId7" imgW="2030095" imgH="397510" progId="Word.Documen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1524000"/>
                        <a:ext cx="19986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3194" name="Object 26"/>
          <p:cNvGraphicFramePr>
            <a:graphicFrameLocks noChangeAspect="1"/>
          </p:cNvGraphicFramePr>
          <p:nvPr/>
        </p:nvGraphicFramePr>
        <p:xfrm>
          <a:off x="1052513" y="2060575"/>
          <a:ext cx="19986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26" name="文档" r:id="rId9" imgW="2030095" imgH="397510" progId="Word.Document.8">
                  <p:embed/>
                </p:oleObj>
              </mc:Choice>
              <mc:Fallback>
                <p:oleObj name="文档" r:id="rId9" imgW="2030095" imgH="397510" progId="Word.Documen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2060575"/>
                        <a:ext cx="19986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3195" name="Object 27"/>
          <p:cNvGraphicFramePr>
            <a:graphicFrameLocks noChangeAspect="1"/>
          </p:cNvGraphicFramePr>
          <p:nvPr/>
        </p:nvGraphicFramePr>
        <p:xfrm>
          <a:off x="1044575" y="3322638"/>
          <a:ext cx="19986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27" name="文档" r:id="rId11" imgW="2030095" imgH="397510" progId="Word.Document.8">
                  <p:embed/>
                </p:oleObj>
              </mc:Choice>
              <mc:Fallback>
                <p:oleObj name="文档" r:id="rId11" imgW="2030095" imgH="397510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3322638"/>
                        <a:ext cx="19986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3196" name="Object 28"/>
          <p:cNvGraphicFramePr>
            <a:graphicFrameLocks noChangeAspect="1"/>
          </p:cNvGraphicFramePr>
          <p:nvPr/>
        </p:nvGraphicFramePr>
        <p:xfrm>
          <a:off x="1044575" y="5051425"/>
          <a:ext cx="19986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28" name="文档" r:id="rId13" imgW="2030095" imgH="397510" progId="Word.Document.8">
                  <p:embed/>
                </p:oleObj>
              </mc:Choice>
              <mc:Fallback>
                <p:oleObj name="文档" r:id="rId13" imgW="2030095" imgH="397510" progId="Word.Document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5051425"/>
                        <a:ext cx="19986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0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3420" name="Object 12"/>
          <p:cNvGraphicFramePr>
            <a:graphicFrameLocks noChangeAspect="1"/>
          </p:cNvGraphicFramePr>
          <p:nvPr/>
        </p:nvGraphicFramePr>
        <p:xfrm>
          <a:off x="339725" y="477838"/>
          <a:ext cx="83994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32" name="Document" r:id="rId3" imgW="8461375" imgH="2305685" progId="Word.Document.8">
                  <p:embed/>
                </p:oleObj>
              </mc:Choice>
              <mc:Fallback>
                <p:oleObj name="Document" r:id="rId3" imgW="8461375" imgH="2305685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477838"/>
                        <a:ext cx="839946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3421" name="Object 13"/>
          <p:cNvGraphicFramePr>
            <a:graphicFrameLocks noChangeAspect="1"/>
          </p:cNvGraphicFramePr>
          <p:nvPr/>
        </p:nvGraphicFramePr>
        <p:xfrm>
          <a:off x="331788" y="2852738"/>
          <a:ext cx="8559800" cy="239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33" name="文档" r:id="rId5" imgW="8646160" imgH="2437765" progId="Word.Document.8">
                  <p:embed/>
                </p:oleObj>
              </mc:Choice>
              <mc:Fallback>
                <p:oleObj name="文档" r:id="rId5" imgW="8646160" imgH="2437765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2852738"/>
                        <a:ext cx="8559800" cy="239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2392" name="Object 8"/>
          <p:cNvGraphicFramePr>
            <a:graphicFrameLocks noChangeAspect="1"/>
          </p:cNvGraphicFramePr>
          <p:nvPr/>
        </p:nvGraphicFramePr>
        <p:xfrm>
          <a:off x="468313" y="1268413"/>
          <a:ext cx="8347075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10" name="Document" r:id="rId3" imgW="8550910" imgH="1685290" progId="Word.Document.8">
                  <p:embed/>
                </p:oleObj>
              </mc:Choice>
              <mc:Fallback>
                <p:oleObj name="Document" r:id="rId3" imgW="8550910" imgH="168529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68413"/>
                        <a:ext cx="8347075" cy="163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2394" name="Object 10"/>
          <p:cNvGraphicFramePr>
            <a:graphicFrameLocks noChangeAspect="1"/>
          </p:cNvGraphicFramePr>
          <p:nvPr/>
        </p:nvGraphicFramePr>
        <p:xfrm>
          <a:off x="393700" y="2562225"/>
          <a:ext cx="78359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11" name="Document" r:id="rId5" imgW="8077200" imgH="1487170" progId="Word.Document.8">
                  <p:embed/>
                </p:oleObj>
              </mc:Choice>
              <mc:Fallback>
                <p:oleObj name="Document" r:id="rId5" imgW="8077200" imgH="148717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2562225"/>
                        <a:ext cx="78359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2395" name="Object 11"/>
          <p:cNvGraphicFramePr>
            <a:graphicFrameLocks noChangeAspect="1"/>
          </p:cNvGraphicFramePr>
          <p:nvPr/>
        </p:nvGraphicFramePr>
        <p:xfrm>
          <a:off x="395288" y="3860800"/>
          <a:ext cx="7878762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12" name="Document" r:id="rId7" imgW="8077200" imgH="1469390" progId="Word.Document.8">
                  <p:embed/>
                </p:oleObj>
              </mc:Choice>
              <mc:Fallback>
                <p:oleObj name="Document" r:id="rId7" imgW="8077200" imgH="146939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860800"/>
                        <a:ext cx="7878762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1" name="Object 21"/>
          <p:cNvGraphicFramePr>
            <a:graphicFrameLocks noChangeAspect="1"/>
          </p:cNvGraphicFramePr>
          <p:nvPr/>
        </p:nvGraphicFramePr>
        <p:xfrm>
          <a:off x="481013" y="1125538"/>
          <a:ext cx="8123237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8" name="文档" r:id="rId3" imgW="8317865" imgH="4194175" progId="Word.Document.8">
                  <p:embed/>
                </p:oleObj>
              </mc:Choice>
              <mc:Fallback>
                <p:oleObj name="文档" r:id="rId3" imgW="8317865" imgH="4194175" progId="Word.Documen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1125538"/>
                        <a:ext cx="8123237" cy="407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0367" name="Object 31"/>
          <p:cNvGraphicFramePr>
            <a:graphicFrameLocks noChangeAspect="1"/>
          </p:cNvGraphicFramePr>
          <p:nvPr/>
        </p:nvGraphicFramePr>
        <p:xfrm>
          <a:off x="339725" y="1052513"/>
          <a:ext cx="8304213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90" name="文档" r:id="rId3" imgW="8460105" imgH="4110990" progId="Word.Document.8">
                  <p:embed/>
                </p:oleObj>
              </mc:Choice>
              <mc:Fallback>
                <p:oleObj name="文档" r:id="rId3" imgW="8460105" imgH="4110990" progId="Word.Document.8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052513"/>
                        <a:ext cx="8304213" cy="402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0369" name="Object 33"/>
          <p:cNvGraphicFramePr>
            <a:graphicFrameLocks noChangeAspect="1"/>
          </p:cNvGraphicFramePr>
          <p:nvPr/>
        </p:nvGraphicFramePr>
        <p:xfrm>
          <a:off x="5643563" y="1701800"/>
          <a:ext cx="18081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91" name="文档" r:id="rId5" imgW="1836420" imgH="397510" progId="Word.Document.8">
                  <p:embed/>
                </p:oleObj>
              </mc:Choice>
              <mc:Fallback>
                <p:oleObj name="文档" r:id="rId5" imgW="1836420" imgH="397510" progId="Word.Document.8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1701800"/>
                        <a:ext cx="18081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0370" name="Object 34"/>
          <p:cNvGraphicFramePr>
            <a:graphicFrameLocks noChangeAspect="1"/>
          </p:cNvGraphicFramePr>
          <p:nvPr/>
        </p:nvGraphicFramePr>
        <p:xfrm>
          <a:off x="5140325" y="3035300"/>
          <a:ext cx="18081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92" name="文档" r:id="rId7" imgW="1836420" imgH="397510" progId="Word.Document.8">
                  <p:embed/>
                </p:oleObj>
              </mc:Choice>
              <mc:Fallback>
                <p:oleObj name="文档" r:id="rId7" imgW="1836420" imgH="397510" progId="Word.Document.8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3035300"/>
                        <a:ext cx="18081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0371" name="Object 35"/>
          <p:cNvGraphicFramePr>
            <a:graphicFrameLocks noChangeAspect="1"/>
          </p:cNvGraphicFramePr>
          <p:nvPr/>
        </p:nvGraphicFramePr>
        <p:xfrm>
          <a:off x="2990850" y="4392613"/>
          <a:ext cx="179546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93" name="文档" r:id="rId9" imgW="1835150" imgH="398145" progId="Word.Document.8">
                  <p:embed/>
                </p:oleObj>
              </mc:Choice>
              <mc:Fallback>
                <p:oleObj name="文档" r:id="rId9" imgW="1835150" imgH="398145" progId="Word.Document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392613"/>
                        <a:ext cx="1795463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9338" name="Object 26"/>
          <p:cNvGraphicFramePr>
            <a:graphicFrameLocks noChangeAspect="1"/>
          </p:cNvGraphicFramePr>
          <p:nvPr/>
        </p:nvGraphicFramePr>
        <p:xfrm>
          <a:off x="265113" y="188913"/>
          <a:ext cx="8580437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60" name="文档" r:id="rId3" imgW="8647430" imgH="2437130" progId="Word.Document.8">
                  <p:embed/>
                </p:oleObj>
              </mc:Choice>
              <mc:Fallback>
                <p:oleObj name="文档" r:id="rId3" imgW="8647430" imgH="2437130" progId="Word.Documen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188913"/>
                        <a:ext cx="8580437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39" name="Object 27"/>
          <p:cNvGraphicFramePr>
            <a:graphicFrameLocks noChangeAspect="1"/>
          </p:cNvGraphicFramePr>
          <p:nvPr/>
        </p:nvGraphicFramePr>
        <p:xfrm>
          <a:off x="339725" y="2711450"/>
          <a:ext cx="8347075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61" name="文档" r:id="rId5" imgW="8548370" imgH="1905000" progId="Word.Document.8">
                  <p:embed/>
                </p:oleObj>
              </mc:Choice>
              <mc:Fallback>
                <p:oleObj name="文档" r:id="rId5" imgW="8548370" imgH="1905000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2711450"/>
                        <a:ext cx="8347075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40" name="Object 28"/>
          <p:cNvGraphicFramePr>
            <a:graphicFrameLocks noChangeAspect="1"/>
          </p:cNvGraphicFramePr>
          <p:nvPr/>
        </p:nvGraphicFramePr>
        <p:xfrm>
          <a:off x="322263" y="4225925"/>
          <a:ext cx="84994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62" name="文档" r:id="rId7" imgW="8500745" imgH="2372995" progId="Word.Document.8">
                  <p:embed/>
                </p:oleObj>
              </mc:Choice>
              <mc:Fallback>
                <p:oleObj name="文档" r:id="rId7" imgW="8500745" imgH="2372995" progId="Word.Document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4225925"/>
                        <a:ext cx="84994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9341" name="Object 29"/>
          <p:cNvGraphicFramePr>
            <a:graphicFrameLocks noChangeAspect="1"/>
          </p:cNvGraphicFramePr>
          <p:nvPr/>
        </p:nvGraphicFramePr>
        <p:xfrm>
          <a:off x="322263" y="5338763"/>
          <a:ext cx="849947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63" name="文档" r:id="rId9" imgW="8500745" imgH="1187450" progId="Word.Document.8">
                  <p:embed/>
                </p:oleObj>
              </mc:Choice>
              <mc:Fallback>
                <p:oleObj name="文档" r:id="rId9" imgW="8500745" imgH="1187450" progId="Word.Document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5338763"/>
                        <a:ext cx="849947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3108" name="Object 4"/>
          <p:cNvGraphicFramePr>
            <a:graphicFrameLocks noChangeAspect="1"/>
          </p:cNvGraphicFramePr>
          <p:nvPr/>
        </p:nvGraphicFramePr>
        <p:xfrm>
          <a:off x="323850" y="477838"/>
          <a:ext cx="84677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40" name="文档" r:id="rId3" imgW="8459470" imgH="594360" progId="Word.Document.8">
                  <p:embed/>
                </p:oleObj>
              </mc:Choice>
              <mc:Fallback>
                <p:oleObj name="文档" r:id="rId3" imgW="8459470" imgH="5943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77838"/>
                        <a:ext cx="84677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109" name="Object 5"/>
          <p:cNvGraphicFramePr>
            <a:graphicFrameLocks noChangeAspect="1"/>
          </p:cNvGraphicFramePr>
          <p:nvPr/>
        </p:nvGraphicFramePr>
        <p:xfrm>
          <a:off x="252413" y="1214438"/>
          <a:ext cx="8686800" cy="509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41" name="文档" r:id="rId5" imgW="8893810" imgH="5251450" progId="Word.Document.8">
                  <p:embed/>
                </p:oleObj>
              </mc:Choice>
              <mc:Fallback>
                <p:oleObj name="文档" r:id="rId5" imgW="8893810" imgH="525145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1214438"/>
                        <a:ext cx="8686800" cy="509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110" name="Object 6"/>
          <p:cNvGraphicFramePr>
            <a:graphicFrameLocks noChangeAspect="1"/>
          </p:cNvGraphicFramePr>
          <p:nvPr/>
        </p:nvGraphicFramePr>
        <p:xfrm>
          <a:off x="1331913" y="1125538"/>
          <a:ext cx="52308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42" name="文档" r:id="rId7" imgW="5276215" imgH="397510" progId="Word.Document.8">
                  <p:embed/>
                </p:oleObj>
              </mc:Choice>
              <mc:Fallback>
                <p:oleObj name="文档" r:id="rId7" imgW="5276215" imgH="39751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125538"/>
                        <a:ext cx="52308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111" name="Object 7"/>
          <p:cNvGraphicFramePr>
            <a:graphicFrameLocks noChangeAspect="1"/>
          </p:cNvGraphicFramePr>
          <p:nvPr/>
        </p:nvGraphicFramePr>
        <p:xfrm>
          <a:off x="5253038" y="2852738"/>
          <a:ext cx="306228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43" name="文档" r:id="rId9" imgW="3143885" imgH="397510" progId="Word.Document.8">
                  <p:embed/>
                </p:oleObj>
              </mc:Choice>
              <mc:Fallback>
                <p:oleObj name="文档" r:id="rId9" imgW="3143885" imgH="39751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038" y="2852738"/>
                        <a:ext cx="3062287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112" name="Object 8"/>
          <p:cNvGraphicFramePr>
            <a:graphicFrameLocks noChangeAspect="1"/>
          </p:cNvGraphicFramePr>
          <p:nvPr/>
        </p:nvGraphicFramePr>
        <p:xfrm>
          <a:off x="1603375" y="4437063"/>
          <a:ext cx="3040063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44" name="文档" r:id="rId11" imgW="3143885" imgH="397510" progId="Word.Document.8">
                  <p:embed/>
                </p:oleObj>
              </mc:Choice>
              <mc:Fallback>
                <p:oleObj name="文档" r:id="rId11" imgW="3143885" imgH="39751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4437063"/>
                        <a:ext cx="3040063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3113" name="Object 9"/>
          <p:cNvGraphicFramePr>
            <a:graphicFrameLocks noChangeAspect="1"/>
          </p:cNvGraphicFramePr>
          <p:nvPr/>
        </p:nvGraphicFramePr>
        <p:xfrm>
          <a:off x="6718300" y="4508500"/>
          <a:ext cx="26050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45" name="文档" r:id="rId13" imgW="2709545" imgH="397510" progId="Word.Document.8">
                  <p:embed/>
                </p:oleObj>
              </mc:Choice>
              <mc:Fallback>
                <p:oleObj name="文档" r:id="rId13" imgW="2709545" imgH="39751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4508500"/>
                        <a:ext cx="260508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088" name="Object 8"/>
          <p:cNvGraphicFramePr>
            <a:graphicFrameLocks noChangeAspect="1"/>
          </p:cNvGraphicFramePr>
          <p:nvPr/>
        </p:nvGraphicFramePr>
        <p:xfrm>
          <a:off x="323850" y="188913"/>
          <a:ext cx="8399463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0" name="文档" r:id="rId3" imgW="8460105" imgH="2373630" progId="Word.Document.8">
                  <p:embed/>
                </p:oleObj>
              </mc:Choice>
              <mc:Fallback>
                <p:oleObj name="文档" r:id="rId3" imgW="8460105" imgH="237363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88913"/>
                        <a:ext cx="8399463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089" name="Object 9"/>
          <p:cNvGraphicFramePr>
            <a:graphicFrameLocks noChangeAspect="1"/>
          </p:cNvGraphicFramePr>
          <p:nvPr/>
        </p:nvGraphicFramePr>
        <p:xfrm>
          <a:off x="330200" y="2562225"/>
          <a:ext cx="8580438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1" name="文档" r:id="rId5" imgW="8647430" imgH="4215130" progId="Word.Document.8">
                  <p:embed/>
                </p:oleObj>
              </mc:Choice>
              <mc:Fallback>
                <p:oleObj name="文档" r:id="rId5" imgW="8647430" imgH="421513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2562225"/>
                        <a:ext cx="8580438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1060" name="Object 4"/>
          <p:cNvGraphicFramePr>
            <a:graphicFrameLocks noChangeAspect="1"/>
          </p:cNvGraphicFramePr>
          <p:nvPr/>
        </p:nvGraphicFramePr>
        <p:xfrm>
          <a:off x="339725" y="977900"/>
          <a:ext cx="834707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077" name="文档" r:id="rId3" imgW="8500110" imgH="2056130" progId="Word.Document.8">
                  <p:embed/>
                </p:oleObj>
              </mc:Choice>
              <mc:Fallback>
                <p:oleObj name="文档" r:id="rId3" imgW="8500110" imgH="205613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977900"/>
                        <a:ext cx="8347075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1061" name="Object 5"/>
          <p:cNvGraphicFramePr>
            <a:graphicFrameLocks noChangeAspect="1"/>
          </p:cNvGraphicFramePr>
          <p:nvPr/>
        </p:nvGraphicFramePr>
        <p:xfrm>
          <a:off x="339725" y="2647950"/>
          <a:ext cx="846455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078" name="文档" r:id="rId5" imgW="8662670" imgH="2197735" progId="Word.Document.8">
                  <p:embed/>
                </p:oleObj>
              </mc:Choice>
              <mc:Fallback>
                <p:oleObj name="文档" r:id="rId5" imgW="8662670" imgH="219773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2647950"/>
                        <a:ext cx="846455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1062" name="Object 6"/>
          <p:cNvGraphicFramePr>
            <a:graphicFrameLocks noChangeAspect="1"/>
          </p:cNvGraphicFramePr>
          <p:nvPr/>
        </p:nvGraphicFramePr>
        <p:xfrm>
          <a:off x="342900" y="4556125"/>
          <a:ext cx="8458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079" name="文档" r:id="rId7" imgW="8460105" imgH="1424305" progId="Word.Document.8">
                  <p:embed/>
                </p:oleObj>
              </mc:Choice>
              <mc:Fallback>
                <p:oleObj name="文档" r:id="rId7" imgW="8460105" imgH="142430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556125"/>
                        <a:ext cx="84582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4132" name="Object 4"/>
          <p:cNvGraphicFramePr>
            <a:graphicFrameLocks noChangeAspect="1"/>
          </p:cNvGraphicFramePr>
          <p:nvPr/>
        </p:nvGraphicFramePr>
        <p:xfrm>
          <a:off x="319088" y="765175"/>
          <a:ext cx="861218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40" name="文档" r:id="rId3" imgW="8816340" imgH="1203960" progId="Word.Document.8">
                  <p:embed/>
                </p:oleObj>
              </mc:Choice>
              <mc:Fallback>
                <p:oleObj name="文档" r:id="rId3" imgW="8816340" imgH="12039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765175"/>
                        <a:ext cx="8612187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4133" name="Picture 5" descr="19TYXRB1-3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2195513" y="2492375"/>
            <a:ext cx="48577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5159" name="Object 7"/>
          <p:cNvGraphicFramePr>
            <a:graphicFrameLocks noChangeAspect="1"/>
          </p:cNvGraphicFramePr>
          <p:nvPr/>
        </p:nvGraphicFramePr>
        <p:xfrm>
          <a:off x="339725" y="1096963"/>
          <a:ext cx="8399463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81" name="文档" r:id="rId3" imgW="8459470" imgH="4017010" progId="Word.Document.8">
                  <p:embed/>
                </p:oleObj>
              </mc:Choice>
              <mc:Fallback>
                <p:oleObj name="文档" r:id="rId3" imgW="8459470" imgH="401701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096963"/>
                        <a:ext cx="8399463" cy="398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60" name="Object 8"/>
          <p:cNvGraphicFramePr>
            <a:graphicFrameLocks noChangeAspect="1"/>
          </p:cNvGraphicFramePr>
          <p:nvPr/>
        </p:nvGraphicFramePr>
        <p:xfrm>
          <a:off x="4068763" y="2179638"/>
          <a:ext cx="20621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82" name="文档" r:id="rId5" imgW="2095500" imgH="397510" progId="Word.Document.8">
                  <p:embed/>
                </p:oleObj>
              </mc:Choice>
              <mc:Fallback>
                <p:oleObj name="文档" r:id="rId5" imgW="2095500" imgH="39751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2179638"/>
                        <a:ext cx="20621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61" name="Object 9"/>
          <p:cNvGraphicFramePr>
            <a:graphicFrameLocks noChangeAspect="1"/>
          </p:cNvGraphicFramePr>
          <p:nvPr/>
        </p:nvGraphicFramePr>
        <p:xfrm>
          <a:off x="4957763" y="3297238"/>
          <a:ext cx="20621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83" name="文档" r:id="rId7" imgW="2095500" imgH="397510" progId="Word.Document.8">
                  <p:embed/>
                </p:oleObj>
              </mc:Choice>
              <mc:Fallback>
                <p:oleObj name="文档" r:id="rId7" imgW="2095500" imgH="39751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3297238"/>
                        <a:ext cx="20621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62" name="Object 10"/>
          <p:cNvGraphicFramePr>
            <a:graphicFrameLocks noChangeAspect="1"/>
          </p:cNvGraphicFramePr>
          <p:nvPr/>
        </p:nvGraphicFramePr>
        <p:xfrm>
          <a:off x="4310063" y="4446588"/>
          <a:ext cx="20621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84" name="文档" r:id="rId9" imgW="2095500" imgH="397510" progId="Word.Document.8">
                  <p:embed/>
                </p:oleObj>
              </mc:Choice>
              <mc:Fallback>
                <p:oleObj name="文档" r:id="rId9" imgW="2095500" imgH="39751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4446588"/>
                        <a:ext cx="20621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881" name="Object 17"/>
          <p:cNvGraphicFramePr>
            <a:graphicFrameLocks noChangeAspect="1"/>
          </p:cNvGraphicFramePr>
          <p:nvPr/>
        </p:nvGraphicFramePr>
        <p:xfrm>
          <a:off x="446088" y="690563"/>
          <a:ext cx="7942262" cy="549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08" name="文档" r:id="rId3" imgW="8281670" imgH="5739765" progId="Word.Document.8">
                  <p:embed/>
                </p:oleObj>
              </mc:Choice>
              <mc:Fallback>
                <p:oleObj name="文档" r:id="rId3" imgW="8281670" imgH="5739765" progId="Word.Documen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690563"/>
                        <a:ext cx="7942262" cy="549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882" name="Object 18"/>
          <p:cNvGraphicFramePr>
            <a:graphicFrameLocks noChangeAspect="1"/>
          </p:cNvGraphicFramePr>
          <p:nvPr/>
        </p:nvGraphicFramePr>
        <p:xfrm>
          <a:off x="1030288" y="620713"/>
          <a:ext cx="2317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09" name="文档" r:id="rId5" imgW="2353310" imgH="397510" progId="Word.Document.8">
                  <p:embed/>
                </p:oleObj>
              </mc:Choice>
              <mc:Fallback>
                <p:oleObj name="文档" r:id="rId5" imgW="2353310" imgH="397510" progId="Word.Documen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620713"/>
                        <a:ext cx="23177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883" name="Object 19"/>
          <p:cNvGraphicFramePr>
            <a:graphicFrameLocks noChangeAspect="1"/>
          </p:cNvGraphicFramePr>
          <p:nvPr/>
        </p:nvGraphicFramePr>
        <p:xfrm>
          <a:off x="1260475" y="1955800"/>
          <a:ext cx="2317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10" name="文档" r:id="rId7" imgW="2353310" imgH="397510" progId="Word.Document.8">
                  <p:embed/>
                </p:oleObj>
              </mc:Choice>
              <mc:Fallback>
                <p:oleObj name="文档" r:id="rId7" imgW="2353310" imgH="397510" progId="Word.Documen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1955800"/>
                        <a:ext cx="23177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884" name="Object 20"/>
          <p:cNvGraphicFramePr>
            <a:graphicFrameLocks noChangeAspect="1"/>
          </p:cNvGraphicFramePr>
          <p:nvPr/>
        </p:nvGraphicFramePr>
        <p:xfrm>
          <a:off x="1044575" y="3357563"/>
          <a:ext cx="2317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11" name="文档" r:id="rId9" imgW="2353310" imgH="397510" progId="Word.Document.8">
                  <p:embed/>
                </p:oleObj>
              </mc:Choice>
              <mc:Fallback>
                <p:oleObj name="文档" r:id="rId9" imgW="2353310" imgH="397510" progId="Word.Document.8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3357563"/>
                        <a:ext cx="23177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2885" name="Object 21"/>
          <p:cNvGraphicFramePr>
            <a:graphicFrameLocks noChangeAspect="1"/>
          </p:cNvGraphicFramePr>
          <p:nvPr/>
        </p:nvGraphicFramePr>
        <p:xfrm>
          <a:off x="971550" y="4762500"/>
          <a:ext cx="2317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12" name="文档" r:id="rId11" imgW="2353310" imgH="397510" progId="Word.Document.8">
                  <p:embed/>
                </p:oleObj>
              </mc:Choice>
              <mc:Fallback>
                <p:oleObj name="文档" r:id="rId11" imgW="2353310" imgH="397510" progId="Word.Documen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62500"/>
                        <a:ext cx="23177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6180" name="Object 4"/>
          <p:cNvGraphicFramePr>
            <a:graphicFrameLocks noChangeAspect="1"/>
          </p:cNvGraphicFramePr>
          <p:nvPr/>
        </p:nvGraphicFramePr>
        <p:xfrm>
          <a:off x="339725" y="1196975"/>
          <a:ext cx="8399463" cy="41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02" name="文档" r:id="rId3" imgW="8459470" imgH="4189730" progId="Word.Document.8">
                  <p:embed/>
                </p:oleObj>
              </mc:Choice>
              <mc:Fallback>
                <p:oleObj name="文档" r:id="rId3" imgW="8459470" imgH="418973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196975"/>
                        <a:ext cx="8399463" cy="415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6181" name="Object 5"/>
          <p:cNvGraphicFramePr>
            <a:graphicFrameLocks noChangeAspect="1"/>
          </p:cNvGraphicFramePr>
          <p:nvPr/>
        </p:nvGraphicFramePr>
        <p:xfrm>
          <a:off x="2339975" y="1844675"/>
          <a:ext cx="5230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03" name="文档" r:id="rId5" imgW="5276215" imgH="397510" progId="Word.Document.8">
                  <p:embed/>
                </p:oleObj>
              </mc:Choice>
              <mc:Fallback>
                <p:oleObj name="文档" r:id="rId5" imgW="5276215" imgH="39751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844675"/>
                        <a:ext cx="52308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6182" name="Object 6"/>
          <p:cNvGraphicFramePr>
            <a:graphicFrameLocks noChangeAspect="1"/>
          </p:cNvGraphicFramePr>
          <p:nvPr/>
        </p:nvGraphicFramePr>
        <p:xfrm>
          <a:off x="6134100" y="3284538"/>
          <a:ext cx="29019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04" name="文档" r:id="rId7" imgW="2979420" imgH="397510" progId="Word.Document.8">
                  <p:embed/>
                </p:oleObj>
              </mc:Choice>
              <mc:Fallback>
                <p:oleObj name="文档" r:id="rId7" imgW="2979420" imgH="39751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3284538"/>
                        <a:ext cx="29019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6183" name="Object 7"/>
          <p:cNvGraphicFramePr>
            <a:graphicFrameLocks noChangeAspect="1"/>
          </p:cNvGraphicFramePr>
          <p:nvPr/>
        </p:nvGraphicFramePr>
        <p:xfrm>
          <a:off x="709613" y="3932238"/>
          <a:ext cx="52308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05" name="文档" r:id="rId9" imgW="5276215" imgH="397510" progId="Word.Document.8">
                  <p:embed/>
                </p:oleObj>
              </mc:Choice>
              <mc:Fallback>
                <p:oleObj name="文档" r:id="rId9" imgW="5276215" imgH="39751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3932238"/>
                        <a:ext cx="52308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4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7205" name="Object 5"/>
          <p:cNvGraphicFramePr>
            <a:graphicFrameLocks noChangeAspect="1"/>
          </p:cNvGraphicFramePr>
          <p:nvPr/>
        </p:nvGraphicFramePr>
        <p:xfrm>
          <a:off x="319088" y="117475"/>
          <a:ext cx="8580437" cy="41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27" name="文档" r:id="rId3" imgW="8647430" imgH="4189730" progId="Word.Document.8">
                  <p:embed/>
                </p:oleObj>
              </mc:Choice>
              <mc:Fallback>
                <p:oleObj name="文档" r:id="rId3" imgW="8647430" imgH="418973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117475"/>
                        <a:ext cx="8580437" cy="415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206" name="Object 6"/>
          <p:cNvGraphicFramePr>
            <a:graphicFrameLocks noChangeAspect="1"/>
          </p:cNvGraphicFramePr>
          <p:nvPr/>
        </p:nvGraphicFramePr>
        <p:xfrm>
          <a:off x="339725" y="3787775"/>
          <a:ext cx="8347075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28" name="文档" r:id="rId5" imgW="8549640" imgH="1321435" progId="Word.Document.8">
                  <p:embed/>
                </p:oleObj>
              </mc:Choice>
              <mc:Fallback>
                <p:oleObj name="文档" r:id="rId5" imgW="8549640" imgH="132143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3787775"/>
                        <a:ext cx="8347075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207" name="Object 7"/>
          <p:cNvGraphicFramePr>
            <a:graphicFrameLocks noChangeAspect="1"/>
          </p:cNvGraphicFramePr>
          <p:nvPr/>
        </p:nvGraphicFramePr>
        <p:xfrm>
          <a:off x="339725" y="4775200"/>
          <a:ext cx="84423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29" name="文档" r:id="rId7" imgW="8641080" imgH="1344295" progId="Word.Document.8">
                  <p:embed/>
                </p:oleObj>
              </mc:Choice>
              <mc:Fallback>
                <p:oleObj name="文档" r:id="rId7" imgW="8641080" imgH="134429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4775200"/>
                        <a:ext cx="84423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7208" name="Object 8"/>
          <p:cNvGraphicFramePr>
            <a:graphicFrameLocks noChangeAspect="1"/>
          </p:cNvGraphicFramePr>
          <p:nvPr/>
        </p:nvGraphicFramePr>
        <p:xfrm>
          <a:off x="252413" y="5713413"/>
          <a:ext cx="84994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230" name="文档" r:id="rId9" imgW="8500745" imgH="1028700" progId="Word.Document.8">
                  <p:embed/>
                </p:oleObj>
              </mc:Choice>
              <mc:Fallback>
                <p:oleObj name="文档" r:id="rId9" imgW="8500745" imgH="102870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5713413"/>
                        <a:ext cx="849947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8231" name="Object 7"/>
          <p:cNvGraphicFramePr>
            <a:graphicFrameLocks noChangeAspect="1"/>
          </p:cNvGraphicFramePr>
          <p:nvPr/>
        </p:nvGraphicFramePr>
        <p:xfrm>
          <a:off x="350838" y="1268413"/>
          <a:ext cx="8399462" cy="392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58" name="文档" r:id="rId3" imgW="8459470" imgH="3953510" progId="Word.Document.8">
                  <p:embed/>
                </p:oleObj>
              </mc:Choice>
              <mc:Fallback>
                <p:oleObj name="文档" r:id="rId3" imgW="8459470" imgH="395351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1268413"/>
                        <a:ext cx="8399462" cy="392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8232" name="Object 8"/>
          <p:cNvGraphicFramePr>
            <a:graphicFrameLocks noChangeAspect="1"/>
          </p:cNvGraphicFramePr>
          <p:nvPr/>
        </p:nvGraphicFramePr>
        <p:xfrm>
          <a:off x="4410075" y="2062163"/>
          <a:ext cx="15303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59" name="文档" r:id="rId5" imgW="1557655" imgH="397510" progId="Word.Document.8">
                  <p:embed/>
                </p:oleObj>
              </mc:Choice>
              <mc:Fallback>
                <p:oleObj name="文档" r:id="rId5" imgW="1557655" imgH="39751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2062163"/>
                        <a:ext cx="15303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8233" name="Object 9"/>
          <p:cNvGraphicFramePr>
            <a:graphicFrameLocks noChangeAspect="1"/>
          </p:cNvGraphicFramePr>
          <p:nvPr/>
        </p:nvGraphicFramePr>
        <p:xfrm>
          <a:off x="2754313" y="2773363"/>
          <a:ext cx="15303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60" name="文档" r:id="rId7" imgW="1557655" imgH="397510" progId="Word.Document.8">
                  <p:embed/>
                </p:oleObj>
              </mc:Choice>
              <mc:Fallback>
                <p:oleObj name="文档" r:id="rId7" imgW="1557655" imgH="39751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2773363"/>
                        <a:ext cx="15303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8234" name="Object 10"/>
          <p:cNvGraphicFramePr>
            <a:graphicFrameLocks noChangeAspect="1"/>
          </p:cNvGraphicFramePr>
          <p:nvPr/>
        </p:nvGraphicFramePr>
        <p:xfrm>
          <a:off x="3348038" y="3540125"/>
          <a:ext cx="15303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61" name="文档" r:id="rId9" imgW="1557655" imgH="397510" progId="Word.Document.8">
                  <p:embed/>
                </p:oleObj>
              </mc:Choice>
              <mc:Fallback>
                <p:oleObj name="文档" r:id="rId9" imgW="1557655" imgH="39751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540125"/>
                        <a:ext cx="15303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8235" name="Object 11"/>
          <p:cNvGraphicFramePr>
            <a:graphicFrameLocks noChangeAspect="1"/>
          </p:cNvGraphicFramePr>
          <p:nvPr/>
        </p:nvGraphicFramePr>
        <p:xfrm>
          <a:off x="6083300" y="4365625"/>
          <a:ext cx="15303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262" name="文档" r:id="rId11" imgW="1557655" imgH="397510" progId="Word.Document.8">
                  <p:embed/>
                </p:oleObj>
              </mc:Choice>
              <mc:Fallback>
                <p:oleObj name="文档" r:id="rId11" imgW="1557655" imgH="39751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4365625"/>
                        <a:ext cx="15303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0994" name="Object 2"/>
          <p:cNvGraphicFramePr>
            <a:graphicFrameLocks noChangeAspect="1"/>
          </p:cNvGraphicFramePr>
          <p:nvPr/>
        </p:nvGraphicFramePr>
        <p:xfrm>
          <a:off x="331788" y="765175"/>
          <a:ext cx="8559800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001" name="文档" r:id="rId3" imgW="8647430" imgH="5204460" progId="Word.Document.8">
                  <p:embed/>
                </p:oleObj>
              </mc:Choice>
              <mc:Fallback>
                <p:oleObj name="文档" r:id="rId3" imgW="8647430" imgH="52044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765175"/>
                        <a:ext cx="8559800" cy="513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9970" name="Object 2"/>
          <p:cNvGraphicFramePr>
            <a:graphicFrameLocks noChangeAspect="1"/>
          </p:cNvGraphicFramePr>
          <p:nvPr/>
        </p:nvGraphicFramePr>
        <p:xfrm>
          <a:off x="255588" y="839788"/>
          <a:ext cx="8664575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992" name="文档" r:id="rId3" imgW="8980805" imgH="3017520" progId="Word.Document.8">
                  <p:embed/>
                </p:oleObj>
              </mc:Choice>
              <mc:Fallback>
                <p:oleObj name="文档" r:id="rId3" imgW="8980805" imgH="30175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839788"/>
                        <a:ext cx="8664575" cy="289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9971" name="Object 3"/>
          <p:cNvGraphicFramePr>
            <a:graphicFrameLocks noChangeAspect="1"/>
          </p:cNvGraphicFramePr>
          <p:nvPr/>
        </p:nvGraphicFramePr>
        <p:xfrm>
          <a:off x="255588" y="2052638"/>
          <a:ext cx="8867775" cy="400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993" name="文档" r:id="rId5" imgW="8930640" imgH="4049395" progId="Word.Document.8">
                  <p:embed/>
                </p:oleObj>
              </mc:Choice>
              <mc:Fallback>
                <p:oleObj name="文档" r:id="rId5" imgW="8930640" imgH="404939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2052638"/>
                        <a:ext cx="8867775" cy="400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9972" name="Object 4"/>
          <p:cNvGraphicFramePr>
            <a:graphicFrameLocks noChangeAspect="1"/>
          </p:cNvGraphicFramePr>
          <p:nvPr/>
        </p:nvGraphicFramePr>
        <p:xfrm>
          <a:off x="179388" y="3255963"/>
          <a:ext cx="89281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994" name="文档" r:id="rId7" imgW="8930640" imgH="2700655" progId="Word.Document.8">
                  <p:embed/>
                </p:oleObj>
              </mc:Choice>
              <mc:Fallback>
                <p:oleObj name="文档" r:id="rId7" imgW="8930640" imgH="270065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255963"/>
                        <a:ext cx="8928100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9973" name="Object 5"/>
          <p:cNvGraphicFramePr>
            <a:graphicFrameLocks noChangeAspect="1"/>
          </p:cNvGraphicFramePr>
          <p:nvPr/>
        </p:nvGraphicFramePr>
        <p:xfrm>
          <a:off x="265113" y="4508500"/>
          <a:ext cx="8697912" cy="214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995" name="文档" r:id="rId9" imgW="8961120" imgH="2221865" progId="Word.Document.8">
                  <p:embed/>
                </p:oleObj>
              </mc:Choice>
              <mc:Fallback>
                <p:oleObj name="文档" r:id="rId9" imgW="8961120" imgH="222186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4508500"/>
                        <a:ext cx="8697912" cy="214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8946" name="Object 2"/>
          <p:cNvGraphicFramePr>
            <a:graphicFrameLocks noChangeAspect="1"/>
          </p:cNvGraphicFramePr>
          <p:nvPr/>
        </p:nvGraphicFramePr>
        <p:xfrm>
          <a:off x="323850" y="549275"/>
          <a:ext cx="8399463" cy="568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978" name="文档" r:id="rId3" imgW="8459470" imgH="5728970" progId="Word.Document.8">
                  <p:embed/>
                </p:oleObj>
              </mc:Choice>
              <mc:Fallback>
                <p:oleObj name="文档" r:id="rId3" imgW="8459470" imgH="572897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49275"/>
                        <a:ext cx="8399463" cy="568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8947" name="Object 3"/>
          <p:cNvGraphicFramePr>
            <a:graphicFrameLocks noChangeAspect="1"/>
          </p:cNvGraphicFramePr>
          <p:nvPr/>
        </p:nvGraphicFramePr>
        <p:xfrm>
          <a:off x="3482975" y="1052513"/>
          <a:ext cx="37528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979" name="文档" r:id="rId5" imgW="3805555" imgH="397510" progId="Word.Document.8">
                  <p:embed/>
                </p:oleObj>
              </mc:Choice>
              <mc:Fallback>
                <p:oleObj name="文档" r:id="rId5" imgW="3805555" imgH="39751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1052513"/>
                        <a:ext cx="37528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8948" name="Object 4"/>
          <p:cNvGraphicFramePr>
            <a:graphicFrameLocks noChangeAspect="1"/>
          </p:cNvGraphicFramePr>
          <p:nvPr/>
        </p:nvGraphicFramePr>
        <p:xfrm>
          <a:off x="1620838" y="1636713"/>
          <a:ext cx="37322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980" name="文档" r:id="rId7" imgW="3805555" imgH="397510" progId="Word.Document.8">
                  <p:embed/>
                </p:oleObj>
              </mc:Choice>
              <mc:Fallback>
                <p:oleObj name="文档" r:id="rId7" imgW="3805555" imgH="39751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1636713"/>
                        <a:ext cx="373221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8949" name="Object 5"/>
          <p:cNvGraphicFramePr>
            <a:graphicFrameLocks noChangeAspect="1"/>
          </p:cNvGraphicFramePr>
          <p:nvPr/>
        </p:nvGraphicFramePr>
        <p:xfrm>
          <a:off x="1335088" y="2747963"/>
          <a:ext cx="37528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981" name="文档" r:id="rId9" imgW="3805555" imgH="397510" progId="Word.Document.8">
                  <p:embed/>
                </p:oleObj>
              </mc:Choice>
              <mc:Fallback>
                <p:oleObj name="文档" r:id="rId9" imgW="3805555" imgH="39751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2747963"/>
                        <a:ext cx="37528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8950" name="Object 6"/>
          <p:cNvGraphicFramePr>
            <a:graphicFrameLocks noChangeAspect="1"/>
          </p:cNvGraphicFramePr>
          <p:nvPr/>
        </p:nvGraphicFramePr>
        <p:xfrm>
          <a:off x="6176963" y="4508500"/>
          <a:ext cx="26050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982" name="文档" r:id="rId11" imgW="2637790" imgH="397510" progId="Word.Document.8">
                  <p:embed/>
                </p:oleObj>
              </mc:Choice>
              <mc:Fallback>
                <p:oleObj name="文档" r:id="rId11" imgW="2637790" imgH="39751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3" y="4508500"/>
                        <a:ext cx="26050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8951" name="Object 7"/>
          <p:cNvGraphicFramePr>
            <a:graphicFrameLocks noChangeAspect="1"/>
          </p:cNvGraphicFramePr>
          <p:nvPr/>
        </p:nvGraphicFramePr>
        <p:xfrm>
          <a:off x="755650" y="5051425"/>
          <a:ext cx="3071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983" name="文档" r:id="rId13" imgW="3116580" imgH="397510" progId="Word.Document.8">
                  <p:embed/>
                </p:oleObj>
              </mc:Choice>
              <mc:Fallback>
                <p:oleObj name="文档" r:id="rId13" imgW="3116580" imgH="39751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051425"/>
                        <a:ext cx="30718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7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7922" name="Object 2"/>
          <p:cNvGraphicFramePr>
            <a:graphicFrameLocks noChangeAspect="1"/>
          </p:cNvGraphicFramePr>
          <p:nvPr/>
        </p:nvGraphicFramePr>
        <p:xfrm>
          <a:off x="252413" y="404813"/>
          <a:ext cx="8399462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44" name="文档" r:id="rId3" imgW="8459470" imgH="1187450" progId="Word.Document.8">
                  <p:embed/>
                </p:oleObj>
              </mc:Choice>
              <mc:Fallback>
                <p:oleObj name="文档" r:id="rId3" imgW="8459470" imgH="11874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04813"/>
                        <a:ext cx="8399462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7923" name="Object 3"/>
          <p:cNvGraphicFramePr>
            <a:graphicFrameLocks noChangeAspect="1"/>
          </p:cNvGraphicFramePr>
          <p:nvPr/>
        </p:nvGraphicFramePr>
        <p:xfrm>
          <a:off x="260350" y="1773238"/>
          <a:ext cx="8559800" cy="239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45" name="文档" r:id="rId5" imgW="8646160" imgH="2437765" progId="Word.Document.8">
                  <p:embed/>
                </p:oleObj>
              </mc:Choice>
              <mc:Fallback>
                <p:oleObj name="文档" r:id="rId5" imgW="8646160" imgH="243776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1773238"/>
                        <a:ext cx="8559800" cy="239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7924" name="Object 4"/>
          <p:cNvGraphicFramePr>
            <a:graphicFrameLocks noChangeAspect="1"/>
          </p:cNvGraphicFramePr>
          <p:nvPr/>
        </p:nvGraphicFramePr>
        <p:xfrm>
          <a:off x="339725" y="4221163"/>
          <a:ext cx="8399463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46" name="文档" r:id="rId7" imgW="8500745" imgH="1499870" progId="Word.Document.8">
                  <p:embed/>
                </p:oleObj>
              </mc:Choice>
              <mc:Fallback>
                <p:oleObj name="文档" r:id="rId7" imgW="8500745" imgH="149987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4221163"/>
                        <a:ext cx="8399463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7925" name="Object 5"/>
          <p:cNvGraphicFramePr>
            <a:graphicFrameLocks noChangeAspect="1"/>
          </p:cNvGraphicFramePr>
          <p:nvPr/>
        </p:nvGraphicFramePr>
        <p:xfrm>
          <a:off x="342900" y="5267325"/>
          <a:ext cx="845820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47" name="文档" r:id="rId9" imgW="8459470" imgH="1187450" progId="Word.Document.8">
                  <p:embed/>
                </p:oleObj>
              </mc:Choice>
              <mc:Fallback>
                <p:oleObj name="文档" r:id="rId9" imgW="8459470" imgH="118745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5267325"/>
                        <a:ext cx="8458200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6898" name="Object 2"/>
          <p:cNvGraphicFramePr>
            <a:graphicFrameLocks noChangeAspect="1"/>
          </p:cNvGraphicFramePr>
          <p:nvPr/>
        </p:nvGraphicFramePr>
        <p:xfrm>
          <a:off x="339725" y="925513"/>
          <a:ext cx="8399463" cy="516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935" name="文档" r:id="rId3" imgW="8459470" imgH="5203190" progId="Word.Document.8">
                  <p:embed/>
                </p:oleObj>
              </mc:Choice>
              <mc:Fallback>
                <p:oleObj name="文档" r:id="rId3" imgW="8459470" imgH="520319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925513"/>
                        <a:ext cx="8399463" cy="516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899" name="Object 3"/>
          <p:cNvGraphicFramePr>
            <a:graphicFrameLocks noChangeAspect="1"/>
          </p:cNvGraphicFramePr>
          <p:nvPr/>
        </p:nvGraphicFramePr>
        <p:xfrm>
          <a:off x="693738" y="1595438"/>
          <a:ext cx="287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936" name="文档" r:id="rId5" imgW="2912110" imgH="397510" progId="Word.Document.8">
                  <p:embed/>
                </p:oleObj>
              </mc:Choice>
              <mc:Fallback>
                <p:oleObj name="文档" r:id="rId5" imgW="2912110" imgH="39751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8" y="1595438"/>
                        <a:ext cx="2870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900" name="Object 4"/>
          <p:cNvGraphicFramePr>
            <a:graphicFrameLocks noChangeAspect="1"/>
          </p:cNvGraphicFramePr>
          <p:nvPr/>
        </p:nvGraphicFramePr>
        <p:xfrm>
          <a:off x="714375" y="2901950"/>
          <a:ext cx="28495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937" name="文档" r:id="rId7" imgW="2912110" imgH="397510" progId="Word.Document.8">
                  <p:embed/>
                </p:oleObj>
              </mc:Choice>
              <mc:Fallback>
                <p:oleObj name="文档" r:id="rId7" imgW="2912110" imgH="39751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901950"/>
                        <a:ext cx="284956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901" name="Object 5"/>
          <p:cNvGraphicFramePr>
            <a:graphicFrameLocks noChangeAspect="1"/>
          </p:cNvGraphicFramePr>
          <p:nvPr/>
        </p:nvGraphicFramePr>
        <p:xfrm>
          <a:off x="971550" y="4386263"/>
          <a:ext cx="50006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938" name="文档" r:id="rId9" imgW="521335" imgH="563880" progId="Word.Document.8">
                  <p:embed/>
                </p:oleObj>
              </mc:Choice>
              <mc:Fallback>
                <p:oleObj name="文档" r:id="rId9" imgW="521335" imgH="56388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386263"/>
                        <a:ext cx="500063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902" name="Object 6"/>
          <p:cNvGraphicFramePr>
            <a:graphicFrameLocks noChangeAspect="1"/>
          </p:cNvGraphicFramePr>
          <p:nvPr/>
        </p:nvGraphicFramePr>
        <p:xfrm>
          <a:off x="1457325" y="4365625"/>
          <a:ext cx="5222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939" name="文档" r:id="rId11" imgW="544195" imgH="563880" progId="Word.Document.8">
                  <p:embed/>
                </p:oleObj>
              </mc:Choice>
              <mc:Fallback>
                <p:oleObj name="文档" r:id="rId11" imgW="544195" imgH="5638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4365625"/>
                        <a:ext cx="5222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903" name="Object 7"/>
          <p:cNvGraphicFramePr>
            <a:graphicFrameLocks noChangeAspect="1"/>
          </p:cNvGraphicFramePr>
          <p:nvPr/>
        </p:nvGraphicFramePr>
        <p:xfrm>
          <a:off x="1912938" y="4376738"/>
          <a:ext cx="1074737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940" name="文档" r:id="rId13" imgW="1109345" imgH="574675" progId="Word.Document.8">
                  <p:embed/>
                </p:oleObj>
              </mc:Choice>
              <mc:Fallback>
                <p:oleObj name="文档" r:id="rId13" imgW="1109345" imgH="5746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8" y="4376738"/>
                        <a:ext cx="1074737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904" name="Object 8"/>
          <p:cNvGraphicFramePr>
            <a:graphicFrameLocks noChangeAspect="1"/>
          </p:cNvGraphicFramePr>
          <p:nvPr/>
        </p:nvGraphicFramePr>
        <p:xfrm>
          <a:off x="3162300" y="4376738"/>
          <a:ext cx="284956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941" name="文档" r:id="rId15" imgW="2933700" imgH="574675" progId="Word.Document.8">
                  <p:embed/>
                </p:oleObj>
              </mc:Choice>
              <mc:Fallback>
                <p:oleObj name="文档" r:id="rId15" imgW="2933700" imgH="5746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4376738"/>
                        <a:ext cx="284956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7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7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5874" name="Object 2"/>
          <p:cNvGraphicFramePr>
            <a:graphicFrameLocks noChangeAspect="1"/>
          </p:cNvGraphicFramePr>
          <p:nvPr/>
        </p:nvGraphicFramePr>
        <p:xfrm>
          <a:off x="265113" y="620713"/>
          <a:ext cx="8580437" cy="299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891" name="文档" r:id="rId3" imgW="8647430" imgH="3029585" progId="Word.Document.8">
                  <p:embed/>
                </p:oleObj>
              </mc:Choice>
              <mc:Fallback>
                <p:oleObj name="文档" r:id="rId3" imgW="8647430" imgH="30295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620713"/>
                        <a:ext cx="8580437" cy="299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5875" name="Object 3"/>
          <p:cNvGraphicFramePr>
            <a:graphicFrameLocks noChangeAspect="1"/>
          </p:cNvGraphicFramePr>
          <p:nvPr/>
        </p:nvGraphicFramePr>
        <p:xfrm>
          <a:off x="338138" y="3825875"/>
          <a:ext cx="846772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892" name="文档" r:id="rId5" imgW="8459470" imgH="1187450" progId="Word.Document.8">
                  <p:embed/>
                </p:oleObj>
              </mc:Choice>
              <mc:Fallback>
                <p:oleObj name="文档" r:id="rId5" imgW="8459470" imgH="118745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3825875"/>
                        <a:ext cx="846772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5876" name="Object 4"/>
          <p:cNvGraphicFramePr>
            <a:graphicFrameLocks noChangeAspect="1"/>
          </p:cNvGraphicFramePr>
          <p:nvPr/>
        </p:nvGraphicFramePr>
        <p:xfrm>
          <a:off x="339725" y="4976813"/>
          <a:ext cx="8399463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893" name="文档" r:id="rId7" imgW="8460105" imgH="1187450" progId="Word.Document.8">
                  <p:embed/>
                </p:oleObj>
              </mc:Choice>
              <mc:Fallback>
                <p:oleObj name="文档" r:id="rId7" imgW="8460105" imgH="118745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4976813"/>
                        <a:ext cx="8399463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4850" name="Object 2"/>
          <p:cNvGraphicFramePr>
            <a:graphicFrameLocks noChangeAspect="1"/>
          </p:cNvGraphicFramePr>
          <p:nvPr/>
        </p:nvGraphicFramePr>
        <p:xfrm>
          <a:off x="349250" y="977900"/>
          <a:ext cx="8399463" cy="446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67" name="文档" r:id="rId3" imgW="8500745" imgH="4495800" progId="Word.Document.8">
                  <p:embed/>
                </p:oleObj>
              </mc:Choice>
              <mc:Fallback>
                <p:oleObj name="文档" r:id="rId3" imgW="8500745" imgH="44958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977900"/>
                        <a:ext cx="8399463" cy="446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1" name="Object 3"/>
          <p:cNvGraphicFramePr>
            <a:graphicFrameLocks noChangeAspect="1"/>
          </p:cNvGraphicFramePr>
          <p:nvPr/>
        </p:nvGraphicFramePr>
        <p:xfrm>
          <a:off x="3995738" y="1595438"/>
          <a:ext cx="2009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68" name="文档" r:id="rId5" imgW="2042160" imgH="397510" progId="Word.Document.8">
                  <p:embed/>
                </p:oleObj>
              </mc:Choice>
              <mc:Fallback>
                <p:oleObj name="文档" r:id="rId5" imgW="2042160" imgH="39751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1595438"/>
                        <a:ext cx="20097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2" name="Object 4"/>
          <p:cNvGraphicFramePr>
            <a:graphicFrameLocks noChangeAspect="1"/>
          </p:cNvGraphicFramePr>
          <p:nvPr/>
        </p:nvGraphicFramePr>
        <p:xfrm>
          <a:off x="6665913" y="3035300"/>
          <a:ext cx="20097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869" name="文档" r:id="rId7" imgW="2042160" imgH="397510" progId="Word.Document.8">
                  <p:embed/>
                </p:oleObj>
              </mc:Choice>
              <mc:Fallback>
                <p:oleObj name="文档" r:id="rId7" imgW="2042160" imgH="39751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913" y="3035300"/>
                        <a:ext cx="20097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905" name="Object 65"/>
          <p:cNvGraphicFramePr>
            <a:graphicFrameLocks noChangeAspect="1"/>
          </p:cNvGraphicFramePr>
          <p:nvPr/>
        </p:nvGraphicFramePr>
        <p:xfrm>
          <a:off x="339725" y="1052513"/>
          <a:ext cx="8399463" cy="471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47" name="Document" r:id="rId3" imgW="8461375" imgH="4744085" progId="Word.Document.8">
                  <p:embed/>
                </p:oleObj>
              </mc:Choice>
              <mc:Fallback>
                <p:oleObj name="Document" r:id="rId3" imgW="8461375" imgH="4744085" progId="Word.Document.8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052513"/>
                        <a:ext cx="8399463" cy="471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6" name="Object 66"/>
          <p:cNvGraphicFramePr>
            <a:graphicFrameLocks noChangeAspect="1"/>
          </p:cNvGraphicFramePr>
          <p:nvPr/>
        </p:nvGraphicFramePr>
        <p:xfrm>
          <a:off x="1495425" y="1557338"/>
          <a:ext cx="3508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48" name="文档" r:id="rId5" imgW="3558540" imgH="397510" progId="Word.Document.8">
                  <p:embed/>
                </p:oleObj>
              </mc:Choice>
              <mc:Fallback>
                <p:oleObj name="文档" r:id="rId5" imgW="3558540" imgH="397510" progId="Word.Document.8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1557338"/>
                        <a:ext cx="35083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7" name="Object 67"/>
          <p:cNvGraphicFramePr>
            <a:graphicFrameLocks noChangeAspect="1"/>
          </p:cNvGraphicFramePr>
          <p:nvPr/>
        </p:nvGraphicFramePr>
        <p:xfrm>
          <a:off x="1423988" y="2171700"/>
          <a:ext cx="3508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49" name="文档" r:id="rId7" imgW="3558540" imgH="397510" progId="Word.Document.8">
                  <p:embed/>
                </p:oleObj>
              </mc:Choice>
              <mc:Fallback>
                <p:oleObj name="文档" r:id="rId7" imgW="3558540" imgH="397510" progId="Word.Document.8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2171700"/>
                        <a:ext cx="35083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8" name="Object 68"/>
          <p:cNvGraphicFramePr>
            <a:graphicFrameLocks noChangeAspect="1"/>
          </p:cNvGraphicFramePr>
          <p:nvPr/>
        </p:nvGraphicFramePr>
        <p:xfrm>
          <a:off x="1466850" y="2747963"/>
          <a:ext cx="3508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0" name="文档" r:id="rId9" imgW="3558540" imgH="397510" progId="Word.Document.8">
                  <p:embed/>
                </p:oleObj>
              </mc:Choice>
              <mc:Fallback>
                <p:oleObj name="文档" r:id="rId9" imgW="3558540" imgH="397510" progId="Word.Document.8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2747963"/>
                        <a:ext cx="35083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9" name="Object 69"/>
          <p:cNvGraphicFramePr>
            <a:graphicFrameLocks noChangeAspect="1"/>
          </p:cNvGraphicFramePr>
          <p:nvPr/>
        </p:nvGraphicFramePr>
        <p:xfrm>
          <a:off x="1519238" y="3322638"/>
          <a:ext cx="3508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1" name="文档" r:id="rId11" imgW="3558540" imgH="397510" progId="Word.Document.8">
                  <p:embed/>
                </p:oleObj>
              </mc:Choice>
              <mc:Fallback>
                <p:oleObj name="文档" r:id="rId11" imgW="3558540" imgH="397510" progId="Word.Document.8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3322638"/>
                        <a:ext cx="35083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10" name="Object 70"/>
          <p:cNvGraphicFramePr>
            <a:graphicFrameLocks noChangeAspect="1"/>
          </p:cNvGraphicFramePr>
          <p:nvPr/>
        </p:nvGraphicFramePr>
        <p:xfrm>
          <a:off x="1403350" y="3932238"/>
          <a:ext cx="3508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2" name="文档" r:id="rId13" imgW="3558540" imgH="397510" progId="Word.Document.8">
                  <p:embed/>
                </p:oleObj>
              </mc:Choice>
              <mc:Fallback>
                <p:oleObj name="文档" r:id="rId13" imgW="3558540" imgH="397510" progId="Word.Document.8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932238"/>
                        <a:ext cx="35083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11" name="Object 71"/>
          <p:cNvGraphicFramePr>
            <a:graphicFrameLocks noChangeAspect="1"/>
          </p:cNvGraphicFramePr>
          <p:nvPr/>
        </p:nvGraphicFramePr>
        <p:xfrm>
          <a:off x="1495425" y="4518025"/>
          <a:ext cx="3508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3" name="文档" r:id="rId15" imgW="3558540" imgH="397510" progId="Word.Document.8">
                  <p:embed/>
                </p:oleObj>
              </mc:Choice>
              <mc:Fallback>
                <p:oleObj name="文档" r:id="rId15" imgW="3558540" imgH="397510" progId="Word.Document.8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4518025"/>
                        <a:ext cx="35083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12" name="Object 72"/>
          <p:cNvGraphicFramePr>
            <a:graphicFrameLocks noChangeAspect="1"/>
          </p:cNvGraphicFramePr>
          <p:nvPr/>
        </p:nvGraphicFramePr>
        <p:xfrm>
          <a:off x="1403350" y="5122863"/>
          <a:ext cx="35083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4" name="文档" r:id="rId17" imgW="3558540" imgH="397510" progId="Word.Document.8">
                  <p:embed/>
                </p:oleObj>
              </mc:Choice>
              <mc:Fallback>
                <p:oleObj name="文档" r:id="rId17" imgW="3558540" imgH="397510" progId="Word.Document.8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122863"/>
                        <a:ext cx="35083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3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3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3826" name="Object 2"/>
          <p:cNvGraphicFramePr>
            <a:graphicFrameLocks noChangeAspect="1"/>
          </p:cNvGraphicFramePr>
          <p:nvPr/>
        </p:nvGraphicFramePr>
        <p:xfrm>
          <a:off x="393700" y="404813"/>
          <a:ext cx="8399463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34" name="文档" r:id="rId3" imgW="8460105" imgH="1712595" progId="Word.Document.8">
                  <p:embed/>
                </p:oleObj>
              </mc:Choice>
              <mc:Fallback>
                <p:oleObj name="文档" r:id="rId3" imgW="8460105" imgH="171259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404813"/>
                        <a:ext cx="8399463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1778" name="Object 2"/>
          <p:cNvGraphicFramePr>
            <a:graphicFrameLocks noChangeAspect="1"/>
          </p:cNvGraphicFramePr>
          <p:nvPr/>
        </p:nvGraphicFramePr>
        <p:xfrm>
          <a:off x="179388" y="614363"/>
          <a:ext cx="8740775" cy="526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790" name="文档" r:id="rId3" imgW="8947150" imgH="5434330" progId="Word.Document.8">
                  <p:embed/>
                </p:oleObj>
              </mc:Choice>
              <mc:Fallback>
                <p:oleObj name="文档" r:id="rId3" imgW="8947150" imgH="54343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14363"/>
                        <a:ext cx="8740775" cy="526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1779" name="Object 3"/>
          <p:cNvGraphicFramePr>
            <a:graphicFrameLocks noChangeAspect="1"/>
          </p:cNvGraphicFramePr>
          <p:nvPr/>
        </p:nvGraphicFramePr>
        <p:xfrm>
          <a:off x="179388" y="4508500"/>
          <a:ext cx="89471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1791" name="文档" r:id="rId5" imgW="8947150" imgH="1189990" progId="Word.Document.8">
                  <p:embed/>
                </p:oleObj>
              </mc:Choice>
              <mc:Fallback>
                <p:oleObj name="文档" r:id="rId5" imgW="8947150" imgH="118999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508500"/>
                        <a:ext cx="89471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2260" name="Object 4"/>
          <p:cNvGraphicFramePr>
            <a:graphicFrameLocks noChangeAspect="1"/>
          </p:cNvGraphicFramePr>
          <p:nvPr/>
        </p:nvGraphicFramePr>
        <p:xfrm>
          <a:off x="319088" y="1579563"/>
          <a:ext cx="8399462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272" name="文档" r:id="rId3" imgW="8459470" imgH="1581785" progId="Word.Document.8">
                  <p:embed/>
                </p:oleObj>
              </mc:Choice>
              <mc:Fallback>
                <p:oleObj name="文档" r:id="rId3" imgW="8459470" imgH="158178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1579563"/>
                        <a:ext cx="8399462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2261" name="Object 5"/>
          <p:cNvGraphicFramePr>
            <a:graphicFrameLocks noChangeAspect="1"/>
          </p:cNvGraphicFramePr>
          <p:nvPr/>
        </p:nvGraphicFramePr>
        <p:xfrm>
          <a:off x="339725" y="3019425"/>
          <a:ext cx="8399463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273" name="文档" r:id="rId5" imgW="8459470" imgH="1581785" progId="Word.Document.8">
                  <p:embed/>
                </p:oleObj>
              </mc:Choice>
              <mc:Fallback>
                <p:oleObj name="文档" r:id="rId5" imgW="8459470" imgH="158178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3019425"/>
                        <a:ext cx="8399463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284" name="Object 4"/>
          <p:cNvGraphicFramePr>
            <a:graphicFrameLocks noChangeAspect="1"/>
          </p:cNvGraphicFramePr>
          <p:nvPr/>
        </p:nvGraphicFramePr>
        <p:xfrm>
          <a:off x="339725" y="828675"/>
          <a:ext cx="8496300" cy="549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6" name="文档" r:id="rId3" imgW="8741410" imgH="5678170" progId="Word.Document.8">
                  <p:embed/>
                </p:oleObj>
              </mc:Choice>
              <mc:Fallback>
                <p:oleObj name="文档" r:id="rId3" imgW="8741410" imgH="567817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828675"/>
                        <a:ext cx="8496300" cy="549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285" name="Object 5"/>
          <p:cNvGraphicFramePr>
            <a:graphicFrameLocks noChangeAspect="1"/>
          </p:cNvGraphicFramePr>
          <p:nvPr/>
        </p:nvGraphicFramePr>
        <p:xfrm>
          <a:off x="6588125" y="1382713"/>
          <a:ext cx="25193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7" name="文档" r:id="rId5" imgW="2557145" imgH="397510" progId="Word.Document.8">
                  <p:embed/>
                </p:oleObj>
              </mc:Choice>
              <mc:Fallback>
                <p:oleObj name="文档" r:id="rId5" imgW="2557145" imgH="39751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382713"/>
                        <a:ext cx="25193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286" name="Object 6"/>
          <p:cNvGraphicFramePr>
            <a:graphicFrameLocks noChangeAspect="1"/>
          </p:cNvGraphicFramePr>
          <p:nvPr/>
        </p:nvGraphicFramePr>
        <p:xfrm>
          <a:off x="755650" y="1917700"/>
          <a:ext cx="27860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8" name="文档" r:id="rId7" imgW="2860675" imgH="397510" progId="Word.Document.8">
                  <p:embed/>
                </p:oleObj>
              </mc:Choice>
              <mc:Fallback>
                <p:oleObj name="文档" r:id="rId7" imgW="2860675" imgH="39751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17700"/>
                        <a:ext cx="278606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287" name="Object 7"/>
          <p:cNvGraphicFramePr>
            <a:graphicFrameLocks noChangeAspect="1"/>
          </p:cNvGraphicFramePr>
          <p:nvPr/>
        </p:nvGraphicFramePr>
        <p:xfrm>
          <a:off x="5146675" y="2998788"/>
          <a:ext cx="37211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9" name="文档" r:id="rId9" imgW="3773170" imgH="792480" progId="Word.Document.8">
                  <p:embed/>
                </p:oleObj>
              </mc:Choice>
              <mc:Fallback>
                <p:oleObj name="文档" r:id="rId9" imgW="3773170" imgH="79248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2998788"/>
                        <a:ext cx="372110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288" name="Object 8"/>
          <p:cNvGraphicFramePr>
            <a:graphicFrameLocks noChangeAspect="1"/>
          </p:cNvGraphicFramePr>
          <p:nvPr/>
        </p:nvGraphicFramePr>
        <p:xfrm>
          <a:off x="584200" y="3536950"/>
          <a:ext cx="37719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0" name="文档" r:id="rId11" imgW="3773170" imgH="397510" progId="Word.Document.8">
                  <p:embed/>
                </p:oleObj>
              </mc:Choice>
              <mc:Fallback>
                <p:oleObj name="文档" r:id="rId11" imgW="3773170" imgH="39751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536950"/>
                        <a:ext cx="37719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289" name="Object 9"/>
          <p:cNvGraphicFramePr>
            <a:graphicFrameLocks noChangeAspect="1"/>
          </p:cNvGraphicFramePr>
          <p:nvPr/>
        </p:nvGraphicFramePr>
        <p:xfrm>
          <a:off x="1403350" y="4659313"/>
          <a:ext cx="37211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1" name="文档" r:id="rId13" imgW="3782695" imgH="792480" progId="Word.Document.8">
                  <p:embed/>
                </p:oleObj>
              </mc:Choice>
              <mc:Fallback>
                <p:oleObj name="文档" r:id="rId13" imgW="3782695" imgH="79248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659313"/>
                        <a:ext cx="372110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9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9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9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7380" name="Object 4"/>
          <p:cNvGraphicFramePr>
            <a:graphicFrameLocks noChangeAspect="1"/>
          </p:cNvGraphicFramePr>
          <p:nvPr/>
        </p:nvGraphicFramePr>
        <p:xfrm>
          <a:off x="323850" y="117475"/>
          <a:ext cx="847407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392" name="文档" r:id="rId3" imgW="8625840" imgH="2308860" progId="Word.Document.8">
                  <p:embed/>
                </p:oleObj>
              </mc:Choice>
              <mc:Fallback>
                <p:oleObj name="文档" r:id="rId3" imgW="8625840" imgH="23088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7475"/>
                        <a:ext cx="8474075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7381" name="Object 5"/>
          <p:cNvGraphicFramePr>
            <a:graphicFrameLocks noChangeAspect="1"/>
          </p:cNvGraphicFramePr>
          <p:nvPr/>
        </p:nvGraphicFramePr>
        <p:xfrm>
          <a:off x="255588" y="2349500"/>
          <a:ext cx="8750300" cy="467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393" name="文档" r:id="rId5" imgW="9011285" imgH="4835525" progId="Word.Document.8">
                  <p:embed/>
                </p:oleObj>
              </mc:Choice>
              <mc:Fallback>
                <p:oleObj name="文档" r:id="rId5" imgW="9011285" imgH="483552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2349500"/>
                        <a:ext cx="8750300" cy="467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8402" name="Object 2"/>
          <p:cNvGraphicFramePr>
            <a:graphicFrameLocks noChangeAspect="1"/>
          </p:cNvGraphicFramePr>
          <p:nvPr/>
        </p:nvGraphicFramePr>
        <p:xfrm>
          <a:off x="339725" y="1052513"/>
          <a:ext cx="8548688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419" name="文档" r:id="rId3" imgW="8755380" imgH="2292350" progId="Word.Document.8">
                  <p:embed/>
                </p:oleObj>
              </mc:Choice>
              <mc:Fallback>
                <p:oleObj name="文档" r:id="rId3" imgW="8755380" imgH="22923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052513"/>
                        <a:ext cx="8548688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8403" name="Object 3"/>
          <p:cNvGraphicFramePr>
            <a:graphicFrameLocks noChangeAspect="1"/>
          </p:cNvGraphicFramePr>
          <p:nvPr/>
        </p:nvGraphicFramePr>
        <p:xfrm>
          <a:off x="336550" y="2955925"/>
          <a:ext cx="8699500" cy="284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420" name="文档" r:id="rId5" imgW="8700770" imgH="2854325" progId="Word.Document.8">
                  <p:embed/>
                </p:oleObj>
              </mc:Choice>
              <mc:Fallback>
                <p:oleObj name="文档" r:id="rId5" imgW="8700770" imgH="28543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2955925"/>
                        <a:ext cx="8699500" cy="284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8404" name="Object 4"/>
          <p:cNvGraphicFramePr>
            <a:graphicFrameLocks noChangeAspect="1"/>
          </p:cNvGraphicFramePr>
          <p:nvPr/>
        </p:nvGraphicFramePr>
        <p:xfrm>
          <a:off x="336550" y="4237038"/>
          <a:ext cx="869950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421" name="文档" r:id="rId7" imgW="8700770" imgH="1428115" progId="Word.Document.8">
                  <p:embed/>
                </p:oleObj>
              </mc:Choice>
              <mc:Fallback>
                <p:oleObj name="文档" r:id="rId7" imgW="8700770" imgH="142811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4237038"/>
                        <a:ext cx="8699500" cy="142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22" name="Object 2"/>
          <p:cNvGraphicFramePr>
            <a:graphicFrameLocks noChangeAspect="1"/>
          </p:cNvGraphicFramePr>
          <p:nvPr/>
        </p:nvGraphicFramePr>
        <p:xfrm>
          <a:off x="468313" y="1268413"/>
          <a:ext cx="8399462" cy="385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4" name="文档" r:id="rId3" imgW="8459470" imgH="3890645" progId="Word.Document.8">
                  <p:embed/>
                </p:oleObj>
              </mc:Choice>
              <mc:Fallback>
                <p:oleObj name="文档" r:id="rId3" imgW="8459470" imgH="389064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68413"/>
                        <a:ext cx="8399462" cy="385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23" name="Object 3"/>
          <p:cNvGraphicFramePr>
            <a:graphicFrameLocks noChangeAspect="1"/>
          </p:cNvGraphicFramePr>
          <p:nvPr/>
        </p:nvGraphicFramePr>
        <p:xfrm>
          <a:off x="5097463" y="2098675"/>
          <a:ext cx="914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5" name="文档" r:id="rId5" imgW="932815" imgH="397510" progId="Word.Document.8">
                  <p:embed/>
                </p:oleObj>
              </mc:Choice>
              <mc:Fallback>
                <p:oleObj name="文档" r:id="rId5" imgW="932815" imgH="39751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2098675"/>
                        <a:ext cx="914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24" name="Object 4"/>
          <p:cNvGraphicFramePr>
            <a:graphicFrameLocks noChangeAspect="1"/>
          </p:cNvGraphicFramePr>
          <p:nvPr/>
        </p:nvGraphicFramePr>
        <p:xfrm>
          <a:off x="4348163" y="2781300"/>
          <a:ext cx="20415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6" name="文档" r:id="rId7" imgW="2091055" imgH="397510" progId="Word.Document.8">
                  <p:embed/>
                </p:oleObj>
              </mc:Choice>
              <mc:Fallback>
                <p:oleObj name="文档" r:id="rId7" imgW="2091055" imgH="39751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2781300"/>
                        <a:ext cx="20415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25" name="Object 5"/>
          <p:cNvGraphicFramePr>
            <a:graphicFrameLocks noChangeAspect="1"/>
          </p:cNvGraphicFramePr>
          <p:nvPr/>
        </p:nvGraphicFramePr>
        <p:xfrm>
          <a:off x="4321175" y="4330700"/>
          <a:ext cx="914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7" name="文档" r:id="rId9" imgW="932815" imgH="397510" progId="Word.Document.8">
                  <p:embed/>
                </p:oleObj>
              </mc:Choice>
              <mc:Fallback>
                <p:oleObj name="文档" r:id="rId9" imgW="932815" imgH="39751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4330700"/>
                        <a:ext cx="914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2498" name="Object 2"/>
          <p:cNvGraphicFramePr>
            <a:graphicFrameLocks noChangeAspect="1"/>
          </p:cNvGraphicFramePr>
          <p:nvPr/>
        </p:nvGraphicFramePr>
        <p:xfrm>
          <a:off x="323850" y="549275"/>
          <a:ext cx="8399463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510" name="文档" r:id="rId3" imgW="8459470" imgH="1187450" progId="Word.Document.8">
                  <p:embed/>
                </p:oleObj>
              </mc:Choice>
              <mc:Fallback>
                <p:oleObj name="文档" r:id="rId3" imgW="8459470" imgH="11874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49275"/>
                        <a:ext cx="8399463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2499" name="Object 3"/>
          <p:cNvGraphicFramePr>
            <a:graphicFrameLocks noChangeAspect="1"/>
          </p:cNvGraphicFramePr>
          <p:nvPr/>
        </p:nvGraphicFramePr>
        <p:xfrm>
          <a:off x="384175" y="1989138"/>
          <a:ext cx="8580438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511" name="文档" r:id="rId5" imgW="8647430" imgH="4018915" progId="Word.Document.8">
                  <p:embed/>
                </p:oleObj>
              </mc:Choice>
              <mc:Fallback>
                <p:oleObj name="文档" r:id="rId5" imgW="8647430" imgH="401891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1989138"/>
                        <a:ext cx="8580438" cy="398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1474" name="Object 2"/>
          <p:cNvGraphicFramePr>
            <a:graphicFrameLocks noChangeAspect="1"/>
          </p:cNvGraphicFramePr>
          <p:nvPr/>
        </p:nvGraphicFramePr>
        <p:xfrm>
          <a:off x="320675" y="715963"/>
          <a:ext cx="8570913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496" name="文档" r:id="rId3" imgW="8775065" imgH="1580515" progId="Word.Document.8">
                  <p:embed/>
                </p:oleObj>
              </mc:Choice>
              <mc:Fallback>
                <p:oleObj name="文档" r:id="rId3" imgW="8775065" imgH="158051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715963"/>
                        <a:ext cx="8570913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1475" name="Object 3"/>
          <p:cNvGraphicFramePr>
            <a:graphicFrameLocks noChangeAspect="1"/>
          </p:cNvGraphicFramePr>
          <p:nvPr/>
        </p:nvGraphicFramePr>
        <p:xfrm>
          <a:off x="276225" y="1843088"/>
          <a:ext cx="8761413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497" name="文档" r:id="rId5" imgW="8865235" imgH="1307465" progId="Word.Document.8">
                  <p:embed/>
                </p:oleObj>
              </mc:Choice>
              <mc:Fallback>
                <p:oleObj name="文档" r:id="rId5" imgW="8865235" imgH="130746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1843088"/>
                        <a:ext cx="8761413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1476" name="Object 4"/>
          <p:cNvGraphicFramePr>
            <a:graphicFrameLocks noChangeAspect="1"/>
          </p:cNvGraphicFramePr>
          <p:nvPr/>
        </p:nvGraphicFramePr>
        <p:xfrm>
          <a:off x="252413" y="2979738"/>
          <a:ext cx="8820150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498" name="文档" r:id="rId7" imgW="8811895" imgH="2973070" progId="Word.Document.8">
                  <p:embed/>
                </p:oleObj>
              </mc:Choice>
              <mc:Fallback>
                <p:oleObj name="文档" r:id="rId7" imgW="8811895" imgH="297307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979738"/>
                        <a:ext cx="8820150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1477" name="Object 5"/>
          <p:cNvGraphicFramePr>
            <a:graphicFrameLocks noChangeAspect="1"/>
          </p:cNvGraphicFramePr>
          <p:nvPr/>
        </p:nvGraphicFramePr>
        <p:xfrm>
          <a:off x="296863" y="4724400"/>
          <a:ext cx="88106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1499" name="文档" r:id="rId9" imgW="8811895" imgH="1188720" progId="Word.Document.8">
                  <p:embed/>
                </p:oleObj>
              </mc:Choice>
              <mc:Fallback>
                <p:oleObj name="文档" r:id="rId9" imgW="8811895" imgH="118872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4724400"/>
                        <a:ext cx="881062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0450" name="Object 2"/>
          <p:cNvGraphicFramePr>
            <a:graphicFrameLocks noChangeAspect="1"/>
          </p:cNvGraphicFramePr>
          <p:nvPr/>
        </p:nvGraphicFramePr>
        <p:xfrm>
          <a:off x="339725" y="1052513"/>
          <a:ext cx="8399463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72" name="文档" r:id="rId3" imgW="8459470" imgH="4766945" progId="Word.Document.8">
                  <p:embed/>
                </p:oleObj>
              </mc:Choice>
              <mc:Fallback>
                <p:oleObj name="文档" r:id="rId3" imgW="8459470" imgH="476694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052513"/>
                        <a:ext cx="8399463" cy="473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0451" name="Object 3"/>
          <p:cNvGraphicFramePr>
            <a:graphicFrameLocks noChangeAspect="1"/>
          </p:cNvGraphicFramePr>
          <p:nvPr/>
        </p:nvGraphicFramePr>
        <p:xfrm>
          <a:off x="3492500" y="1773238"/>
          <a:ext cx="15843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73" name="文档" r:id="rId5" imgW="1610995" imgH="397510" progId="Word.Document.8">
                  <p:embed/>
                </p:oleObj>
              </mc:Choice>
              <mc:Fallback>
                <p:oleObj name="文档" r:id="rId5" imgW="1610995" imgH="39751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773238"/>
                        <a:ext cx="15843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0452" name="Object 4"/>
          <p:cNvGraphicFramePr>
            <a:graphicFrameLocks noChangeAspect="1"/>
          </p:cNvGraphicFramePr>
          <p:nvPr/>
        </p:nvGraphicFramePr>
        <p:xfrm>
          <a:off x="7019925" y="3068638"/>
          <a:ext cx="15843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74" name="文档" r:id="rId7" imgW="1610995" imgH="397510" progId="Word.Document.8">
                  <p:embed/>
                </p:oleObj>
              </mc:Choice>
              <mc:Fallback>
                <p:oleObj name="文档" r:id="rId7" imgW="1610995" imgH="39751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068638"/>
                        <a:ext cx="15843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0453" name="Object 5"/>
          <p:cNvGraphicFramePr>
            <a:graphicFrameLocks noChangeAspect="1"/>
          </p:cNvGraphicFramePr>
          <p:nvPr/>
        </p:nvGraphicFramePr>
        <p:xfrm>
          <a:off x="3140075" y="4437063"/>
          <a:ext cx="15843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0475" name="文档" r:id="rId9" imgW="1610995" imgH="397510" progId="Word.Document.8">
                  <p:embed/>
                </p:oleObj>
              </mc:Choice>
              <mc:Fallback>
                <p:oleObj name="文档" r:id="rId9" imgW="1610995" imgH="39751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4437063"/>
                        <a:ext cx="15843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0873" name="Object 57"/>
          <p:cNvGraphicFramePr>
            <a:graphicFrameLocks noChangeAspect="1"/>
          </p:cNvGraphicFramePr>
          <p:nvPr/>
        </p:nvGraphicFramePr>
        <p:xfrm>
          <a:off x="339725" y="1341438"/>
          <a:ext cx="8399463" cy="423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10" name="文档" r:id="rId3" imgW="8459470" imgH="4270375" progId="Word.Document.8">
                  <p:embed/>
                </p:oleObj>
              </mc:Choice>
              <mc:Fallback>
                <p:oleObj name="文档" r:id="rId3" imgW="8459470" imgH="4270375" progId="Word.Document.8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341438"/>
                        <a:ext cx="8399463" cy="423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0874" name="Object 58"/>
          <p:cNvGraphicFramePr>
            <a:graphicFrameLocks noChangeAspect="1"/>
          </p:cNvGraphicFramePr>
          <p:nvPr/>
        </p:nvGraphicFramePr>
        <p:xfrm>
          <a:off x="1357313" y="1268413"/>
          <a:ext cx="52308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11" name="文档" r:id="rId5" imgW="5276215" imgH="397510" progId="Word.Document.8">
                  <p:embed/>
                </p:oleObj>
              </mc:Choice>
              <mc:Fallback>
                <p:oleObj name="文档" r:id="rId5" imgW="5276215" imgH="397510" progId="Word.Document.8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1268413"/>
                        <a:ext cx="52308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0875" name="Object 59"/>
          <p:cNvGraphicFramePr>
            <a:graphicFrameLocks noChangeAspect="1"/>
          </p:cNvGraphicFramePr>
          <p:nvPr/>
        </p:nvGraphicFramePr>
        <p:xfrm>
          <a:off x="1403350" y="1966913"/>
          <a:ext cx="51784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12" name="文档" r:id="rId7" imgW="5276215" imgH="397510" progId="Word.Document.8">
                  <p:embed/>
                </p:oleObj>
              </mc:Choice>
              <mc:Fallback>
                <p:oleObj name="文档" r:id="rId7" imgW="5276215" imgH="397510" progId="Word.Document.8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966913"/>
                        <a:ext cx="517842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0876" name="Object 60"/>
          <p:cNvGraphicFramePr>
            <a:graphicFrameLocks noChangeAspect="1"/>
          </p:cNvGraphicFramePr>
          <p:nvPr/>
        </p:nvGraphicFramePr>
        <p:xfrm>
          <a:off x="1554163" y="2614613"/>
          <a:ext cx="51784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13" name="文档" r:id="rId9" imgW="5276215" imgH="397510" progId="Word.Document.8">
                  <p:embed/>
                </p:oleObj>
              </mc:Choice>
              <mc:Fallback>
                <p:oleObj name="文档" r:id="rId9" imgW="5276215" imgH="397510" progId="Word.Document.8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2614613"/>
                        <a:ext cx="517842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0877" name="Object 61"/>
          <p:cNvGraphicFramePr>
            <a:graphicFrameLocks noChangeAspect="1"/>
          </p:cNvGraphicFramePr>
          <p:nvPr/>
        </p:nvGraphicFramePr>
        <p:xfrm>
          <a:off x="1620838" y="3382963"/>
          <a:ext cx="51768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14" name="文档" r:id="rId11" imgW="5309870" imgH="487680" progId="Word.Document.8">
                  <p:embed/>
                </p:oleObj>
              </mc:Choice>
              <mc:Fallback>
                <p:oleObj name="文档" r:id="rId11" imgW="5309870" imgH="487680" progId="Word.Document.8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3382963"/>
                        <a:ext cx="5176837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0878" name="Object 62"/>
          <p:cNvGraphicFramePr>
            <a:graphicFrameLocks noChangeAspect="1"/>
          </p:cNvGraphicFramePr>
          <p:nvPr/>
        </p:nvGraphicFramePr>
        <p:xfrm>
          <a:off x="1620838" y="4030663"/>
          <a:ext cx="51768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15" name="文档" r:id="rId13" imgW="5309870" imgH="486410" progId="Word.Document.8">
                  <p:embed/>
                </p:oleObj>
              </mc:Choice>
              <mc:Fallback>
                <p:oleObj name="文档" r:id="rId13" imgW="5309870" imgH="486410" progId="Word.Document.8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4030663"/>
                        <a:ext cx="5176837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0879" name="Object 63"/>
          <p:cNvGraphicFramePr>
            <a:graphicFrameLocks noChangeAspect="1"/>
          </p:cNvGraphicFramePr>
          <p:nvPr/>
        </p:nvGraphicFramePr>
        <p:xfrm>
          <a:off x="1577975" y="4751388"/>
          <a:ext cx="51768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16" name="文档" r:id="rId15" imgW="5309870" imgH="486410" progId="Word.Document.8">
                  <p:embed/>
                </p:oleObj>
              </mc:Choice>
              <mc:Fallback>
                <p:oleObj name="文档" r:id="rId15" imgW="5309870" imgH="486410" progId="Word.Document.8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4751388"/>
                        <a:ext cx="517683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3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3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8468" name="Object 4"/>
          <p:cNvGraphicFramePr>
            <a:graphicFrameLocks noChangeAspect="1"/>
          </p:cNvGraphicFramePr>
          <p:nvPr/>
        </p:nvGraphicFramePr>
        <p:xfrm>
          <a:off x="2127250" y="-26988"/>
          <a:ext cx="53054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03" name="文档" r:id="rId3" imgW="5344795" imgH="760730" progId="Word.Document.8">
                  <p:embed/>
                </p:oleObj>
              </mc:Choice>
              <mc:Fallback>
                <p:oleObj name="文档" r:id="rId3" imgW="5344795" imgH="76073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-26988"/>
                        <a:ext cx="530542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847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4075" y="477838"/>
            <a:ext cx="4635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58477" name="Object 13"/>
          <p:cNvGraphicFramePr>
            <a:graphicFrameLocks noChangeAspect="1"/>
          </p:cNvGraphicFramePr>
          <p:nvPr/>
        </p:nvGraphicFramePr>
        <p:xfrm>
          <a:off x="339725" y="1052513"/>
          <a:ext cx="834707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04" name="文档" r:id="rId6" imgW="8500745" imgH="2965450" progId="Word.Document.8">
                  <p:embed/>
                </p:oleObj>
              </mc:Choice>
              <mc:Fallback>
                <p:oleObj name="文档" r:id="rId6" imgW="8500745" imgH="296545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052513"/>
                        <a:ext cx="8347075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78" name="Object 14"/>
          <p:cNvGraphicFramePr>
            <a:graphicFrameLocks noChangeAspect="1"/>
          </p:cNvGraphicFramePr>
          <p:nvPr/>
        </p:nvGraphicFramePr>
        <p:xfrm>
          <a:off x="1692275" y="3357563"/>
          <a:ext cx="62833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05" name="文档" r:id="rId8" imgW="6362700" imgH="594360" progId="Word.Document.8">
                  <p:embed/>
                </p:oleObj>
              </mc:Choice>
              <mc:Fallback>
                <p:oleObj name="文档" r:id="rId8" imgW="6362700" imgH="59436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357563"/>
                        <a:ext cx="628332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79" name="Object 15"/>
          <p:cNvGraphicFramePr>
            <a:graphicFrameLocks noChangeAspect="1"/>
          </p:cNvGraphicFramePr>
          <p:nvPr/>
        </p:nvGraphicFramePr>
        <p:xfrm>
          <a:off x="319088" y="3859213"/>
          <a:ext cx="8580437" cy="290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06" name="文档" r:id="rId10" imgW="8832850" imgH="2997835" progId="Word.Document.8">
                  <p:embed/>
                </p:oleObj>
              </mc:Choice>
              <mc:Fallback>
                <p:oleObj name="文档" r:id="rId10" imgW="8832850" imgH="2997835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3859213"/>
                        <a:ext cx="8580437" cy="290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8480" name="Object 16"/>
          <p:cNvGraphicFramePr>
            <a:graphicFrameLocks noChangeAspect="1"/>
          </p:cNvGraphicFramePr>
          <p:nvPr/>
        </p:nvGraphicFramePr>
        <p:xfrm>
          <a:off x="6423025" y="5554663"/>
          <a:ext cx="16049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507" name="文档" r:id="rId12" imgW="1631950" imgH="397510" progId="Word.Document.8">
                  <p:embed/>
                </p:oleObj>
              </mc:Choice>
              <mc:Fallback>
                <p:oleObj name="文档" r:id="rId12" imgW="1631950" imgH="39751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5554663"/>
                        <a:ext cx="16049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0518" name="Object 6"/>
          <p:cNvGraphicFramePr>
            <a:graphicFrameLocks noChangeAspect="1"/>
          </p:cNvGraphicFramePr>
          <p:nvPr/>
        </p:nvGraphicFramePr>
        <p:xfrm>
          <a:off x="339725" y="755650"/>
          <a:ext cx="8399463" cy="523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35" name="文档" r:id="rId3" imgW="8459470" imgH="5269865" progId="Word.Document.8">
                  <p:embed/>
                </p:oleObj>
              </mc:Choice>
              <mc:Fallback>
                <p:oleObj name="文档" r:id="rId3" imgW="8459470" imgH="526986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755650"/>
                        <a:ext cx="8399463" cy="523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19" name="Object 7"/>
          <p:cNvGraphicFramePr>
            <a:graphicFrameLocks noChangeAspect="1"/>
          </p:cNvGraphicFramePr>
          <p:nvPr/>
        </p:nvGraphicFramePr>
        <p:xfrm>
          <a:off x="6011863" y="1844675"/>
          <a:ext cx="28813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36" name="文档" r:id="rId5" imgW="2922905" imgH="397510" progId="Word.Document.8">
                  <p:embed/>
                </p:oleObj>
              </mc:Choice>
              <mc:Fallback>
                <p:oleObj name="文档" r:id="rId5" imgW="2922905" imgH="39751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844675"/>
                        <a:ext cx="28813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20" name="Object 8"/>
          <p:cNvGraphicFramePr>
            <a:graphicFrameLocks noChangeAspect="1"/>
          </p:cNvGraphicFramePr>
          <p:nvPr/>
        </p:nvGraphicFramePr>
        <p:xfrm>
          <a:off x="4068763" y="4835525"/>
          <a:ext cx="28813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37" name="文档" r:id="rId7" imgW="2922905" imgH="397510" progId="Word.Document.8">
                  <p:embed/>
                </p:oleObj>
              </mc:Choice>
              <mc:Fallback>
                <p:oleObj name="文档" r:id="rId7" imgW="2922905" imgH="39751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4835525"/>
                        <a:ext cx="28813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1542" name="Object 6"/>
          <p:cNvGraphicFramePr>
            <a:graphicFrameLocks noChangeAspect="1"/>
          </p:cNvGraphicFramePr>
          <p:nvPr/>
        </p:nvGraphicFramePr>
        <p:xfrm>
          <a:off x="339725" y="1196975"/>
          <a:ext cx="8220075" cy="397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59" name="文档" r:id="rId3" imgW="8473440" imgH="4105910" progId="Word.Document.8">
                  <p:embed/>
                </p:oleObj>
              </mc:Choice>
              <mc:Fallback>
                <p:oleObj name="文档" r:id="rId3" imgW="8473440" imgH="410591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196975"/>
                        <a:ext cx="8220075" cy="397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1543" name="Object 7"/>
          <p:cNvGraphicFramePr>
            <a:graphicFrameLocks noChangeAspect="1"/>
          </p:cNvGraphicFramePr>
          <p:nvPr/>
        </p:nvGraphicFramePr>
        <p:xfrm>
          <a:off x="6851650" y="3429000"/>
          <a:ext cx="1679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60" name="文档" r:id="rId5" imgW="1708150" imgH="397510" progId="Word.Document.8">
                  <p:embed/>
                </p:oleObj>
              </mc:Choice>
              <mc:Fallback>
                <p:oleObj name="文档" r:id="rId5" imgW="1708150" imgH="39751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3429000"/>
                        <a:ext cx="16795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1544" name="Object 8"/>
          <p:cNvGraphicFramePr>
            <a:graphicFrameLocks noChangeAspect="1"/>
          </p:cNvGraphicFramePr>
          <p:nvPr/>
        </p:nvGraphicFramePr>
        <p:xfrm>
          <a:off x="828675" y="4186238"/>
          <a:ext cx="52736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61" name="文档" r:id="rId7" imgW="5276215" imgH="397510" progId="Word.Document.8">
                  <p:embed/>
                </p:oleObj>
              </mc:Choice>
              <mc:Fallback>
                <p:oleObj name="文档" r:id="rId7" imgW="5276215" imgH="39751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4186238"/>
                        <a:ext cx="52736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6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25675" y="260350"/>
            <a:ext cx="4649788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62569" name="Object 9"/>
          <p:cNvGraphicFramePr>
            <a:graphicFrameLocks noChangeAspect="1"/>
          </p:cNvGraphicFramePr>
          <p:nvPr/>
        </p:nvGraphicFramePr>
        <p:xfrm>
          <a:off x="338138" y="981075"/>
          <a:ext cx="84677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6" name="文档" r:id="rId4" imgW="8470265" imgH="1779905" progId="Word.Document.8">
                  <p:embed/>
                </p:oleObj>
              </mc:Choice>
              <mc:Fallback>
                <p:oleObj name="文档" r:id="rId4" imgW="8470265" imgH="177990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981075"/>
                        <a:ext cx="846772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70" name="Object 10"/>
          <p:cNvGraphicFramePr>
            <a:graphicFrameLocks noChangeAspect="1"/>
          </p:cNvGraphicFramePr>
          <p:nvPr/>
        </p:nvGraphicFramePr>
        <p:xfrm>
          <a:off x="338138" y="2708275"/>
          <a:ext cx="8467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7" name="文档" r:id="rId6" imgW="8459470" imgH="594360" progId="Word.Document.8">
                  <p:embed/>
                </p:oleObj>
              </mc:Choice>
              <mc:Fallback>
                <p:oleObj name="文档" r:id="rId6" imgW="8459470" imgH="59436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2708275"/>
                        <a:ext cx="84677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71" name="Object 11"/>
          <p:cNvGraphicFramePr>
            <a:graphicFrameLocks noChangeAspect="1"/>
          </p:cNvGraphicFramePr>
          <p:nvPr/>
        </p:nvGraphicFramePr>
        <p:xfrm>
          <a:off x="339725" y="3284538"/>
          <a:ext cx="8399463" cy="293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8" name="文档" r:id="rId8" imgW="8459470" imgH="2965450" progId="Word.Document.8">
                  <p:embed/>
                </p:oleObj>
              </mc:Choice>
              <mc:Fallback>
                <p:oleObj name="文档" r:id="rId8" imgW="8459470" imgH="296545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3284538"/>
                        <a:ext cx="8399463" cy="293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72" name="Object 12"/>
          <p:cNvGraphicFramePr>
            <a:graphicFrameLocks noChangeAspect="1"/>
          </p:cNvGraphicFramePr>
          <p:nvPr/>
        </p:nvGraphicFramePr>
        <p:xfrm>
          <a:off x="3995738" y="3756025"/>
          <a:ext cx="52308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9" name="文档" r:id="rId10" imgW="5276215" imgH="397510" progId="Word.Document.8">
                  <p:embed/>
                </p:oleObj>
              </mc:Choice>
              <mc:Fallback>
                <p:oleObj name="文档" r:id="rId10" imgW="5276215" imgH="39751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756025"/>
                        <a:ext cx="52308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73" name="Object 13"/>
          <p:cNvGraphicFramePr>
            <a:graphicFrameLocks noChangeAspect="1"/>
          </p:cNvGraphicFramePr>
          <p:nvPr/>
        </p:nvGraphicFramePr>
        <p:xfrm>
          <a:off x="2200275" y="4379913"/>
          <a:ext cx="654843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0" name="文档" r:id="rId12" imgW="6678295" imgH="792480" progId="Word.Document.8">
                  <p:embed/>
                </p:oleObj>
              </mc:Choice>
              <mc:Fallback>
                <p:oleObj name="文档" r:id="rId12" imgW="6678295" imgH="79248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4379913"/>
                        <a:ext cx="6548438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74" name="Object 14"/>
          <p:cNvGraphicFramePr>
            <a:graphicFrameLocks noChangeAspect="1"/>
          </p:cNvGraphicFramePr>
          <p:nvPr/>
        </p:nvGraphicFramePr>
        <p:xfrm>
          <a:off x="890588" y="5013325"/>
          <a:ext cx="15208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1" name="文档" r:id="rId14" imgW="1566545" imgH="791210" progId="Word.Document.8">
                  <p:embed/>
                </p:oleObj>
              </mc:Choice>
              <mc:Fallback>
                <p:oleObj name="文档" r:id="rId14" imgW="1566545" imgH="79121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5013325"/>
                        <a:ext cx="152082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75" name="Object 15"/>
          <p:cNvGraphicFramePr>
            <a:graphicFrameLocks noChangeAspect="1"/>
          </p:cNvGraphicFramePr>
          <p:nvPr/>
        </p:nvGraphicFramePr>
        <p:xfrm>
          <a:off x="4808538" y="4991100"/>
          <a:ext cx="24987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2" name="文档" r:id="rId16" imgW="2566670" imgH="397510" progId="Word.Document.8">
                  <p:embed/>
                </p:oleObj>
              </mc:Choice>
              <mc:Fallback>
                <p:oleObj name="文档" r:id="rId16" imgW="2566670" imgH="39751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4991100"/>
                        <a:ext cx="24987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6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3595" name="Object 11"/>
          <p:cNvGraphicFramePr>
            <a:graphicFrameLocks noChangeAspect="1"/>
          </p:cNvGraphicFramePr>
          <p:nvPr/>
        </p:nvGraphicFramePr>
        <p:xfrm>
          <a:off x="339725" y="330200"/>
          <a:ext cx="8399463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37" name="文档" r:id="rId3" imgW="8500745" imgH="4838700" progId="Word.Document.8">
                  <p:embed/>
                </p:oleObj>
              </mc:Choice>
              <mc:Fallback>
                <p:oleObj name="文档" r:id="rId3" imgW="8500745" imgH="48387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330200"/>
                        <a:ext cx="8399463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596" name="Object 12"/>
          <p:cNvGraphicFramePr>
            <a:graphicFrameLocks noChangeAspect="1"/>
          </p:cNvGraphicFramePr>
          <p:nvPr/>
        </p:nvGraphicFramePr>
        <p:xfrm>
          <a:off x="7729538" y="2997200"/>
          <a:ext cx="9461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38" name="文档" r:id="rId5" imgW="966470" imgH="397510" progId="Word.Document.8">
                  <p:embed/>
                </p:oleObj>
              </mc:Choice>
              <mc:Fallback>
                <p:oleObj name="文档" r:id="rId5" imgW="966470" imgH="39751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538" y="2997200"/>
                        <a:ext cx="9461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597" name="Object 13"/>
          <p:cNvGraphicFramePr>
            <a:graphicFrameLocks noChangeAspect="1"/>
          </p:cNvGraphicFramePr>
          <p:nvPr/>
        </p:nvGraphicFramePr>
        <p:xfrm>
          <a:off x="4021138" y="3500438"/>
          <a:ext cx="14144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39" name="文档" r:id="rId7" imgW="1452245" imgH="400685" progId="Word.Document.8">
                  <p:embed/>
                </p:oleObj>
              </mc:Choice>
              <mc:Fallback>
                <p:oleObj name="文档" r:id="rId7" imgW="1452245" imgH="400685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3500438"/>
                        <a:ext cx="141446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598" name="Object 14"/>
          <p:cNvGraphicFramePr>
            <a:graphicFrameLocks noChangeAspect="1"/>
          </p:cNvGraphicFramePr>
          <p:nvPr/>
        </p:nvGraphicFramePr>
        <p:xfrm>
          <a:off x="4140200" y="4005263"/>
          <a:ext cx="9461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40" name="文档" r:id="rId9" imgW="966470" imgH="397510" progId="Word.Document.8">
                  <p:embed/>
                </p:oleObj>
              </mc:Choice>
              <mc:Fallback>
                <p:oleObj name="文档" r:id="rId9" imgW="966470" imgH="397510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005263"/>
                        <a:ext cx="9461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599" name="Object 15"/>
          <p:cNvGraphicFramePr>
            <a:graphicFrameLocks noChangeAspect="1"/>
          </p:cNvGraphicFramePr>
          <p:nvPr/>
        </p:nvGraphicFramePr>
        <p:xfrm>
          <a:off x="339725" y="4954588"/>
          <a:ext cx="8358188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41" name="文档" r:id="rId11" imgW="8611870" imgH="2075815" progId="Word.Document.8">
                  <p:embed/>
                </p:oleObj>
              </mc:Choice>
              <mc:Fallback>
                <p:oleObj name="文档" r:id="rId11" imgW="8611870" imgH="2075815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4954588"/>
                        <a:ext cx="8358188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600" name="Object 16"/>
          <p:cNvGraphicFramePr>
            <a:graphicFrameLocks noChangeAspect="1"/>
          </p:cNvGraphicFramePr>
          <p:nvPr/>
        </p:nvGraphicFramePr>
        <p:xfrm>
          <a:off x="2409825" y="4902200"/>
          <a:ext cx="64103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42" name="文档" r:id="rId13" imgW="6568440" imgH="640080" progId="Word.Document.8">
                  <p:embed/>
                </p:oleObj>
              </mc:Choice>
              <mc:Fallback>
                <p:oleObj name="文档" r:id="rId13" imgW="6568440" imgH="64008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4902200"/>
                        <a:ext cx="64103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601" name="Object 17"/>
          <p:cNvGraphicFramePr>
            <a:graphicFrameLocks noChangeAspect="1"/>
          </p:cNvGraphicFramePr>
          <p:nvPr/>
        </p:nvGraphicFramePr>
        <p:xfrm>
          <a:off x="1044575" y="5426075"/>
          <a:ext cx="75390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43" name="文档" r:id="rId15" imgW="7725410" imgH="909955" progId="Word.Document.8">
                  <p:embed/>
                </p:oleObj>
              </mc:Choice>
              <mc:Fallback>
                <p:oleObj name="文档" r:id="rId15" imgW="7725410" imgH="909955" progId="Word.Documen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5426075"/>
                        <a:ext cx="753903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3602" name="Object 18"/>
          <p:cNvGraphicFramePr>
            <a:graphicFrameLocks noChangeAspect="1"/>
          </p:cNvGraphicFramePr>
          <p:nvPr/>
        </p:nvGraphicFramePr>
        <p:xfrm>
          <a:off x="1049338" y="5876925"/>
          <a:ext cx="52736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44" name="文档" r:id="rId17" imgW="5276215" imgH="397510" progId="Word.Document.8">
                  <p:embed/>
                </p:oleObj>
              </mc:Choice>
              <mc:Fallback>
                <p:oleObj name="文档" r:id="rId17" imgW="5276215" imgH="397510" progId="Word.Documen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5876925"/>
                        <a:ext cx="52736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6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6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7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82813" y="357188"/>
            <a:ext cx="46212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70756" name="Object 4"/>
          <p:cNvGraphicFramePr>
            <a:graphicFrameLocks noChangeAspect="1"/>
          </p:cNvGraphicFramePr>
          <p:nvPr/>
        </p:nvGraphicFramePr>
        <p:xfrm>
          <a:off x="339725" y="1265238"/>
          <a:ext cx="8612188" cy="483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763" name="文档" r:id="rId4" imgW="8872855" imgH="4987925" progId="Word.Document.8">
                  <p:embed/>
                </p:oleObj>
              </mc:Choice>
              <mc:Fallback>
                <p:oleObj name="文档" r:id="rId4" imgW="8872855" imgH="498792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265238"/>
                        <a:ext cx="8612188" cy="483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5572" name="Object 4"/>
          <p:cNvGraphicFramePr>
            <a:graphicFrameLocks noChangeAspect="1"/>
          </p:cNvGraphicFramePr>
          <p:nvPr/>
        </p:nvGraphicFramePr>
        <p:xfrm>
          <a:off x="338138" y="1052513"/>
          <a:ext cx="8467725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79" name="文档" r:id="rId3" imgW="8470265" imgH="4744085" progId="Word.Document.8">
                  <p:embed/>
                </p:oleObj>
              </mc:Choice>
              <mc:Fallback>
                <p:oleObj name="文档" r:id="rId3" imgW="8470265" imgH="474408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052513"/>
                        <a:ext cx="8467725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6596" name="Object 4"/>
          <p:cNvGraphicFramePr>
            <a:graphicFrameLocks noChangeAspect="1"/>
          </p:cNvGraphicFramePr>
          <p:nvPr/>
        </p:nvGraphicFramePr>
        <p:xfrm>
          <a:off x="338138" y="1052513"/>
          <a:ext cx="8467725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603" name="文档" r:id="rId3" imgW="8470265" imgH="4744085" progId="Word.Document.8">
                  <p:embed/>
                </p:oleObj>
              </mc:Choice>
              <mc:Fallback>
                <p:oleObj name="文档" r:id="rId3" imgW="8470265" imgH="474408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1052513"/>
                        <a:ext cx="8467725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7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76475" y="333375"/>
            <a:ext cx="46720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9732" name="Picture 4" descr="19TYXRB1-4.TIF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1908175" y="1052513"/>
            <a:ext cx="540226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69733" name="Object 5"/>
          <p:cNvGraphicFramePr>
            <a:graphicFrameLocks noChangeAspect="1"/>
          </p:cNvGraphicFramePr>
          <p:nvPr/>
        </p:nvGraphicFramePr>
        <p:xfrm>
          <a:off x="339725" y="3019425"/>
          <a:ext cx="8399463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40" name="文档" r:id="rId6" imgW="8440420" imgH="3354070" progId="Word.Document.8">
                  <p:embed/>
                </p:oleObj>
              </mc:Choice>
              <mc:Fallback>
                <p:oleObj name="文档" r:id="rId6" imgW="8440420" imgH="335407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3019425"/>
                        <a:ext cx="8399463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8707" name="Object 3"/>
          <p:cNvGraphicFramePr>
            <a:graphicFrameLocks noChangeAspect="1"/>
          </p:cNvGraphicFramePr>
          <p:nvPr/>
        </p:nvGraphicFramePr>
        <p:xfrm>
          <a:off x="339725" y="282575"/>
          <a:ext cx="8399463" cy="657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714" name="文档" r:id="rId3" imgW="8460105" imgH="6628130" progId="Word.Document.8">
                  <p:embed/>
                </p:oleObj>
              </mc:Choice>
              <mc:Fallback>
                <p:oleObj name="文档" r:id="rId3" imgW="8460105" imgH="662813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282575"/>
                        <a:ext cx="8399463" cy="657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9803" name="Object 11"/>
          <p:cNvGraphicFramePr>
            <a:graphicFrameLocks noChangeAspect="1"/>
          </p:cNvGraphicFramePr>
          <p:nvPr/>
        </p:nvGraphicFramePr>
        <p:xfrm>
          <a:off x="252413" y="117475"/>
          <a:ext cx="8467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72" name="Document" r:id="rId3" imgW="8461375" imgH="594360" progId="Word.Document.8">
                  <p:embed/>
                </p:oleObj>
              </mc:Choice>
              <mc:Fallback>
                <p:oleObj name="Document" r:id="rId3" imgW="8461375" imgH="59436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117475"/>
                        <a:ext cx="84677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9804" name="Object 12"/>
          <p:cNvGraphicFramePr>
            <a:graphicFrameLocks noChangeAspect="1"/>
          </p:cNvGraphicFramePr>
          <p:nvPr/>
        </p:nvGraphicFramePr>
        <p:xfrm>
          <a:off x="323850" y="620713"/>
          <a:ext cx="84677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73" name="文档" r:id="rId5" imgW="8459470" imgH="527050" progId="Word.Document.8">
                  <p:embed/>
                </p:oleObj>
              </mc:Choice>
              <mc:Fallback>
                <p:oleObj name="文档" r:id="rId5" imgW="8459470" imgH="52705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20713"/>
                        <a:ext cx="846772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9858" name="Group 66"/>
          <p:cNvGrpSpPr/>
          <p:nvPr/>
        </p:nvGrpSpPr>
        <p:grpSpPr bwMode="auto">
          <a:xfrm>
            <a:off x="328613" y="1090613"/>
            <a:ext cx="8486775" cy="5200650"/>
            <a:chOff x="207" y="687"/>
            <a:chExt cx="5346" cy="3276"/>
          </a:xfrm>
        </p:grpSpPr>
        <p:sp>
          <p:nvSpPr>
            <p:cNvPr id="929816" name="Rectangle 24"/>
            <p:cNvSpPr>
              <a:spLocks noChangeArrowheads="1"/>
            </p:cNvSpPr>
            <p:nvPr/>
          </p:nvSpPr>
          <p:spPr bwMode="auto">
            <a:xfrm>
              <a:off x="207" y="2526"/>
              <a:ext cx="677" cy="1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lnSpc>
                  <a:spcPct val="150000"/>
                </a:lnSpc>
                <a:tabLst>
                  <a:tab pos="2514600" algn="l"/>
                </a:tabLst>
              </a:pPr>
              <a:r>
                <a:rPr lang="zh-CN" altLang="en-US" sz="2400" b="1" u="none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佳句背诵</a:t>
              </a:r>
              <a:endParaRPr lang="zh-CN" altLang="en-US" sz="1800" u="none" dirty="0">
                <a:ea typeface="宋体" panose="02010600030101010101" pitchFamily="2" charset="-122"/>
              </a:endParaRPr>
            </a:p>
          </p:txBody>
        </p:sp>
        <p:sp>
          <p:nvSpPr>
            <p:cNvPr id="929814" name="Rectangle 22"/>
            <p:cNvSpPr>
              <a:spLocks noChangeArrowheads="1"/>
            </p:cNvSpPr>
            <p:nvPr/>
          </p:nvSpPr>
          <p:spPr bwMode="auto">
            <a:xfrm>
              <a:off x="207" y="1779"/>
              <a:ext cx="677" cy="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lnSpc>
                  <a:spcPct val="150000"/>
                </a:lnSpc>
                <a:tabLst>
                  <a:tab pos="2514600" algn="l"/>
                </a:tabLst>
              </a:pPr>
              <a:r>
                <a:rPr lang="zh-CN" altLang="en-US" sz="2400" b="1" u="none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句式解构</a:t>
              </a:r>
              <a:endParaRPr lang="zh-CN" altLang="en-US" sz="1800" u="none" dirty="0">
                <a:ea typeface="宋体" panose="02010600030101010101" pitchFamily="2" charset="-122"/>
              </a:endParaRPr>
            </a:p>
          </p:txBody>
        </p:sp>
        <p:sp>
          <p:nvSpPr>
            <p:cNvPr id="929812" name="Rectangle 20"/>
            <p:cNvSpPr>
              <a:spLocks noChangeArrowheads="1"/>
            </p:cNvSpPr>
            <p:nvPr/>
          </p:nvSpPr>
          <p:spPr bwMode="auto">
            <a:xfrm>
              <a:off x="207" y="687"/>
              <a:ext cx="677" cy="1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lnSpc>
                  <a:spcPct val="150000"/>
                </a:lnSpc>
                <a:tabLst>
                  <a:tab pos="2514600" algn="l"/>
                </a:tabLst>
              </a:pPr>
              <a:r>
                <a:rPr lang="zh-CN" altLang="en-US" sz="2400" b="1" u="none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教材原句</a:t>
              </a:r>
              <a:endParaRPr lang="zh-CN" altLang="en-US" sz="1800" u="none" dirty="0">
                <a:ea typeface="宋体" panose="02010600030101010101" pitchFamily="2" charset="-122"/>
              </a:endParaRPr>
            </a:p>
          </p:txBody>
        </p:sp>
        <p:sp>
          <p:nvSpPr>
            <p:cNvPr id="929824" name="Line 32"/>
            <p:cNvSpPr>
              <a:spLocks noChangeShapeType="1"/>
            </p:cNvSpPr>
            <p:nvPr/>
          </p:nvSpPr>
          <p:spPr bwMode="auto">
            <a:xfrm>
              <a:off x="207" y="1779"/>
              <a:ext cx="53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826" name="Line 34"/>
            <p:cNvSpPr>
              <a:spLocks noChangeShapeType="1"/>
            </p:cNvSpPr>
            <p:nvPr/>
          </p:nvSpPr>
          <p:spPr bwMode="auto">
            <a:xfrm>
              <a:off x="884" y="687"/>
              <a:ext cx="0" cy="3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830" name="Line 38"/>
            <p:cNvSpPr>
              <a:spLocks noChangeShapeType="1"/>
            </p:cNvSpPr>
            <p:nvPr/>
          </p:nvSpPr>
          <p:spPr bwMode="auto">
            <a:xfrm>
              <a:off x="207" y="2526"/>
              <a:ext cx="53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818" name="Line 26"/>
            <p:cNvSpPr>
              <a:spLocks noChangeShapeType="1"/>
            </p:cNvSpPr>
            <p:nvPr/>
          </p:nvSpPr>
          <p:spPr bwMode="auto">
            <a:xfrm>
              <a:off x="207" y="687"/>
              <a:ext cx="534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820" name="Line 28"/>
            <p:cNvSpPr>
              <a:spLocks noChangeShapeType="1"/>
            </p:cNvSpPr>
            <p:nvPr/>
          </p:nvSpPr>
          <p:spPr bwMode="auto">
            <a:xfrm>
              <a:off x="207" y="687"/>
              <a:ext cx="0" cy="3276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821" name="Line 29"/>
            <p:cNvSpPr>
              <a:spLocks noChangeShapeType="1"/>
            </p:cNvSpPr>
            <p:nvPr/>
          </p:nvSpPr>
          <p:spPr bwMode="auto">
            <a:xfrm>
              <a:off x="5553" y="687"/>
              <a:ext cx="0" cy="3276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9819" name="Line 27"/>
            <p:cNvSpPr>
              <a:spLocks noChangeShapeType="1"/>
            </p:cNvSpPr>
            <p:nvPr/>
          </p:nvSpPr>
          <p:spPr bwMode="auto">
            <a:xfrm>
              <a:off x="207" y="3963"/>
              <a:ext cx="5346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9859" name="Rectangle 67"/>
          <p:cNvSpPr>
            <a:spLocks noChangeArrowheads="1"/>
          </p:cNvSpPr>
          <p:nvPr/>
        </p:nvSpPr>
        <p:spPr bwMode="auto">
          <a:xfrm>
            <a:off x="1403350" y="4010025"/>
            <a:ext cx="7412038" cy="22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50000"/>
              </a:lnSpc>
              <a:tabLst>
                <a:tab pos="2514600" algn="l"/>
              </a:tabLst>
            </a:pP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Going to a British high school for one year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was a very enjoyable and exciting experience for me.</a:t>
            </a:r>
            <a:endParaRPr lang="en-US" altLang="zh-CN" sz="1000" u="none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50000"/>
              </a:lnSpc>
              <a:buFontTx/>
              <a:buNone/>
              <a:tabLst>
                <a:tab pos="2514600" algn="l"/>
              </a:tabLst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在英国上了一年的中学对我来说是一段非常令人愉快和兴奋的经历。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929860" name="Rectangle 68"/>
          <p:cNvSpPr>
            <a:spLocks noChangeArrowheads="1"/>
          </p:cNvSpPr>
          <p:nvPr/>
        </p:nvSpPr>
        <p:spPr bwMode="auto">
          <a:xfrm>
            <a:off x="1403350" y="2824163"/>
            <a:ext cx="7412038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50000"/>
              </a:lnSpc>
              <a:tabLst>
                <a:tab pos="2514600" algn="l"/>
              </a:tabLst>
            </a:pPr>
            <a:r>
              <a:rPr lang="zh-CN" altLang="en-US" sz="2400" b="1" u="none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句中“</a:t>
            </a:r>
            <a:r>
              <a:rPr lang="en-US" altLang="zh-CN" sz="2400" b="1" u="none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Going from junior high school to senior high school”</a:t>
            </a:r>
            <a:r>
              <a:rPr lang="zh-CN" altLang="en-US" sz="2400" b="1" u="none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为动名词短语作主语。</a:t>
            </a:r>
            <a:endParaRPr lang="zh-CN" altLang="en-US" sz="1800" u="none" dirty="0"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929861" name="Rectangle 69"/>
          <p:cNvSpPr>
            <a:spLocks noChangeArrowheads="1"/>
          </p:cNvSpPr>
          <p:nvPr/>
        </p:nvSpPr>
        <p:spPr bwMode="auto">
          <a:xfrm>
            <a:off x="1403350" y="1090613"/>
            <a:ext cx="7412038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50000"/>
              </a:lnSpc>
              <a:tabLst>
                <a:tab pos="2514600" algn="l"/>
              </a:tabLst>
            </a:pPr>
            <a:r>
              <a:rPr lang="en-US" altLang="zh-CN" sz="2400" b="1" u="none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Going from junior high school to senior high school</a:t>
            </a:r>
            <a:r>
              <a:rPr lang="en-US" altLang="zh-CN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a really big challenge.</a:t>
            </a:r>
            <a:endParaRPr lang="en-US" altLang="zh-CN" sz="1000" u="none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50000"/>
              </a:lnSpc>
              <a:buFontTx/>
              <a:buNone/>
              <a:tabLst>
                <a:tab pos="2514600" algn="l"/>
              </a:tabLst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从初中到高中真是一项巨大的挑战。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859" grpId="0"/>
      <p:bldP spid="929860" grpId="0"/>
      <p:bldP spid="92986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7689" name="Object 9"/>
          <p:cNvGraphicFramePr>
            <a:graphicFrameLocks noChangeAspect="1"/>
          </p:cNvGraphicFramePr>
          <p:nvPr/>
        </p:nvGraphicFramePr>
        <p:xfrm>
          <a:off x="339725" y="1052513"/>
          <a:ext cx="8399463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696" name="文档" r:id="rId3" imgW="8460105" imgH="4735195" progId="Word.Document.8">
                  <p:embed/>
                </p:oleObj>
              </mc:Choice>
              <mc:Fallback>
                <p:oleObj name="文档" r:id="rId3" imgW="8460105" imgH="473519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052513"/>
                        <a:ext cx="8399463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7620" name="Object 4"/>
          <p:cNvGraphicFramePr>
            <a:graphicFrameLocks noChangeAspect="1"/>
          </p:cNvGraphicFramePr>
          <p:nvPr/>
        </p:nvGraphicFramePr>
        <p:xfrm>
          <a:off x="323850" y="676275"/>
          <a:ext cx="84677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642" name="文档" r:id="rId3" imgW="8459470" imgH="594360" progId="Word.Document.8">
                  <p:embed/>
                </p:oleObj>
              </mc:Choice>
              <mc:Fallback>
                <p:oleObj name="文档" r:id="rId3" imgW="8459470" imgH="5943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676275"/>
                        <a:ext cx="84677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7621" name="Object 5"/>
          <p:cNvGraphicFramePr>
            <a:graphicFrameLocks noChangeAspect="1"/>
          </p:cNvGraphicFramePr>
          <p:nvPr/>
        </p:nvGraphicFramePr>
        <p:xfrm>
          <a:off x="339725" y="1341438"/>
          <a:ext cx="8399463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643" name="文档" r:id="rId5" imgW="8459470" imgH="3947160" progId="Word.Document.8">
                  <p:embed/>
                </p:oleObj>
              </mc:Choice>
              <mc:Fallback>
                <p:oleObj name="文档" r:id="rId5" imgW="8459470" imgH="39471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341438"/>
                        <a:ext cx="8399463" cy="391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7622" name="Object 6"/>
          <p:cNvGraphicFramePr>
            <a:graphicFrameLocks noChangeAspect="1"/>
          </p:cNvGraphicFramePr>
          <p:nvPr/>
        </p:nvGraphicFramePr>
        <p:xfrm>
          <a:off x="989013" y="2636838"/>
          <a:ext cx="747395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644" name="文档" r:id="rId7" imgW="7656830" imgH="1347470" progId="Word.Document.8">
                  <p:embed/>
                </p:oleObj>
              </mc:Choice>
              <mc:Fallback>
                <p:oleObj name="文档" r:id="rId7" imgW="7656830" imgH="134747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636838"/>
                        <a:ext cx="7473950" cy="130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7623" name="Object 7"/>
          <p:cNvGraphicFramePr>
            <a:graphicFrameLocks noChangeAspect="1"/>
          </p:cNvGraphicFramePr>
          <p:nvPr/>
        </p:nvGraphicFramePr>
        <p:xfrm>
          <a:off x="339725" y="4603750"/>
          <a:ext cx="839946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645" name="文档" r:id="rId9" imgW="8459470" imgH="632460" progId="Word.Document.8">
                  <p:embed/>
                </p:oleObj>
              </mc:Choice>
              <mc:Fallback>
                <p:oleObj name="文档" r:id="rId9" imgW="8459470" imgH="63246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4603750"/>
                        <a:ext cx="8399463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3894" name="Object 6"/>
          <p:cNvGraphicFramePr>
            <a:graphicFrameLocks noChangeAspect="1"/>
          </p:cNvGraphicFramePr>
          <p:nvPr/>
        </p:nvGraphicFramePr>
        <p:xfrm>
          <a:off x="496888" y="958850"/>
          <a:ext cx="84677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56" name="文档" r:id="rId3" imgW="8459470" imgH="527050" progId="Word.Document.8">
                  <p:embed/>
                </p:oleObj>
              </mc:Choice>
              <mc:Fallback>
                <p:oleObj name="文档" r:id="rId3" imgW="8459470" imgH="52705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958850"/>
                        <a:ext cx="846772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3907" name="Rectangle 19"/>
          <p:cNvSpPr>
            <a:spLocks noChangeArrowheads="1"/>
          </p:cNvSpPr>
          <p:nvPr/>
        </p:nvSpPr>
        <p:spPr bwMode="auto">
          <a:xfrm>
            <a:off x="1924050" y="3929063"/>
            <a:ext cx="68961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50000"/>
              </a:lnSpc>
              <a:tabLst>
                <a:tab pos="25146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Bring it nearer </a:t>
            </a: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 that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 may see it better.</a:t>
            </a:r>
            <a:endParaRPr lang="en-US" altLang="zh-CN" sz="1000" u="none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50000"/>
              </a:lnSpc>
              <a:buFontTx/>
              <a:buNone/>
              <a:tabLst>
                <a:tab pos="25146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拿近一点，以便我能看得清楚些。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33906" name="Rectangle 18"/>
          <p:cNvSpPr>
            <a:spLocks noChangeArrowheads="1"/>
          </p:cNvSpPr>
          <p:nvPr/>
        </p:nvSpPr>
        <p:spPr bwMode="auto">
          <a:xfrm>
            <a:off x="468313" y="3929063"/>
            <a:ext cx="1455737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tabLst>
                <a:tab pos="25146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佳句背诵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33905" name="Rectangle 17"/>
          <p:cNvSpPr>
            <a:spLocks noChangeArrowheads="1"/>
          </p:cNvSpPr>
          <p:nvPr/>
        </p:nvSpPr>
        <p:spPr bwMode="auto">
          <a:xfrm>
            <a:off x="1924050" y="3290888"/>
            <a:ext cx="68961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50000"/>
              </a:lnSpc>
              <a:tabLst>
                <a:tab pos="25146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so that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引导目的状语从句，意为</a:t>
            </a:r>
            <a:r>
              <a:rPr lang="zh-CN" altLang="en-US" sz="2400" b="1" u="none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以便</a:t>
            </a:r>
            <a:r>
              <a:rPr lang="en-US" altLang="zh-CN" sz="2400" b="1" u="none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……”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。</a:t>
            </a:r>
            <a:endParaRPr lang="zh-CN" altLang="en-US" sz="1800" u="none"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933904" name="Rectangle 16"/>
          <p:cNvSpPr>
            <a:spLocks noChangeArrowheads="1"/>
          </p:cNvSpPr>
          <p:nvPr/>
        </p:nvSpPr>
        <p:spPr bwMode="auto">
          <a:xfrm>
            <a:off x="468313" y="3290888"/>
            <a:ext cx="14557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tabLst>
                <a:tab pos="25146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句式解构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33903" name="Rectangle 15"/>
          <p:cNvSpPr>
            <a:spLocks noChangeArrowheads="1"/>
          </p:cNvSpPr>
          <p:nvPr/>
        </p:nvSpPr>
        <p:spPr bwMode="auto">
          <a:xfrm>
            <a:off x="1924050" y="1557338"/>
            <a:ext cx="68961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50000"/>
              </a:lnSpc>
              <a:tabLst>
                <a:tab pos="25146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'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ll find a way to improve on my own </a:t>
            </a: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 that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 can make the team next year.</a:t>
            </a: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我会自己想办法提高自己，这样我明年就能进入球队了。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33902" name="Rectangle 14"/>
          <p:cNvSpPr>
            <a:spLocks noChangeArrowheads="1"/>
          </p:cNvSpPr>
          <p:nvPr/>
        </p:nvSpPr>
        <p:spPr bwMode="auto">
          <a:xfrm>
            <a:off x="468313" y="1557338"/>
            <a:ext cx="1455737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tabLst>
                <a:tab pos="2514600" algn="l"/>
              </a:tabLst>
            </a:pPr>
            <a:r>
              <a:rPr lang="zh-CN" altLang="en-US" sz="2400" b="1" u="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教材原句</a:t>
            </a:r>
            <a:endParaRPr lang="zh-CN" altLang="en-US" sz="1800" u="none" dirty="0">
              <a:ea typeface="宋体" panose="02010600030101010101" pitchFamily="2" charset="-122"/>
            </a:endParaRPr>
          </a:p>
        </p:txBody>
      </p:sp>
      <p:sp>
        <p:nvSpPr>
          <p:cNvPr id="933914" name="Line 26"/>
          <p:cNvSpPr>
            <a:spLocks noChangeShapeType="1"/>
          </p:cNvSpPr>
          <p:nvPr/>
        </p:nvSpPr>
        <p:spPr bwMode="auto">
          <a:xfrm>
            <a:off x="468313" y="3290888"/>
            <a:ext cx="8351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3916" name="Line 28"/>
          <p:cNvSpPr>
            <a:spLocks noChangeShapeType="1"/>
          </p:cNvSpPr>
          <p:nvPr/>
        </p:nvSpPr>
        <p:spPr bwMode="auto">
          <a:xfrm>
            <a:off x="1924050" y="1557338"/>
            <a:ext cx="0" cy="3557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3920" name="Line 32"/>
          <p:cNvSpPr>
            <a:spLocks noChangeShapeType="1"/>
          </p:cNvSpPr>
          <p:nvPr/>
        </p:nvSpPr>
        <p:spPr bwMode="auto">
          <a:xfrm>
            <a:off x="468313" y="3929063"/>
            <a:ext cx="8351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3908" name="Line 20"/>
          <p:cNvSpPr>
            <a:spLocks noChangeShapeType="1"/>
          </p:cNvSpPr>
          <p:nvPr/>
        </p:nvSpPr>
        <p:spPr bwMode="auto">
          <a:xfrm>
            <a:off x="468313" y="1557338"/>
            <a:ext cx="8351837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3910" name="Line 22"/>
          <p:cNvSpPr>
            <a:spLocks noChangeShapeType="1"/>
          </p:cNvSpPr>
          <p:nvPr/>
        </p:nvSpPr>
        <p:spPr bwMode="auto">
          <a:xfrm>
            <a:off x="468313" y="1557338"/>
            <a:ext cx="0" cy="3557587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3911" name="Line 23"/>
          <p:cNvSpPr>
            <a:spLocks noChangeShapeType="1"/>
          </p:cNvSpPr>
          <p:nvPr/>
        </p:nvSpPr>
        <p:spPr bwMode="auto">
          <a:xfrm>
            <a:off x="8820150" y="1557338"/>
            <a:ext cx="0" cy="3557587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3909" name="Line 21"/>
          <p:cNvSpPr>
            <a:spLocks noChangeShapeType="1"/>
          </p:cNvSpPr>
          <p:nvPr/>
        </p:nvSpPr>
        <p:spPr bwMode="auto">
          <a:xfrm>
            <a:off x="468313" y="5114925"/>
            <a:ext cx="8351837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3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907" grpId="0"/>
      <p:bldP spid="933905" grpId="0"/>
      <p:bldP spid="9339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2018" name="Object 2"/>
          <p:cNvGraphicFramePr>
            <a:graphicFrameLocks noChangeAspect="1"/>
          </p:cNvGraphicFramePr>
          <p:nvPr/>
        </p:nvGraphicFramePr>
        <p:xfrm>
          <a:off x="395288" y="477838"/>
          <a:ext cx="4508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079" name="文档" r:id="rId3" imgW="4563110" imgH="527050" progId="Word.Document.8">
                  <p:embed/>
                </p:oleObj>
              </mc:Choice>
              <mc:Fallback>
                <p:oleObj name="文档" r:id="rId3" imgW="4563110" imgH="5270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7838"/>
                        <a:ext cx="45085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2031" name="Rectangle 15"/>
          <p:cNvSpPr>
            <a:spLocks noChangeArrowheads="1"/>
          </p:cNvSpPr>
          <p:nvPr/>
        </p:nvSpPr>
        <p:spPr bwMode="auto">
          <a:xfrm>
            <a:off x="1403350" y="5033963"/>
            <a:ext cx="7369175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50000"/>
              </a:lnSpc>
              <a:tabLst>
                <a:tab pos="2514600" algn="l"/>
              </a:tabLst>
            </a:pP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quite easy for him to finish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maths problems.</a:t>
            </a:r>
          </a:p>
          <a:p>
            <a:pPr algn="l">
              <a:lnSpc>
                <a:spcPct val="150000"/>
              </a:lnSpc>
              <a:tabLst>
                <a:tab pos="25146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对他来说完成这些数学题是很容易的。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82030" name="Rectangle 14"/>
          <p:cNvSpPr>
            <a:spLocks noChangeArrowheads="1"/>
          </p:cNvSpPr>
          <p:nvPr/>
        </p:nvSpPr>
        <p:spPr bwMode="auto">
          <a:xfrm>
            <a:off x="371475" y="5033963"/>
            <a:ext cx="1031875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tabLst>
                <a:tab pos="25146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佳句背诵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82029" name="Rectangle 13"/>
          <p:cNvSpPr>
            <a:spLocks noChangeArrowheads="1"/>
          </p:cNvSpPr>
          <p:nvPr/>
        </p:nvSpPr>
        <p:spPr bwMode="auto">
          <a:xfrm>
            <a:off x="1403350" y="3848100"/>
            <a:ext cx="7369175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50000"/>
              </a:lnSpc>
              <a:tabLst>
                <a:tab pos="2514600" algn="l"/>
              </a:tabLst>
            </a:pP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en-US" sz="2400" b="1" u="none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It</a:t>
            </a:r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is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i="1" u="none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(for sb.)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to do sth.</a:t>
            </a:r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表示</a:t>
            </a:r>
            <a:r>
              <a:rPr lang="zh-CN" altLang="en-US" sz="2400" b="1" u="none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对某人来说</a:t>
            </a:r>
            <a:r>
              <a:rPr lang="en-US" altLang="zh-CN" sz="2400" b="1" u="none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做什么事是</a:t>
            </a:r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……”</a:t>
            </a:r>
            <a:r>
              <a:rPr lang="zh-CN" altLang="en-US" sz="2400" b="1" u="none">
                <a:latin typeface="Times New Roman" panose="02020603050405020304" pitchFamily="18" charset="0"/>
                <a:ea typeface="楷体_GB2312" pitchFamily="49" charset="-122"/>
              </a:rPr>
              <a:t>。</a:t>
            </a:r>
          </a:p>
        </p:txBody>
      </p:sp>
      <p:sp>
        <p:nvSpPr>
          <p:cNvPr id="982028" name="Rectangle 12"/>
          <p:cNvSpPr>
            <a:spLocks noChangeArrowheads="1"/>
          </p:cNvSpPr>
          <p:nvPr/>
        </p:nvSpPr>
        <p:spPr bwMode="auto">
          <a:xfrm>
            <a:off x="371475" y="3848100"/>
            <a:ext cx="1031875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tabLst>
                <a:tab pos="25146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句式解构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82027" name="Rectangle 11"/>
          <p:cNvSpPr>
            <a:spLocks noChangeArrowheads="1"/>
          </p:cNvSpPr>
          <p:nvPr/>
        </p:nvSpPr>
        <p:spPr bwMode="auto">
          <a:xfrm>
            <a:off x="1403350" y="1019175"/>
            <a:ext cx="73691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50000"/>
              </a:lnSpc>
              <a:tabLst>
                <a:tab pos="2514600" algn="l"/>
              </a:tabLst>
            </a:pP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b="1" u="none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'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 a bit worried about keeping up with the other students in my advanced course, and </a:t>
            </a: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</a:t>
            </a:r>
            <a:r>
              <a:rPr lang="en-US" altLang="zh-CN" sz="2400" b="1" u="none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'</a:t>
            </a:r>
            <a:r>
              <a:rPr lang="en-US" altLang="zh-CN" sz="2400" b="1" u="none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ll be quite difficult to get</a:t>
            </a:r>
            <a:r>
              <a:rPr lang="en-US" altLang="zh-CN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used to all the homework.</a:t>
            </a:r>
            <a:endParaRPr lang="en-US" altLang="zh-CN" sz="1000" u="none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50000"/>
              </a:lnSpc>
              <a:buFontTx/>
              <a:buNone/>
              <a:tabLst>
                <a:tab pos="25146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在高级课程中要跟上其他学生让我有点担心，而且习惯所有这些家庭作业也有很大的困难。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82026" name="Rectangle 10"/>
          <p:cNvSpPr>
            <a:spLocks noChangeArrowheads="1"/>
          </p:cNvSpPr>
          <p:nvPr/>
        </p:nvSpPr>
        <p:spPr bwMode="auto">
          <a:xfrm>
            <a:off x="371475" y="1019175"/>
            <a:ext cx="10318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  <a:tabLst>
                <a:tab pos="2514600" algn="l"/>
              </a:tabLst>
            </a:pPr>
            <a:r>
              <a:rPr lang="zh-CN" altLang="en-US" sz="2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教材原句</a:t>
            </a:r>
            <a:endParaRPr lang="zh-CN" altLang="en-US" sz="1800" u="none">
              <a:ea typeface="宋体" panose="02010600030101010101" pitchFamily="2" charset="-122"/>
            </a:endParaRPr>
          </a:p>
        </p:txBody>
      </p:sp>
      <p:sp>
        <p:nvSpPr>
          <p:cNvPr id="982038" name="Line 22"/>
          <p:cNvSpPr>
            <a:spLocks noChangeShapeType="1"/>
          </p:cNvSpPr>
          <p:nvPr/>
        </p:nvSpPr>
        <p:spPr bwMode="auto">
          <a:xfrm>
            <a:off x="371475" y="3848100"/>
            <a:ext cx="8401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2040" name="Line 24"/>
          <p:cNvSpPr>
            <a:spLocks noChangeShapeType="1"/>
          </p:cNvSpPr>
          <p:nvPr/>
        </p:nvSpPr>
        <p:spPr bwMode="auto">
          <a:xfrm>
            <a:off x="1403350" y="1019175"/>
            <a:ext cx="0" cy="520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2044" name="Line 28"/>
          <p:cNvSpPr>
            <a:spLocks noChangeShapeType="1"/>
          </p:cNvSpPr>
          <p:nvPr/>
        </p:nvSpPr>
        <p:spPr bwMode="auto">
          <a:xfrm>
            <a:off x="371475" y="5033963"/>
            <a:ext cx="8401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2032" name="Line 16"/>
          <p:cNvSpPr>
            <a:spLocks noChangeShapeType="1"/>
          </p:cNvSpPr>
          <p:nvPr/>
        </p:nvSpPr>
        <p:spPr bwMode="auto">
          <a:xfrm>
            <a:off x="371475" y="1019175"/>
            <a:ext cx="840105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2034" name="Line 18"/>
          <p:cNvSpPr>
            <a:spLocks noChangeShapeType="1"/>
          </p:cNvSpPr>
          <p:nvPr/>
        </p:nvSpPr>
        <p:spPr bwMode="auto">
          <a:xfrm>
            <a:off x="371475" y="1019175"/>
            <a:ext cx="0" cy="520065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2035" name="Line 19"/>
          <p:cNvSpPr>
            <a:spLocks noChangeShapeType="1"/>
          </p:cNvSpPr>
          <p:nvPr/>
        </p:nvSpPr>
        <p:spPr bwMode="auto">
          <a:xfrm>
            <a:off x="8772525" y="1019175"/>
            <a:ext cx="0" cy="520065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2033" name="Line 17"/>
          <p:cNvSpPr>
            <a:spLocks noChangeShapeType="1"/>
          </p:cNvSpPr>
          <p:nvPr/>
        </p:nvSpPr>
        <p:spPr bwMode="auto">
          <a:xfrm>
            <a:off x="371475" y="6219825"/>
            <a:ext cx="840105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31" grpId="0"/>
      <p:bldP spid="982029" grpId="0"/>
      <p:bldP spid="982027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8EAD"/>
      </a:accent1>
      <a:accent2>
        <a:srgbClr val="F3C71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全屏显示(4:3)</PresentationFormat>
  <Paragraphs>32</Paragraphs>
  <Slides>71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71</vt:i4>
      </vt:variant>
    </vt:vector>
  </HeadingPairs>
  <TitlesOfParts>
    <vt:vector size="82" baseType="lpstr">
      <vt:lpstr>方正楷体简体</vt:lpstr>
      <vt:lpstr>黑体</vt:lpstr>
      <vt:lpstr>楷体_GB2312</vt:lpstr>
      <vt:lpstr>宋体</vt:lpstr>
      <vt:lpstr>微软雅黑</vt:lpstr>
      <vt:lpstr>Arial</vt:lpstr>
      <vt:lpstr>Calibri</vt:lpstr>
      <vt:lpstr>Times New Roman</vt:lpstr>
      <vt:lpstr>WWW.2PPT.COM
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2017-10-27T00:13:00Z</dcterms:created>
  <dcterms:modified xsi:type="dcterms:W3CDTF">2023-01-16T20:38:05Z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19E44C20971D4C979818766BE21E516A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