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8" r:id="rId2"/>
  </p:sldMasterIdLst>
  <p:notesMasterIdLst>
    <p:notesMasterId r:id="rId32"/>
  </p:notesMasterIdLst>
  <p:handoutMasterIdLst>
    <p:handoutMasterId r:id="rId33"/>
  </p:handoutMasterIdLst>
  <p:sldIdLst>
    <p:sldId id="361" r:id="rId3"/>
    <p:sldId id="362" r:id="rId4"/>
    <p:sldId id="363" r:id="rId5"/>
    <p:sldId id="423" r:id="rId6"/>
    <p:sldId id="428" r:id="rId7"/>
    <p:sldId id="435" r:id="rId8"/>
    <p:sldId id="414" r:id="rId9"/>
    <p:sldId id="417" r:id="rId10"/>
    <p:sldId id="407" r:id="rId11"/>
    <p:sldId id="415" r:id="rId12"/>
    <p:sldId id="429" r:id="rId13"/>
    <p:sldId id="432" r:id="rId14"/>
    <p:sldId id="430" r:id="rId15"/>
    <p:sldId id="408" r:id="rId16"/>
    <p:sldId id="411" r:id="rId17"/>
    <p:sldId id="425" r:id="rId18"/>
    <p:sldId id="427" r:id="rId19"/>
    <p:sldId id="420" r:id="rId20"/>
    <p:sldId id="409" r:id="rId21"/>
    <p:sldId id="419" r:id="rId22"/>
    <p:sldId id="422" r:id="rId23"/>
    <p:sldId id="433" r:id="rId24"/>
    <p:sldId id="434" r:id="rId25"/>
    <p:sldId id="410" r:id="rId26"/>
    <p:sldId id="412" r:id="rId27"/>
    <p:sldId id="413" r:id="rId28"/>
    <p:sldId id="418" r:id="rId29"/>
    <p:sldId id="424" r:id="rId30"/>
    <p:sldId id="436" r:id="rId31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326"/>
    <a:srgbClr val="F9F7DE"/>
    <a:srgbClr val="E7A563"/>
    <a:srgbClr val="FFFFFF"/>
    <a:srgbClr val="A73B19"/>
    <a:srgbClr val="E0A56A"/>
    <a:srgbClr val="FDAD29"/>
    <a:srgbClr val="BC421C"/>
    <a:srgbClr val="E5AB00"/>
    <a:srgbClr val="8B0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213C-AF31-4F5D-BE4C-89C09EE165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A8B0-3DD6-45DE-A04D-35C7C98C869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38400" y="0"/>
            <a:ext cx="67056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38970" y="50250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438400" y="0"/>
            <a:ext cx="67056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49121" y="28667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请输入文字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49121" y="28667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请输入文字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49121" y="28667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请输入文字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49121" y="28667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请输入文字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649121" y="286676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请输入文字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1151635"/>
            <a:ext cx="2458890" cy="2667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43200" y="1940064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中国传统节气秋分</a:t>
            </a:r>
          </a:p>
        </p:txBody>
      </p:sp>
      <p:sp>
        <p:nvSpPr>
          <p:cNvPr id="10" name="矩形 9"/>
          <p:cNvSpPr/>
          <p:nvPr/>
        </p:nvSpPr>
        <p:spPr>
          <a:xfrm>
            <a:off x="2834768" y="2571750"/>
            <a:ext cx="4172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CHINESE TRADITIONAL SOLAR TERMS AUTUMN EQUINOX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5120" y="2777490"/>
            <a:ext cx="2926080" cy="480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772860" y="3271325"/>
            <a:ext cx="677564" cy="720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5345567">
            <a:off x="3862559" y="3673935"/>
            <a:ext cx="460246" cy="4894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0506413">
            <a:off x="4404056" y="3566999"/>
            <a:ext cx="319414" cy="339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7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9174" y="1329612"/>
            <a:ext cx="6466577" cy="2997333"/>
            <a:chOff x="1758898" y="1772816"/>
            <a:chExt cx="8622103" cy="3996444"/>
          </a:xfrm>
        </p:grpSpPr>
        <p:sp>
          <p:nvSpPr>
            <p:cNvPr id="38" name="iśľíḑè"/>
            <p:cNvSpPr/>
            <p:nvPr/>
          </p:nvSpPr>
          <p:spPr>
            <a:xfrm>
              <a:off x="6045175" y="1772816"/>
              <a:ext cx="45719" cy="3996444"/>
            </a:xfrm>
            <a:prstGeom prst="rect">
              <a:avLst/>
            </a:prstGeom>
            <a:solidFill>
              <a:schemeClr val="bg2">
                <a:lumMod val="10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isḷiḑé"/>
            <p:cNvGrpSpPr/>
            <p:nvPr/>
          </p:nvGrpSpPr>
          <p:grpSpPr>
            <a:xfrm>
              <a:off x="1758898" y="1872339"/>
              <a:ext cx="3852430" cy="1234483"/>
              <a:chOff x="1919536" y="1456172"/>
              <a:chExt cx="3852430" cy="1234483"/>
            </a:xfrm>
          </p:grpSpPr>
          <p:grpSp>
            <p:nvGrpSpPr>
              <p:cNvPr id="56" name="ïsḻiďe"/>
              <p:cNvGrpSpPr/>
              <p:nvPr/>
            </p:nvGrpSpPr>
            <p:grpSpPr>
              <a:xfrm>
                <a:off x="4559238" y="1456172"/>
                <a:ext cx="1212728" cy="1234483"/>
                <a:chOff x="4816255" y="1456172"/>
                <a:chExt cx="1212728" cy="1234483"/>
              </a:xfrm>
            </p:grpSpPr>
            <p:sp>
              <p:nvSpPr>
                <p:cNvPr id="60" name="îṥḻiḋé"/>
                <p:cNvSpPr/>
                <p:nvPr/>
              </p:nvSpPr>
              <p:spPr>
                <a:xfrm rot="16200000">
                  <a:off x="4805377" y="1467050"/>
                  <a:ext cx="1234483" cy="1212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rgbClr val="DA83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íṧḷiḓê"/>
                <p:cNvSpPr/>
                <p:nvPr/>
              </p:nvSpPr>
              <p:spPr>
                <a:xfrm rot="16200000">
                  <a:off x="4916608" y="1564059"/>
                  <a:ext cx="1034918" cy="1016679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DA8326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iṩḷíḑê"/>
                <p:cNvSpPr/>
                <p:nvPr/>
              </p:nvSpPr>
              <p:spPr bwMode="auto">
                <a:xfrm>
                  <a:off x="5250981" y="1792284"/>
                  <a:ext cx="393853" cy="579957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l="0" t="0" r="r" b="b"/>
                  <a:pathLst>
                    <a:path w="42" h="6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ïṩ1iḍê"/>
              <p:cNvGrpSpPr/>
              <p:nvPr/>
            </p:nvGrpSpPr>
            <p:grpSpPr>
              <a:xfrm>
                <a:off x="1919536" y="1627593"/>
                <a:ext cx="2639700" cy="891638"/>
                <a:chOff x="1918379" y="1734048"/>
                <a:chExt cx="2348822" cy="891638"/>
              </a:xfrm>
            </p:grpSpPr>
            <p:sp>
              <p:nvSpPr>
                <p:cNvPr id="58" name="îšḷîḓè"/>
                <p:cNvSpPr txBox="1"/>
                <p:nvPr/>
              </p:nvSpPr>
              <p:spPr>
                <a:xfrm>
                  <a:off x="1918379" y="2071688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îŝ1ídé"/>
                <p:cNvSpPr/>
                <p:nvPr/>
              </p:nvSpPr>
              <p:spPr>
                <a:xfrm>
                  <a:off x="1918379" y="1734048"/>
                  <a:ext cx="2348822" cy="323165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 anchorCtr="0">
                  <a:normAutofit fontScale="85000" lnSpcReduction="20000"/>
                </a:bodyPr>
                <a:lstStyle/>
                <a:p>
                  <a:pPr algn="r"/>
                  <a:r>
                    <a:rPr lang="zh-CN" altLang="en-US" sz="1400" b="1" dirty="0">
                      <a:cs typeface="+mn-ea"/>
                      <a:sym typeface="+mn-lt"/>
                    </a:rPr>
                    <a:t>标题内容</a:t>
                  </a:r>
                </a:p>
              </p:txBody>
            </p:sp>
          </p:grpSp>
        </p:grpSp>
        <p:grpSp>
          <p:nvGrpSpPr>
            <p:cNvPr id="40" name="íṡľîḋé"/>
            <p:cNvGrpSpPr/>
            <p:nvPr/>
          </p:nvGrpSpPr>
          <p:grpSpPr>
            <a:xfrm>
              <a:off x="6539981" y="3192601"/>
              <a:ext cx="3841020" cy="1234483"/>
              <a:chOff x="6359436" y="2728516"/>
              <a:chExt cx="3841020" cy="1234483"/>
            </a:xfrm>
          </p:grpSpPr>
          <p:grpSp>
            <p:nvGrpSpPr>
              <p:cNvPr id="49" name="îS1ídè"/>
              <p:cNvGrpSpPr/>
              <p:nvPr/>
            </p:nvGrpSpPr>
            <p:grpSpPr>
              <a:xfrm>
                <a:off x="6359436" y="2728516"/>
                <a:ext cx="1212728" cy="1234483"/>
                <a:chOff x="6129344" y="2728516"/>
                <a:chExt cx="1212728" cy="1234483"/>
              </a:xfrm>
            </p:grpSpPr>
            <p:sp>
              <p:nvSpPr>
                <p:cNvPr id="53" name="îSḻíḓê"/>
                <p:cNvSpPr/>
                <p:nvPr/>
              </p:nvSpPr>
              <p:spPr>
                <a:xfrm rot="16200000">
                  <a:off x="6118466" y="2739394"/>
                  <a:ext cx="1234483" cy="1212728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î$ḷiḓé"/>
                <p:cNvSpPr/>
                <p:nvPr/>
              </p:nvSpPr>
              <p:spPr>
                <a:xfrm rot="16200000">
                  <a:off x="6229698" y="2836404"/>
                  <a:ext cx="1034918" cy="1016679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ṡḻïďé"/>
                <p:cNvSpPr/>
                <p:nvPr/>
              </p:nvSpPr>
              <p:spPr bwMode="auto">
                <a:xfrm flipH="1">
                  <a:off x="6553991" y="3036256"/>
                  <a:ext cx="353336" cy="594499"/>
                </a:xfrm>
                <a:custGeom>
                  <a:avLst/>
                  <a:gdLst/>
                  <a:ahLst/>
                  <a:cxnLst>
                    <a:cxn ang="0">
                      <a:pos x="29" y="44"/>
                    </a:cxn>
                    <a:cxn ang="0">
                      <a:pos x="24" y="49"/>
                    </a:cxn>
                    <a:cxn ang="0">
                      <a:pos x="5" y="49"/>
                    </a:cxn>
                    <a:cxn ang="0">
                      <a:pos x="0" y="4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9" y="5"/>
                    </a:cxn>
                    <a:cxn ang="0">
                      <a:pos x="29" y="44"/>
                    </a:cxn>
                    <a:cxn ang="0">
                      <a:pos x="25" y="11"/>
                    </a:cxn>
                    <a:cxn ang="0">
                      <a:pos x="24" y="10"/>
                    </a:cxn>
                    <a:cxn ang="0">
                      <a:pos x="5" y="10"/>
                    </a:cxn>
                    <a:cxn ang="0">
                      <a:pos x="3" y="11"/>
                    </a:cxn>
                    <a:cxn ang="0">
                      <a:pos x="3" y="38"/>
                    </a:cxn>
                    <a:cxn ang="0">
                      <a:pos x="5" y="39"/>
                    </a:cxn>
                    <a:cxn ang="0">
                      <a:pos x="24" y="39"/>
                    </a:cxn>
                    <a:cxn ang="0">
                      <a:pos x="25" y="38"/>
                    </a:cxn>
                    <a:cxn ang="0">
                      <a:pos x="25" y="11"/>
                    </a:cxn>
                    <a:cxn ang="0">
                      <a:pos x="17" y="5"/>
                    </a:cxn>
                    <a:cxn ang="0">
                      <a:pos x="11" y="5"/>
                    </a:cxn>
                    <a:cxn ang="0">
                      <a:pos x="11" y="6"/>
                    </a:cxn>
                    <a:cxn ang="0">
                      <a:pos x="11" y="6"/>
                    </a:cxn>
                    <a:cxn ang="0">
                      <a:pos x="17" y="6"/>
                    </a:cxn>
                    <a:cxn ang="0">
                      <a:pos x="18" y="6"/>
                    </a:cxn>
                    <a:cxn ang="0">
                      <a:pos x="17" y="5"/>
                    </a:cxn>
                    <a:cxn ang="0">
                      <a:pos x="14" y="41"/>
                    </a:cxn>
                    <a:cxn ang="0">
                      <a:pos x="11" y="44"/>
                    </a:cxn>
                    <a:cxn ang="0">
                      <a:pos x="14" y="47"/>
                    </a:cxn>
                    <a:cxn ang="0">
                      <a:pos x="17" y="44"/>
                    </a:cxn>
                    <a:cxn ang="0">
                      <a:pos x="14" y="41"/>
                    </a:cxn>
                  </a:cxnLst>
                  <a:rect l="0" t="0" r="r" b="b"/>
                  <a:pathLst>
                    <a:path w="29" h="49">
                      <a:moveTo>
                        <a:pt x="29" y="44"/>
                      </a:moveTo>
                      <a:cubicBezTo>
                        <a:pt x="29" y="47"/>
                        <a:pt x="27" y="49"/>
                        <a:pt x="24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2" y="49"/>
                        <a:pt x="0" y="47"/>
                        <a:pt x="0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9" y="3"/>
                        <a:pt x="29" y="5"/>
                      </a:cubicBezTo>
                      <a:lnTo>
                        <a:pt x="29" y="44"/>
                      </a:lnTo>
                      <a:close/>
                      <a:moveTo>
                        <a:pt x="25" y="11"/>
                      </a:moveTo>
                      <a:cubicBezTo>
                        <a:pt x="25" y="11"/>
                        <a:pt x="25" y="10"/>
                        <a:pt x="2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3" y="11"/>
                        <a:pt x="3" y="11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4" y="39"/>
                        <a:pt x="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5" y="39"/>
                        <a:pt x="25" y="39"/>
                        <a:pt x="25" y="38"/>
                      </a:cubicBezTo>
                      <a:lnTo>
                        <a:pt x="25" y="11"/>
                      </a:lnTo>
                      <a:close/>
                      <a:moveTo>
                        <a:pt x="17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lose/>
                      <a:moveTo>
                        <a:pt x="14" y="41"/>
                      </a:moveTo>
                      <a:cubicBezTo>
                        <a:pt x="13" y="41"/>
                        <a:pt x="11" y="42"/>
                        <a:pt x="11" y="44"/>
                      </a:cubicBezTo>
                      <a:cubicBezTo>
                        <a:pt x="11" y="46"/>
                        <a:pt x="13" y="47"/>
                        <a:pt x="14" y="47"/>
                      </a:cubicBezTo>
                      <a:cubicBezTo>
                        <a:pt x="16" y="47"/>
                        <a:pt x="17" y="46"/>
                        <a:pt x="17" y="44"/>
                      </a:cubicBezTo>
                      <a:cubicBezTo>
                        <a:pt x="17" y="42"/>
                        <a:pt x="16" y="41"/>
                        <a:pt x="14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íŝḻïḓé"/>
              <p:cNvGrpSpPr/>
              <p:nvPr/>
            </p:nvGrpSpPr>
            <p:grpSpPr>
              <a:xfrm>
                <a:off x="7572164" y="2897654"/>
                <a:ext cx="2628292" cy="877163"/>
                <a:chOff x="7996808" y="1734930"/>
                <a:chExt cx="2348822" cy="877163"/>
              </a:xfrm>
            </p:grpSpPr>
            <p:sp>
              <p:nvSpPr>
                <p:cNvPr id="51" name="íŝḷîḑé"/>
                <p:cNvSpPr txBox="1"/>
                <p:nvPr/>
              </p:nvSpPr>
              <p:spPr>
                <a:xfrm>
                  <a:off x="7996808" y="2058095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 anchorCtr="0">
                  <a:normAutofit fontScale="92500"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Sḻîḍé"/>
                <p:cNvSpPr/>
                <p:nvPr/>
              </p:nvSpPr>
              <p:spPr>
                <a:xfrm>
                  <a:off x="7996808" y="1734930"/>
                  <a:ext cx="2348822" cy="323165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 anchorCtr="0">
                  <a:normAutofit fontScale="85000" lnSpcReduction="20000"/>
                </a:bodyPr>
                <a:lstStyle/>
                <a:p>
                  <a:r>
                    <a:rPr lang="zh-CN" altLang="en-US" sz="1400" b="1" dirty="0">
                      <a:cs typeface="+mn-ea"/>
                      <a:sym typeface="+mn-lt"/>
                    </a:rPr>
                    <a:t>标题内容</a:t>
                  </a:r>
                </a:p>
              </p:txBody>
            </p:sp>
          </p:grpSp>
        </p:grpSp>
        <p:grpSp>
          <p:nvGrpSpPr>
            <p:cNvPr id="41" name="îş1îḋè"/>
            <p:cNvGrpSpPr/>
            <p:nvPr/>
          </p:nvGrpSpPr>
          <p:grpSpPr>
            <a:xfrm>
              <a:off x="1758898" y="4437112"/>
              <a:ext cx="3852428" cy="1189683"/>
              <a:chOff x="1919536" y="3535572"/>
              <a:chExt cx="3852428" cy="1189683"/>
            </a:xfrm>
          </p:grpSpPr>
          <p:grpSp>
            <p:nvGrpSpPr>
              <p:cNvPr id="42" name="í$ḷïḑè"/>
              <p:cNvGrpSpPr/>
              <p:nvPr/>
            </p:nvGrpSpPr>
            <p:grpSpPr>
              <a:xfrm>
                <a:off x="4603247" y="3535572"/>
                <a:ext cx="1168717" cy="1189683"/>
                <a:chOff x="4852515" y="3535572"/>
                <a:chExt cx="1168717" cy="1189683"/>
              </a:xfrm>
            </p:grpSpPr>
            <p:sp>
              <p:nvSpPr>
                <p:cNvPr id="46" name="îSḷiḍê"/>
                <p:cNvSpPr/>
                <p:nvPr/>
              </p:nvSpPr>
              <p:spPr>
                <a:xfrm rot="16200000">
                  <a:off x="4842032" y="3546055"/>
                  <a:ext cx="1189683" cy="1168717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rgbClr val="DA832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iṧḷïḑè"/>
                <p:cNvSpPr/>
                <p:nvPr/>
              </p:nvSpPr>
              <p:spPr>
                <a:xfrm rot="16200000">
                  <a:off x="4949228" y="3639546"/>
                  <a:ext cx="997360" cy="97978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DA83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ṣliḑè"/>
                <p:cNvSpPr/>
                <p:nvPr/>
              </p:nvSpPr>
              <p:spPr bwMode="auto">
                <a:xfrm rot="10800000" flipV="1">
                  <a:off x="5200395" y="3857401"/>
                  <a:ext cx="444440" cy="482637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iṧļîḓè"/>
              <p:cNvGrpSpPr/>
              <p:nvPr/>
            </p:nvGrpSpPr>
            <p:grpSpPr>
              <a:xfrm>
                <a:off x="1919536" y="3684594"/>
                <a:ext cx="2639700" cy="891638"/>
                <a:chOff x="1918379" y="1734048"/>
                <a:chExt cx="2348822" cy="891638"/>
              </a:xfrm>
            </p:grpSpPr>
            <p:sp>
              <p:nvSpPr>
                <p:cNvPr id="44" name="íŝḻíďè"/>
                <p:cNvSpPr txBox="1"/>
                <p:nvPr/>
              </p:nvSpPr>
              <p:spPr>
                <a:xfrm>
                  <a:off x="1918379" y="2071688"/>
                  <a:ext cx="2348822" cy="55399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iSļíďê"/>
                <p:cNvSpPr/>
                <p:nvPr/>
              </p:nvSpPr>
              <p:spPr>
                <a:xfrm>
                  <a:off x="1918379" y="1734048"/>
                  <a:ext cx="2348822" cy="323165"/>
                </a:xfrm>
                <a:prstGeom prst="rect">
                  <a:avLst/>
                </a:prstGeom>
              </p:spPr>
              <p:txBody>
                <a:bodyPr wrap="square" lIns="91440" tIns="45720" rIns="91440" bIns="45720" anchor="b" anchorCtr="0">
                  <a:normAutofit fontScale="85000" lnSpcReduction="20000"/>
                </a:bodyPr>
                <a:lstStyle/>
                <a:p>
                  <a:pPr algn="r"/>
                  <a:r>
                    <a:rPr lang="zh-CN" altLang="en-US" sz="1400" b="1" dirty="0">
                      <a:cs typeface="+mn-ea"/>
                      <a:sym typeface="+mn-lt"/>
                    </a:rPr>
                    <a:t>标题内容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26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90457" y="1279996"/>
            <a:ext cx="6763086" cy="3863504"/>
            <a:chOff x="1587276" y="1706662"/>
            <a:chExt cx="9017448" cy="5151338"/>
          </a:xfrm>
        </p:grpSpPr>
        <p:sp>
          <p:nvSpPr>
            <p:cNvPr id="39" name="íṩḷiḍè"/>
            <p:cNvSpPr/>
            <p:nvPr/>
          </p:nvSpPr>
          <p:spPr>
            <a:xfrm flipV="1">
              <a:off x="6144054" y="5327381"/>
              <a:ext cx="580262" cy="1179946"/>
            </a:xfrm>
            <a:custGeom>
              <a:avLst/>
              <a:gdLst>
                <a:gd name="connsiteX0" fmla="*/ 0 w 1175635"/>
                <a:gd name="connsiteY0" fmla="*/ 2390624 h 2390624"/>
                <a:gd name="connsiteX1" fmla="*/ 614088 w 1175635"/>
                <a:gd name="connsiteY1" fmla="*/ 2390624 h 2390624"/>
                <a:gd name="connsiteX2" fmla="*/ 614089 w 1175635"/>
                <a:gd name="connsiteY2" fmla="*/ 2390624 h 2390624"/>
                <a:gd name="connsiteX3" fmla="*/ 1175635 w 1175635"/>
                <a:gd name="connsiteY3" fmla="*/ 2390624 h 2390624"/>
                <a:gd name="connsiteX4" fmla="*/ 299355 w 1175635"/>
                <a:gd name="connsiteY4" fmla="*/ 608732 h 2390624"/>
                <a:gd name="connsiteX5" fmla="*/ 299356 w 1175635"/>
                <a:gd name="connsiteY5" fmla="*/ 608732 h 2390624"/>
                <a:gd name="connsiteX6" fmla="*/ 0 w 1175635"/>
                <a:gd name="connsiteY6" fmla="*/ 0 h 23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635" h="2390624">
                  <a:moveTo>
                    <a:pt x="0" y="2390624"/>
                  </a:moveTo>
                  <a:lnTo>
                    <a:pt x="614088" y="2390624"/>
                  </a:lnTo>
                  <a:lnTo>
                    <a:pt x="614089" y="2390624"/>
                  </a:lnTo>
                  <a:lnTo>
                    <a:pt x="1175635" y="2390624"/>
                  </a:lnTo>
                  <a:lnTo>
                    <a:pt x="299355" y="608732"/>
                  </a:lnTo>
                  <a:lnTo>
                    <a:pt x="299356" y="608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ṡ1íďe"/>
            <p:cNvSpPr/>
            <p:nvPr/>
          </p:nvSpPr>
          <p:spPr>
            <a:xfrm flipV="1">
              <a:off x="6291807" y="5327381"/>
              <a:ext cx="968478" cy="879493"/>
            </a:xfrm>
            <a:custGeom>
              <a:avLst/>
              <a:gdLst>
                <a:gd name="connsiteX0" fmla="*/ 314733 w 1962178"/>
                <a:gd name="connsiteY0" fmla="*/ 1781893 h 1781893"/>
                <a:gd name="connsiteX1" fmla="*/ 1962178 w 1962178"/>
                <a:gd name="connsiteY1" fmla="*/ 1781893 h 1781893"/>
                <a:gd name="connsiteX2" fmla="*/ 300420 w 1962178"/>
                <a:gd name="connsiteY2" fmla="*/ 0 h 1781893"/>
                <a:gd name="connsiteX3" fmla="*/ 0 w 1962178"/>
                <a:gd name="connsiteY3" fmla="*/ 0 h 1781893"/>
                <a:gd name="connsiteX4" fmla="*/ 876280 w 1962178"/>
                <a:gd name="connsiteY4" fmla="*/ 1781892 h 1781893"/>
                <a:gd name="connsiteX5" fmla="*/ 314733 w 1962178"/>
                <a:gd name="connsiteY5" fmla="*/ 1781892 h 1781893"/>
                <a:gd name="connsiteX6" fmla="*/ 314733 w 1962178"/>
                <a:gd name="connsiteY6" fmla="*/ 1781893 h 178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8" h="1781893">
                  <a:moveTo>
                    <a:pt x="314733" y="1781893"/>
                  </a:moveTo>
                  <a:lnTo>
                    <a:pt x="1962178" y="1781893"/>
                  </a:lnTo>
                  <a:lnTo>
                    <a:pt x="300420" y="0"/>
                  </a:lnTo>
                  <a:lnTo>
                    <a:pt x="0" y="0"/>
                  </a:lnTo>
                  <a:lnTo>
                    <a:pt x="876280" y="1781892"/>
                  </a:lnTo>
                  <a:lnTo>
                    <a:pt x="314733" y="1781892"/>
                  </a:lnTo>
                  <a:lnTo>
                    <a:pt x="314733" y="1781893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şḷîḑè"/>
            <p:cNvSpPr/>
            <p:nvPr/>
          </p:nvSpPr>
          <p:spPr>
            <a:xfrm flipH="1" flipV="1">
              <a:off x="5563792" y="5327381"/>
              <a:ext cx="580262" cy="1179946"/>
            </a:xfrm>
            <a:prstGeom prst="rtTriangl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š1iḋe"/>
            <p:cNvSpPr/>
            <p:nvPr/>
          </p:nvSpPr>
          <p:spPr>
            <a:xfrm>
              <a:off x="6144056" y="6206876"/>
              <a:ext cx="147948" cy="651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ïšľîḋe"/>
            <p:cNvSpPr/>
            <p:nvPr/>
          </p:nvSpPr>
          <p:spPr>
            <a:xfrm>
              <a:off x="5996106" y="6206878"/>
              <a:ext cx="147948" cy="6511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ïŝḻíḑè"/>
            <p:cNvSpPr/>
            <p:nvPr/>
          </p:nvSpPr>
          <p:spPr>
            <a:xfrm>
              <a:off x="6292001" y="6206877"/>
              <a:ext cx="147948" cy="6511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ṣľîdê"/>
            <p:cNvSpPr/>
            <p:nvPr/>
          </p:nvSpPr>
          <p:spPr>
            <a:xfrm>
              <a:off x="5848158" y="6206875"/>
              <a:ext cx="147948" cy="6511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şlîḓé"/>
            <p:cNvSpPr/>
            <p:nvPr/>
          </p:nvSpPr>
          <p:spPr>
            <a:xfrm flipH="1" flipV="1">
              <a:off x="5028707" y="5327381"/>
              <a:ext cx="968478" cy="879493"/>
            </a:xfrm>
            <a:custGeom>
              <a:avLst/>
              <a:gdLst>
                <a:gd name="connsiteX0" fmla="*/ 314733 w 1962178"/>
                <a:gd name="connsiteY0" fmla="*/ 1781893 h 1781893"/>
                <a:gd name="connsiteX1" fmla="*/ 1962178 w 1962178"/>
                <a:gd name="connsiteY1" fmla="*/ 1781893 h 1781893"/>
                <a:gd name="connsiteX2" fmla="*/ 300420 w 1962178"/>
                <a:gd name="connsiteY2" fmla="*/ 0 h 1781893"/>
                <a:gd name="connsiteX3" fmla="*/ 0 w 1962178"/>
                <a:gd name="connsiteY3" fmla="*/ 0 h 1781893"/>
                <a:gd name="connsiteX4" fmla="*/ 876280 w 1962178"/>
                <a:gd name="connsiteY4" fmla="*/ 1781892 h 1781893"/>
                <a:gd name="connsiteX5" fmla="*/ 314733 w 1962178"/>
                <a:gd name="connsiteY5" fmla="*/ 1781892 h 1781893"/>
                <a:gd name="connsiteX6" fmla="*/ 314733 w 1962178"/>
                <a:gd name="connsiteY6" fmla="*/ 1781893 h 178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8" h="1781893">
                  <a:moveTo>
                    <a:pt x="314733" y="1781893"/>
                  </a:moveTo>
                  <a:lnTo>
                    <a:pt x="1962178" y="1781893"/>
                  </a:lnTo>
                  <a:lnTo>
                    <a:pt x="300420" y="0"/>
                  </a:lnTo>
                  <a:lnTo>
                    <a:pt x="0" y="0"/>
                  </a:lnTo>
                  <a:lnTo>
                    <a:pt x="876280" y="1781892"/>
                  </a:lnTo>
                  <a:lnTo>
                    <a:pt x="314733" y="1781892"/>
                  </a:lnTo>
                  <a:lnTo>
                    <a:pt x="314733" y="1781893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ṥliḑê"/>
            <p:cNvSpPr/>
            <p:nvPr/>
          </p:nvSpPr>
          <p:spPr>
            <a:xfrm>
              <a:off x="6724315" y="4183815"/>
              <a:ext cx="535969" cy="11435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í$lîḋé"/>
            <p:cNvSpPr/>
            <p:nvPr/>
          </p:nvSpPr>
          <p:spPr>
            <a:xfrm>
              <a:off x="6143169" y="2516592"/>
              <a:ext cx="581145" cy="28107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ŝ1ïḍe"/>
            <p:cNvSpPr/>
            <p:nvPr/>
          </p:nvSpPr>
          <p:spPr>
            <a:xfrm>
              <a:off x="5563791" y="3367685"/>
              <a:ext cx="581145" cy="19596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ṣľíďê"/>
            <p:cNvSpPr/>
            <p:nvPr/>
          </p:nvSpPr>
          <p:spPr>
            <a:xfrm>
              <a:off x="5027820" y="1714924"/>
              <a:ext cx="535969" cy="36124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iśḷiďe"/>
            <p:cNvSpPr/>
            <p:nvPr/>
          </p:nvSpPr>
          <p:spPr>
            <a:xfrm rot="5400000">
              <a:off x="7359130" y="-624648"/>
              <a:ext cx="403347" cy="50659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ṡlïďê"/>
            <p:cNvSpPr/>
            <p:nvPr/>
          </p:nvSpPr>
          <p:spPr>
            <a:xfrm rot="5400000">
              <a:off x="4453710" y="1772325"/>
              <a:ext cx="403347" cy="520979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ṧ1ïdè"/>
            <p:cNvSpPr/>
            <p:nvPr/>
          </p:nvSpPr>
          <p:spPr>
            <a:xfrm rot="5400000">
              <a:off x="4168727" y="390085"/>
              <a:ext cx="437347" cy="4673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şľïḑè"/>
            <p:cNvSpPr/>
            <p:nvPr/>
          </p:nvSpPr>
          <p:spPr>
            <a:xfrm rot="5400000">
              <a:off x="7635535" y="1287671"/>
              <a:ext cx="437347" cy="45808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$ľiḋe"/>
            <p:cNvSpPr/>
            <p:nvPr/>
          </p:nvSpPr>
          <p:spPr>
            <a:xfrm>
              <a:off x="5105673" y="1798440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ṡļídè"/>
            <p:cNvSpPr/>
            <p:nvPr/>
          </p:nvSpPr>
          <p:spPr>
            <a:xfrm>
              <a:off x="6386601" y="2610933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sliďê"/>
            <p:cNvSpPr/>
            <p:nvPr/>
          </p:nvSpPr>
          <p:spPr>
            <a:xfrm>
              <a:off x="5680143" y="3469013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śḷídé"/>
            <p:cNvSpPr/>
            <p:nvPr/>
          </p:nvSpPr>
          <p:spPr>
            <a:xfrm>
              <a:off x="6938293" y="4261036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śļïḋê"/>
            <p:cNvSpPr/>
            <p:nvPr/>
          </p:nvSpPr>
          <p:spPr bwMode="auto">
            <a:xfrm>
              <a:off x="10259728" y="1736019"/>
              <a:ext cx="344996" cy="34463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$ḷíḍé"/>
            <p:cNvSpPr/>
            <p:nvPr/>
          </p:nvSpPr>
          <p:spPr bwMode="auto">
            <a:xfrm>
              <a:off x="10260980" y="3421515"/>
              <a:ext cx="343744" cy="34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ṧ1iḍé"/>
            <p:cNvSpPr/>
            <p:nvPr/>
          </p:nvSpPr>
          <p:spPr bwMode="auto">
            <a:xfrm>
              <a:off x="1587276" y="2605528"/>
              <a:ext cx="347042" cy="28523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ṩḷîḓê"/>
            <p:cNvSpPr/>
            <p:nvPr/>
          </p:nvSpPr>
          <p:spPr bwMode="auto">
            <a:xfrm>
              <a:off x="1596445" y="4163925"/>
              <a:ext cx="369983" cy="356527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iS1îḍè"/>
            <p:cNvSpPr/>
            <p:nvPr/>
          </p:nvSpPr>
          <p:spPr bwMode="auto">
            <a:xfrm>
              <a:off x="2050487" y="2948901"/>
              <a:ext cx="2672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64" name="îṩ1ïďê"/>
            <p:cNvSpPr txBox="1"/>
            <p:nvPr/>
          </p:nvSpPr>
          <p:spPr bwMode="auto">
            <a:xfrm>
              <a:off x="2050487" y="2561303"/>
              <a:ext cx="267291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îś1îďê"/>
            <p:cNvSpPr/>
            <p:nvPr/>
          </p:nvSpPr>
          <p:spPr bwMode="auto">
            <a:xfrm>
              <a:off x="2050484" y="4581601"/>
              <a:ext cx="2672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66" name="îšḷîḋe"/>
            <p:cNvSpPr txBox="1"/>
            <p:nvPr/>
          </p:nvSpPr>
          <p:spPr bwMode="auto">
            <a:xfrm>
              <a:off x="2050484" y="4194003"/>
              <a:ext cx="267291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îsḻidé"/>
            <p:cNvSpPr/>
            <p:nvPr/>
          </p:nvSpPr>
          <p:spPr bwMode="auto">
            <a:xfrm>
              <a:off x="7420878" y="2106601"/>
              <a:ext cx="2672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68" name="ïṥļîďè"/>
            <p:cNvSpPr txBox="1"/>
            <p:nvPr/>
          </p:nvSpPr>
          <p:spPr bwMode="auto">
            <a:xfrm>
              <a:off x="7420878" y="1719003"/>
              <a:ext cx="267291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ïşḷîḓe"/>
            <p:cNvSpPr/>
            <p:nvPr/>
          </p:nvSpPr>
          <p:spPr bwMode="auto">
            <a:xfrm>
              <a:off x="7471718" y="3789169"/>
              <a:ext cx="2672910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70" name="îşḻiḓe"/>
            <p:cNvSpPr txBox="1"/>
            <p:nvPr/>
          </p:nvSpPr>
          <p:spPr bwMode="auto">
            <a:xfrm>
              <a:off x="7471718" y="3401571"/>
              <a:ext cx="267291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23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8143" y="922841"/>
            <a:ext cx="6479427" cy="3621854"/>
            <a:chOff x="1770857" y="1230454"/>
            <a:chExt cx="8639239" cy="4829141"/>
          </a:xfrm>
        </p:grpSpPr>
        <p:sp>
          <p:nvSpPr>
            <p:cNvPr id="44" name="íṣļïdê"/>
            <p:cNvSpPr txBox="1"/>
            <p:nvPr/>
          </p:nvSpPr>
          <p:spPr>
            <a:xfrm>
              <a:off x="1770857" y="1230454"/>
              <a:ext cx="2061938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b="1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050" b="1" dirty="0">
                <a:cs typeface="+mn-ea"/>
                <a:sym typeface="+mn-lt"/>
              </a:endParaRPr>
            </a:p>
          </p:txBody>
        </p:sp>
        <p:sp>
          <p:nvSpPr>
            <p:cNvPr id="50" name="íṥḷïďè"/>
            <p:cNvSpPr txBox="1"/>
            <p:nvPr/>
          </p:nvSpPr>
          <p:spPr>
            <a:xfrm>
              <a:off x="4951701" y="1230454"/>
              <a:ext cx="2061938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b="1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050" b="1" dirty="0">
                <a:cs typeface="+mn-ea"/>
                <a:sym typeface="+mn-lt"/>
              </a:endParaRPr>
            </a:p>
          </p:txBody>
        </p:sp>
        <p:sp>
          <p:nvSpPr>
            <p:cNvPr id="52" name="íṩlíďè"/>
            <p:cNvSpPr txBox="1"/>
            <p:nvPr/>
          </p:nvSpPr>
          <p:spPr>
            <a:xfrm>
              <a:off x="8161237" y="1230454"/>
              <a:ext cx="2061938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b="1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050" b="1" dirty="0">
                <a:cs typeface="+mn-ea"/>
                <a:sym typeface="+mn-lt"/>
              </a:endParaRPr>
            </a:p>
          </p:txBody>
        </p:sp>
        <p:sp>
          <p:nvSpPr>
            <p:cNvPr id="56" name="íşľïḑê"/>
            <p:cNvSpPr txBox="1"/>
            <p:nvPr/>
          </p:nvSpPr>
          <p:spPr>
            <a:xfrm>
              <a:off x="3402055" y="5574847"/>
              <a:ext cx="2061938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b="1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050" b="1" dirty="0">
                <a:cs typeface="+mn-ea"/>
                <a:sym typeface="+mn-lt"/>
              </a:endParaRPr>
            </a:p>
          </p:txBody>
        </p:sp>
        <p:sp>
          <p:nvSpPr>
            <p:cNvPr id="57" name="islîdè"/>
            <p:cNvSpPr txBox="1"/>
            <p:nvPr/>
          </p:nvSpPr>
          <p:spPr>
            <a:xfrm>
              <a:off x="6553936" y="5574847"/>
              <a:ext cx="2061938" cy="48474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b="1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050" b="1" dirty="0">
                <a:cs typeface="+mn-ea"/>
                <a:sym typeface="+mn-lt"/>
              </a:endParaRPr>
            </a:p>
          </p:txBody>
        </p:sp>
        <p:grpSp>
          <p:nvGrpSpPr>
            <p:cNvPr id="58" name="ïślíḑe"/>
            <p:cNvGrpSpPr/>
            <p:nvPr/>
          </p:nvGrpSpPr>
          <p:grpSpPr>
            <a:xfrm>
              <a:off x="1781909" y="1780777"/>
              <a:ext cx="8628187" cy="3694892"/>
              <a:chOff x="1196349" y="1528119"/>
              <a:chExt cx="9799303" cy="4196403"/>
            </a:xfrm>
          </p:grpSpPr>
          <p:sp>
            <p:nvSpPr>
              <p:cNvPr id="59" name="íṩľîḓè"/>
              <p:cNvSpPr/>
              <p:nvPr/>
            </p:nvSpPr>
            <p:spPr>
              <a:xfrm>
                <a:off x="8455366" y="1570630"/>
                <a:ext cx="2540286" cy="2344857"/>
              </a:xfrm>
              <a:prstGeom prst="uturnArrow">
                <a:avLst>
                  <a:gd name="adj1" fmla="val 20076"/>
                  <a:gd name="adj2" fmla="val 19764"/>
                  <a:gd name="adj3" fmla="val 23347"/>
                  <a:gd name="adj4" fmla="val 49304"/>
                  <a:gd name="adj5" fmla="val 9925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işľîḋè"/>
              <p:cNvSpPr/>
              <p:nvPr/>
            </p:nvSpPr>
            <p:spPr>
              <a:xfrm rot="10800000" flipH="1">
                <a:off x="6631118" y="3368961"/>
                <a:ext cx="2540286" cy="2344857"/>
              </a:xfrm>
              <a:prstGeom prst="uturnArrow">
                <a:avLst>
                  <a:gd name="adj1" fmla="val 20076"/>
                  <a:gd name="adj2" fmla="val 19764"/>
                  <a:gd name="adj3" fmla="val 23347"/>
                  <a:gd name="adj4" fmla="val 49304"/>
                  <a:gd name="adj5" fmla="val 9925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S1íde"/>
              <p:cNvSpPr/>
              <p:nvPr/>
            </p:nvSpPr>
            <p:spPr>
              <a:xfrm>
                <a:off x="4815390" y="1570630"/>
                <a:ext cx="2540286" cy="2344857"/>
              </a:xfrm>
              <a:prstGeom prst="uturnArrow">
                <a:avLst>
                  <a:gd name="adj1" fmla="val 20076"/>
                  <a:gd name="adj2" fmla="val 19764"/>
                  <a:gd name="adj3" fmla="val 23347"/>
                  <a:gd name="adj4" fmla="val 49304"/>
                  <a:gd name="adj5" fmla="val 9925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Sḻîďé"/>
              <p:cNvSpPr/>
              <p:nvPr/>
            </p:nvSpPr>
            <p:spPr>
              <a:xfrm rot="10800000" flipH="1">
                <a:off x="2994459" y="3368961"/>
                <a:ext cx="2540286" cy="2344857"/>
              </a:xfrm>
              <a:prstGeom prst="uturnArrow">
                <a:avLst>
                  <a:gd name="adj1" fmla="val 20076"/>
                  <a:gd name="adj2" fmla="val 19764"/>
                  <a:gd name="adj3" fmla="val 23347"/>
                  <a:gd name="adj4" fmla="val 49304"/>
                  <a:gd name="adj5" fmla="val 9925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ṣḻîḓê"/>
              <p:cNvSpPr/>
              <p:nvPr/>
            </p:nvSpPr>
            <p:spPr>
              <a:xfrm>
                <a:off x="1196349" y="1570630"/>
                <a:ext cx="2540286" cy="2344857"/>
              </a:xfrm>
              <a:prstGeom prst="uturnArrow">
                <a:avLst>
                  <a:gd name="adj1" fmla="val 20076"/>
                  <a:gd name="adj2" fmla="val 19764"/>
                  <a:gd name="adj3" fmla="val 23347"/>
                  <a:gd name="adj4" fmla="val 49304"/>
                  <a:gd name="adj5" fmla="val 9925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îṣļíḑè"/>
              <p:cNvSpPr txBox="1"/>
              <p:nvPr/>
            </p:nvSpPr>
            <p:spPr>
              <a:xfrm>
                <a:off x="1910738" y="1529380"/>
                <a:ext cx="954331" cy="550543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685800">
                  <a:spcBef>
                    <a:spcPct val="0"/>
                  </a:spcBef>
                  <a:defRPr/>
                </a:pPr>
                <a:r>
                  <a:rPr lang="en-US" sz="1400" dirty="0" smtClean="0">
                    <a:solidFill>
                      <a:srgbClr val="FFFFFF"/>
                    </a:solidFill>
                    <a:cs typeface="+mn-ea"/>
                    <a:sym typeface="+mn-lt"/>
                  </a:rPr>
                  <a:t>20XX</a:t>
                </a:r>
                <a:endParaRPr lang="en-US" sz="2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ïŝḷïḍê"/>
              <p:cNvSpPr txBox="1"/>
              <p:nvPr/>
            </p:nvSpPr>
            <p:spPr>
              <a:xfrm>
                <a:off x="3672802" y="5173979"/>
                <a:ext cx="925883" cy="550543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 anchor="ctr">
                <a:normAutofit fontScale="85000" lnSpcReduction="10000"/>
              </a:bodyPr>
              <a:lstStyle/>
              <a:p>
                <a:pPr algn="ctr" defTabSz="685800">
                  <a:spcBef>
                    <a:spcPct val="0"/>
                  </a:spcBef>
                  <a:defRPr/>
                </a:pPr>
                <a:r>
                  <a:rPr lang="en-US" sz="1500" dirty="0">
                    <a:solidFill>
                      <a:srgbClr val="FFFFFF"/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  <p:sp>
            <p:nvSpPr>
              <p:cNvPr id="66" name="ïṣḷiḋé"/>
              <p:cNvSpPr txBox="1"/>
              <p:nvPr/>
            </p:nvSpPr>
            <p:spPr>
              <a:xfrm>
                <a:off x="5462769" y="1528119"/>
                <a:ext cx="907282" cy="550543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 anchor="ctr">
                <a:normAutofit fontScale="92500"/>
              </a:bodyPr>
              <a:lstStyle/>
              <a:p>
                <a:pPr algn="ctr" defTabSz="685800">
                  <a:spcBef>
                    <a:spcPct val="0"/>
                  </a:spcBef>
                  <a:defRPr/>
                </a:pPr>
                <a:r>
                  <a:rPr lang="en-US" altLang="zh-CN" sz="1400" dirty="0">
                    <a:solidFill>
                      <a:srgbClr val="FFFFFF"/>
                    </a:solidFill>
                    <a:cs typeface="+mn-ea"/>
                    <a:sym typeface="+mn-lt"/>
                  </a:rPr>
                  <a:t>20XX</a:t>
                </a:r>
                <a:endParaRPr lang="en-US" altLang="zh-CN" sz="2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ïṧ1iďê"/>
              <p:cNvSpPr txBox="1"/>
              <p:nvPr/>
            </p:nvSpPr>
            <p:spPr>
              <a:xfrm>
                <a:off x="7365293" y="5161959"/>
                <a:ext cx="946360" cy="550543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 anchor="ctr">
                <a:normAutofit fontScale="85000" lnSpcReduction="10000"/>
              </a:bodyPr>
              <a:lstStyle/>
              <a:p>
                <a:pPr algn="ctr" defTabSz="685800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cs typeface="+mn-ea"/>
                    <a:sym typeface="+mn-lt"/>
                  </a:rPr>
                  <a:t>20XX</a:t>
                </a:r>
                <a:endParaRPr lang="en-US" altLang="zh-CN" sz="2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íŝļîde"/>
              <p:cNvSpPr txBox="1"/>
              <p:nvPr/>
            </p:nvSpPr>
            <p:spPr>
              <a:xfrm>
                <a:off x="9199621" y="1528119"/>
                <a:ext cx="935040" cy="550543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 defTabSz="685800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rgbClr val="FFFFFF"/>
                    </a:solidFill>
                    <a:cs typeface="+mn-ea"/>
                    <a:sym typeface="+mn-lt"/>
                  </a:rPr>
                  <a:t>20XX</a:t>
                </a:r>
                <a:endParaRPr lang="en-US" altLang="zh-CN" sz="2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9" name="îṣľîḋe"/>
              <p:cNvGrpSpPr/>
              <p:nvPr/>
            </p:nvGrpSpPr>
            <p:grpSpPr>
              <a:xfrm>
                <a:off x="5363838" y="2151137"/>
                <a:ext cx="1206895" cy="1206894"/>
                <a:chOff x="5435627" y="2453216"/>
                <a:chExt cx="1088558" cy="1088557"/>
              </a:xfrm>
              <a:effectLst/>
            </p:grpSpPr>
            <p:sp>
              <p:nvSpPr>
                <p:cNvPr id="82" name="íṡlídé"/>
                <p:cNvSpPr/>
                <p:nvPr/>
              </p:nvSpPr>
              <p:spPr>
                <a:xfrm>
                  <a:off x="5435627" y="2453216"/>
                  <a:ext cx="1088558" cy="1088557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ï$ľîḍè"/>
                <p:cNvSpPr/>
                <p:nvPr/>
              </p:nvSpPr>
              <p:spPr bwMode="auto">
                <a:xfrm>
                  <a:off x="5694691" y="2765149"/>
                  <a:ext cx="580129" cy="436933"/>
                </a:xfrm>
                <a:custGeom>
                  <a:avLst/>
                  <a:gdLst/>
                  <a:ahLst/>
                  <a:cxnLst>
                    <a:cxn ang="0">
                      <a:pos x="158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9" y="108"/>
                    </a:cxn>
                    <a:cxn ang="0">
                      <a:pos x="158" y="108"/>
                    </a:cxn>
                    <a:cxn ang="0">
                      <a:pos x="158" y="119"/>
                    </a:cxn>
                    <a:cxn ang="0">
                      <a:pos x="50" y="99"/>
                    </a:cxn>
                    <a:cxn ang="0">
                      <a:pos x="29" y="99"/>
                    </a:cxn>
                    <a:cxn ang="0">
                      <a:pos x="29" y="60"/>
                    </a:cxn>
                    <a:cxn ang="0">
                      <a:pos x="50" y="60"/>
                    </a:cxn>
                    <a:cxn ang="0">
                      <a:pos x="50" y="99"/>
                    </a:cxn>
                    <a:cxn ang="0">
                      <a:pos x="78" y="99"/>
                    </a:cxn>
                    <a:cxn ang="0">
                      <a:pos x="59" y="99"/>
                    </a:cxn>
                    <a:cxn ang="0">
                      <a:pos x="59" y="19"/>
                    </a:cxn>
                    <a:cxn ang="0">
                      <a:pos x="78" y="19"/>
                    </a:cxn>
                    <a:cxn ang="0">
                      <a:pos x="78" y="99"/>
                    </a:cxn>
                    <a:cxn ang="0">
                      <a:pos x="109" y="99"/>
                    </a:cxn>
                    <a:cxn ang="0">
                      <a:pos x="89" y="99"/>
                    </a:cxn>
                    <a:cxn ang="0">
                      <a:pos x="89" y="39"/>
                    </a:cxn>
                    <a:cxn ang="0">
                      <a:pos x="109" y="39"/>
                    </a:cxn>
                    <a:cxn ang="0">
                      <a:pos x="109" y="99"/>
                    </a:cxn>
                    <a:cxn ang="0">
                      <a:pos x="139" y="99"/>
                    </a:cxn>
                    <a:cxn ang="0">
                      <a:pos x="119" y="99"/>
                    </a:cxn>
                    <a:cxn ang="0">
                      <a:pos x="119" y="11"/>
                    </a:cxn>
                    <a:cxn ang="0">
                      <a:pos x="139" y="11"/>
                    </a:cxn>
                    <a:cxn ang="0">
                      <a:pos x="139" y="99"/>
                    </a:cxn>
                  </a:cxnLst>
                  <a:rect l="0" t="0" r="r" b="b"/>
                  <a:pathLst>
                    <a:path w="158" h="119">
                      <a:moveTo>
                        <a:pt x="158" y="119"/>
                      </a:move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08"/>
                      </a:lnTo>
                      <a:lnTo>
                        <a:pt x="158" y="108"/>
                      </a:lnTo>
                      <a:lnTo>
                        <a:pt x="158" y="119"/>
                      </a:lnTo>
                      <a:close/>
                      <a:moveTo>
                        <a:pt x="50" y="99"/>
                      </a:moveTo>
                      <a:lnTo>
                        <a:pt x="29" y="99"/>
                      </a:lnTo>
                      <a:lnTo>
                        <a:pt x="29" y="60"/>
                      </a:lnTo>
                      <a:lnTo>
                        <a:pt x="50" y="60"/>
                      </a:lnTo>
                      <a:lnTo>
                        <a:pt x="50" y="99"/>
                      </a:lnTo>
                      <a:close/>
                      <a:moveTo>
                        <a:pt x="78" y="99"/>
                      </a:moveTo>
                      <a:lnTo>
                        <a:pt x="59" y="99"/>
                      </a:lnTo>
                      <a:lnTo>
                        <a:pt x="59" y="19"/>
                      </a:lnTo>
                      <a:lnTo>
                        <a:pt x="78" y="19"/>
                      </a:lnTo>
                      <a:lnTo>
                        <a:pt x="78" y="99"/>
                      </a:lnTo>
                      <a:close/>
                      <a:moveTo>
                        <a:pt x="109" y="99"/>
                      </a:moveTo>
                      <a:lnTo>
                        <a:pt x="89" y="99"/>
                      </a:lnTo>
                      <a:lnTo>
                        <a:pt x="89" y="39"/>
                      </a:lnTo>
                      <a:lnTo>
                        <a:pt x="109" y="39"/>
                      </a:lnTo>
                      <a:lnTo>
                        <a:pt x="109" y="99"/>
                      </a:lnTo>
                      <a:close/>
                      <a:moveTo>
                        <a:pt x="139" y="99"/>
                      </a:moveTo>
                      <a:lnTo>
                        <a:pt x="119" y="99"/>
                      </a:lnTo>
                      <a:lnTo>
                        <a:pt x="119" y="11"/>
                      </a:lnTo>
                      <a:lnTo>
                        <a:pt x="139" y="11"/>
                      </a:lnTo>
                      <a:lnTo>
                        <a:pt x="139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" name="îŝ1idè"/>
              <p:cNvGrpSpPr/>
              <p:nvPr/>
            </p:nvGrpSpPr>
            <p:grpSpPr>
              <a:xfrm>
                <a:off x="1751254" y="2151137"/>
                <a:ext cx="1206895" cy="1206894"/>
                <a:chOff x="2177259" y="2453216"/>
                <a:chExt cx="1088558" cy="1088557"/>
              </a:xfrm>
              <a:effectLst/>
            </p:grpSpPr>
            <p:sp>
              <p:nvSpPr>
                <p:cNvPr id="80" name="íṧļiḑè"/>
                <p:cNvSpPr/>
                <p:nvPr/>
              </p:nvSpPr>
              <p:spPr>
                <a:xfrm>
                  <a:off x="2177259" y="2453216"/>
                  <a:ext cx="1088558" cy="1088557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ïṩlíḓê"/>
                <p:cNvSpPr/>
                <p:nvPr/>
              </p:nvSpPr>
              <p:spPr bwMode="auto">
                <a:xfrm>
                  <a:off x="2497667" y="2816955"/>
                  <a:ext cx="447741" cy="361081"/>
                </a:xfrm>
                <a:custGeom>
                  <a:avLst/>
                  <a:gdLst/>
                  <a:ahLst/>
                  <a:cxnLst>
                    <a:cxn ang="0">
                      <a:pos x="55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3" y="27"/>
                    </a:cxn>
                    <a:cxn ang="0">
                      <a:pos x="28" y="6"/>
                    </a:cxn>
                    <a:cxn ang="0">
                      <a:pos x="4" y="27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40" y="8"/>
                    </a:cxn>
                    <a:cxn ang="0">
                      <a:pos x="40" y="1"/>
                    </a:cxn>
                    <a:cxn ang="0">
                      <a:pos x="41" y="0"/>
                    </a:cxn>
                    <a:cxn ang="0">
                      <a:pos x="48" y="0"/>
                    </a:cxn>
                    <a:cxn ang="0">
                      <a:pos x="49" y="1"/>
                    </a:cxn>
                    <a:cxn ang="0">
                      <a:pos x="49" y="16"/>
                    </a:cxn>
                    <a:cxn ang="0">
                      <a:pos x="57" y="23"/>
                    </a:cxn>
                    <a:cxn ang="0">
                      <a:pos x="57" y="24"/>
                    </a:cxn>
                    <a:cxn ang="0">
                      <a:pos x="55" y="27"/>
                    </a:cxn>
                    <a:cxn ang="0">
                      <a:pos x="49" y="44"/>
                    </a:cxn>
                    <a:cxn ang="0">
                      <a:pos x="47" y="46"/>
                    </a:cxn>
                    <a:cxn ang="0">
                      <a:pos x="33" y="46"/>
                    </a:cxn>
                    <a:cxn ang="0">
                      <a:pos x="33" y="32"/>
                    </a:cxn>
                    <a:cxn ang="0">
                      <a:pos x="24" y="32"/>
                    </a:cxn>
                    <a:cxn ang="0">
                      <a:pos x="24" y="46"/>
                    </a:cxn>
                    <a:cxn ang="0">
                      <a:pos x="10" y="46"/>
                    </a:cxn>
                    <a:cxn ang="0">
                      <a:pos x="8" y="44"/>
                    </a:cxn>
                    <a:cxn ang="0">
                      <a:pos x="8" y="27"/>
                    </a:cxn>
                    <a:cxn ang="0">
                      <a:pos x="8" y="26"/>
                    </a:cxn>
                    <a:cxn ang="0">
                      <a:pos x="28" y="9"/>
                    </a:cxn>
                    <a:cxn ang="0">
                      <a:pos x="49" y="26"/>
                    </a:cxn>
                    <a:cxn ang="0">
                      <a:pos x="49" y="27"/>
                    </a:cxn>
                    <a:cxn ang="0">
                      <a:pos x="49" y="44"/>
                    </a:cxn>
                  </a:cxnLst>
                  <a:rect l="0" t="0" r="r" b="b"/>
                  <a:pathLst>
                    <a:path w="57" h="46">
                      <a:moveTo>
                        <a:pt x="55" y="27"/>
                      </a:move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0" y="23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0"/>
                        <a:pt x="30" y="0"/>
                        <a:pt x="31" y="1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1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9" y="0"/>
                        <a:pt x="49" y="1"/>
                        <a:pt x="49" y="1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7" y="24"/>
                      </a:cubicBezTo>
                      <a:lnTo>
                        <a:pt x="55" y="27"/>
                      </a:lnTo>
                      <a:close/>
                      <a:moveTo>
                        <a:pt x="49" y="44"/>
                      </a:moveTo>
                      <a:cubicBezTo>
                        <a:pt x="49" y="45"/>
                        <a:pt x="48" y="46"/>
                        <a:pt x="47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8" y="45"/>
                        <a:pt x="8" y="4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6"/>
                        <a:pt x="8" y="26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9" y="27"/>
                        <a:pt x="49" y="27"/>
                      </a:cubicBezTo>
                      <a:lnTo>
                        <a:pt x="49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" name="îś1îḋé"/>
              <p:cNvGrpSpPr/>
              <p:nvPr/>
            </p:nvGrpSpPr>
            <p:grpSpPr>
              <a:xfrm>
                <a:off x="3550413" y="3947572"/>
                <a:ext cx="1206895" cy="1206894"/>
                <a:chOff x="3800010" y="4073509"/>
                <a:chExt cx="1088558" cy="1088557"/>
              </a:xfrm>
              <a:effectLst/>
            </p:grpSpPr>
            <p:sp>
              <p:nvSpPr>
                <p:cNvPr id="78" name="ïṣḷîďê"/>
                <p:cNvSpPr/>
                <p:nvPr/>
              </p:nvSpPr>
              <p:spPr>
                <a:xfrm>
                  <a:off x="3800010" y="4073509"/>
                  <a:ext cx="1088558" cy="1088557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noFill/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ï$ḷïḍe"/>
                <p:cNvSpPr/>
                <p:nvPr/>
              </p:nvSpPr>
              <p:spPr bwMode="auto">
                <a:xfrm>
                  <a:off x="4120472" y="4411882"/>
                  <a:ext cx="487985" cy="480913"/>
                </a:xfrm>
                <a:custGeom>
                  <a:avLst/>
                  <a:gdLst/>
                  <a:ahLst/>
                  <a:cxnLst>
                    <a:cxn ang="0">
                      <a:pos x="59" y="63"/>
                    </a:cxn>
                    <a:cxn ang="0">
                      <a:pos x="55" y="61"/>
                    </a:cxn>
                    <a:cxn ang="0">
                      <a:pos x="42" y="48"/>
                    </a:cxn>
                    <a:cxn ang="0">
                      <a:pos x="27" y="53"/>
                    </a:cxn>
                    <a:cxn ang="0">
                      <a:pos x="0" y="26"/>
                    </a:cxn>
                    <a:cxn ang="0">
                      <a:pos x="27" y="0"/>
                    </a:cxn>
                    <a:cxn ang="0">
                      <a:pos x="54" y="26"/>
                    </a:cxn>
                    <a:cxn ang="0">
                      <a:pos x="49" y="41"/>
                    </a:cxn>
                    <a:cxn ang="0">
                      <a:pos x="62" y="54"/>
                    </a:cxn>
                    <a:cxn ang="0">
                      <a:pos x="64" y="58"/>
                    </a:cxn>
                    <a:cxn ang="0">
                      <a:pos x="59" y="63"/>
                    </a:cxn>
                    <a:cxn ang="0">
                      <a:pos x="27" y="9"/>
                    </a:cxn>
                    <a:cxn ang="0">
                      <a:pos x="10" y="26"/>
                    </a:cxn>
                    <a:cxn ang="0">
                      <a:pos x="27" y="43"/>
                    </a:cxn>
                    <a:cxn ang="0">
                      <a:pos x="44" y="26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64" h="63">
                      <a:moveTo>
                        <a:pt x="59" y="63"/>
                      </a:moveTo>
                      <a:cubicBezTo>
                        <a:pt x="57" y="63"/>
                        <a:pt x="56" y="62"/>
                        <a:pt x="55" y="61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8" y="51"/>
                        <a:pt x="33" y="53"/>
                        <a:pt x="27" y="53"/>
                      </a:cubicBezTo>
                      <a:cubicBezTo>
                        <a:pt x="12" y="53"/>
                        <a:pt x="0" y="41"/>
                        <a:pt x="0" y="26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6"/>
                      </a:cubicBezTo>
                      <a:cubicBezTo>
                        <a:pt x="54" y="32"/>
                        <a:pt x="52" y="37"/>
                        <a:pt x="49" y="41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3" y="55"/>
                        <a:pt x="64" y="57"/>
                        <a:pt x="64" y="58"/>
                      </a:cubicBezTo>
                      <a:cubicBezTo>
                        <a:pt x="64" y="61"/>
                        <a:pt x="61" y="63"/>
                        <a:pt x="59" y="63"/>
                      </a:cubicBezTo>
                      <a:close/>
                      <a:moveTo>
                        <a:pt x="27" y="9"/>
                      </a:moveTo>
                      <a:cubicBezTo>
                        <a:pt x="18" y="9"/>
                        <a:pt x="10" y="17"/>
                        <a:pt x="10" y="26"/>
                      </a:cubicBezTo>
                      <a:cubicBezTo>
                        <a:pt x="10" y="36"/>
                        <a:pt x="18" y="43"/>
                        <a:pt x="27" y="43"/>
                      </a:cubicBezTo>
                      <a:cubicBezTo>
                        <a:pt x="37" y="43"/>
                        <a:pt x="44" y="36"/>
                        <a:pt x="44" y="26"/>
                      </a:cubicBezTo>
                      <a:cubicBezTo>
                        <a:pt x="44" y="17"/>
                        <a:pt x="3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ïṧľidè"/>
              <p:cNvGrpSpPr/>
              <p:nvPr/>
            </p:nvGrpSpPr>
            <p:grpSpPr>
              <a:xfrm>
                <a:off x="7187829" y="3947572"/>
                <a:ext cx="1206895" cy="1206894"/>
                <a:chOff x="7080775" y="4073509"/>
                <a:chExt cx="1088558" cy="1088557"/>
              </a:xfrm>
              <a:effectLst/>
            </p:grpSpPr>
            <p:sp>
              <p:nvSpPr>
                <p:cNvPr id="76" name="îṩļiḍe"/>
                <p:cNvSpPr/>
                <p:nvPr/>
              </p:nvSpPr>
              <p:spPr>
                <a:xfrm>
                  <a:off x="7080775" y="4073509"/>
                  <a:ext cx="1088558" cy="1088557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íṡľîḑe"/>
                <p:cNvSpPr/>
                <p:nvPr/>
              </p:nvSpPr>
              <p:spPr bwMode="auto">
                <a:xfrm>
                  <a:off x="7386505" y="4377331"/>
                  <a:ext cx="477099" cy="480913"/>
                </a:xfrm>
                <a:custGeom>
                  <a:avLst/>
                  <a:gdLst/>
                  <a:ahLst/>
                  <a:cxnLst>
                    <a:cxn ang="0">
                      <a:pos x="58" y="33"/>
                    </a:cxn>
                    <a:cxn ang="0">
                      <a:pos x="57" y="34"/>
                    </a:cxn>
                    <a:cxn ang="0">
                      <a:pos x="50" y="35"/>
                    </a:cxn>
                    <a:cxn ang="0">
                      <a:pos x="49" y="39"/>
                    </a:cxn>
                    <a:cxn ang="0">
                      <a:pos x="53" y="44"/>
                    </a:cxn>
                    <a:cxn ang="0">
                      <a:pos x="53" y="45"/>
                    </a:cxn>
                    <a:cxn ang="0">
                      <a:pos x="53" y="46"/>
                    </a:cxn>
                    <a:cxn ang="0">
                      <a:pos x="45" y="53"/>
                    </a:cxn>
                    <a:cxn ang="0">
                      <a:pos x="44" y="52"/>
                    </a:cxn>
                    <a:cxn ang="0">
                      <a:pos x="39" y="48"/>
                    </a:cxn>
                    <a:cxn ang="0">
                      <a:pos x="36" y="50"/>
                    </a:cxn>
                    <a:cxn ang="0">
                      <a:pos x="34" y="57"/>
                    </a:cxn>
                    <a:cxn ang="0">
                      <a:pos x="33" y="58"/>
                    </a:cxn>
                    <a:cxn ang="0">
                      <a:pos x="25" y="58"/>
                    </a:cxn>
                    <a:cxn ang="0">
                      <a:pos x="23" y="57"/>
                    </a:cxn>
                    <a:cxn ang="0">
                      <a:pos x="22" y="50"/>
                    </a:cxn>
                    <a:cxn ang="0">
                      <a:pos x="19" y="48"/>
                    </a:cxn>
                    <a:cxn ang="0">
                      <a:pos x="14" y="52"/>
                    </a:cxn>
                    <a:cxn ang="0">
                      <a:pos x="13" y="53"/>
                    </a:cxn>
                    <a:cxn ang="0">
                      <a:pos x="12" y="52"/>
                    </a:cxn>
                    <a:cxn ang="0">
                      <a:pos x="5" y="46"/>
                    </a:cxn>
                    <a:cxn ang="0">
                      <a:pos x="5" y="45"/>
                    </a:cxn>
                    <a:cxn ang="0">
                      <a:pos x="5" y="44"/>
                    </a:cxn>
                    <a:cxn ang="0">
                      <a:pos x="9" y="39"/>
                    </a:cxn>
                    <a:cxn ang="0">
                      <a:pos x="8" y="35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0" y="24"/>
                    </a:cxn>
                    <a:cxn ang="0">
                      <a:pos x="1" y="23"/>
                    </a:cxn>
                    <a:cxn ang="0">
                      <a:pos x="8" y="22"/>
                    </a:cxn>
                    <a:cxn ang="0">
                      <a:pos x="9" y="18"/>
                    </a:cxn>
                    <a:cxn ang="0">
                      <a:pos x="5" y="13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13" y="5"/>
                    </a:cxn>
                    <a:cxn ang="0">
                      <a:pos x="14" y="5"/>
                    </a:cxn>
                    <a:cxn ang="0">
                      <a:pos x="19" y="9"/>
                    </a:cxn>
                    <a:cxn ang="0">
                      <a:pos x="22" y="8"/>
                    </a:cxn>
                    <a:cxn ang="0">
                      <a:pos x="23" y="1"/>
                    </a:cxn>
                    <a:cxn ang="0">
                      <a:pos x="25" y="0"/>
                    </a:cxn>
                    <a:cxn ang="0">
                      <a:pos x="33" y="0"/>
                    </a:cxn>
                    <a:cxn ang="0">
                      <a:pos x="34" y="1"/>
                    </a:cxn>
                    <a:cxn ang="0">
                      <a:pos x="36" y="8"/>
                    </a:cxn>
                    <a:cxn ang="0">
                      <a:pos x="39" y="9"/>
                    </a:cxn>
                    <a:cxn ang="0">
                      <a:pos x="44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3"/>
                    </a:cxn>
                    <a:cxn ang="0">
                      <a:pos x="48" y="18"/>
                    </a:cxn>
                    <a:cxn ang="0">
                      <a:pos x="50" y="22"/>
                    </a:cxn>
                    <a:cxn ang="0">
                      <a:pos x="57" y="23"/>
                    </a:cxn>
                    <a:cxn ang="0">
                      <a:pos x="58" y="25"/>
                    </a:cxn>
                    <a:cxn ang="0">
                      <a:pos x="58" y="33"/>
                    </a:cxn>
                    <a:cxn ang="0">
                      <a:pos x="29" y="19"/>
                    </a:cxn>
                    <a:cxn ang="0">
                      <a:pos x="19" y="29"/>
                    </a:cxn>
                    <a:cxn ang="0">
                      <a:pos x="29" y="38"/>
                    </a:cxn>
                    <a:cxn ang="0">
                      <a:pos x="39" y="29"/>
                    </a:cxn>
                    <a:cxn ang="0">
                      <a:pos x="29" y="19"/>
                    </a:cxn>
                  </a:cxnLst>
                  <a:rect l="0" t="0" r="r" b="b"/>
                  <a:pathLst>
                    <a:path w="58" h="58">
                      <a:moveTo>
                        <a:pt x="58" y="33"/>
                      </a:moveTo>
                      <a:cubicBezTo>
                        <a:pt x="58" y="34"/>
                        <a:pt x="58" y="34"/>
                        <a:pt x="57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7"/>
                        <a:pt x="49" y="38"/>
                        <a:pt x="49" y="39"/>
                      </a:cubicBezTo>
                      <a:cubicBezTo>
                        <a:pt x="50" y="41"/>
                        <a:pt x="51" y="42"/>
                        <a:pt x="53" y="44"/>
                      </a:cubicBezTo>
                      <a:cubicBezTo>
                        <a:pt x="53" y="44"/>
                        <a:pt x="53" y="45"/>
                        <a:pt x="53" y="45"/>
                      </a:cubicBezTo>
                      <a:cubicBezTo>
                        <a:pt x="53" y="45"/>
                        <a:pt x="53" y="46"/>
                        <a:pt x="53" y="46"/>
                      </a:cubicBezTo>
                      <a:cubicBezTo>
                        <a:pt x="52" y="47"/>
                        <a:pt x="47" y="53"/>
                        <a:pt x="45" y="53"/>
                      </a:cubicBezTo>
                      <a:cubicBezTo>
                        <a:pt x="45" y="53"/>
                        <a:pt x="45" y="53"/>
                        <a:pt x="44" y="52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8" y="49"/>
                        <a:pt x="37" y="49"/>
                        <a:pt x="36" y="50"/>
                      </a:cubicBezTo>
                      <a:cubicBezTo>
                        <a:pt x="35" y="52"/>
                        <a:pt x="35" y="55"/>
                        <a:pt x="34" y="57"/>
                      </a:cubicBezTo>
                      <a:cubicBezTo>
                        <a:pt x="34" y="57"/>
                        <a:pt x="34" y="58"/>
                        <a:pt x="33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4" y="58"/>
                        <a:pt x="23" y="57"/>
                        <a:pt x="23" y="57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1" y="49"/>
                        <a:pt x="20" y="49"/>
                        <a:pt x="19" y="48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2" y="53"/>
                        <a:pt x="12" y="53"/>
                        <a:pt x="12" y="52"/>
                      </a:cubicBezTo>
                      <a:cubicBezTo>
                        <a:pt x="10" y="50"/>
                        <a:pt x="7" y="48"/>
                        <a:pt x="5" y="46"/>
                      </a:cubicBezTo>
                      <a:cubicBezTo>
                        <a:pt x="5" y="46"/>
                        <a:pt x="5" y="45"/>
                        <a:pt x="5" y="45"/>
                      </a:cubicBezTo>
                      <a:cubicBezTo>
                        <a:pt x="5" y="45"/>
                        <a:pt x="5" y="44"/>
                        <a:pt x="5" y="44"/>
                      </a:cubicBezTo>
                      <a:cubicBezTo>
                        <a:pt x="7" y="42"/>
                        <a:pt x="8" y="41"/>
                        <a:pt x="9" y="39"/>
                      </a:cubicBezTo>
                      <a:cubicBezTo>
                        <a:pt x="9" y="38"/>
                        <a:pt x="8" y="37"/>
                        <a:pt x="8" y="35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4"/>
                        <a:pt x="0" y="33"/>
                        <a:pt x="0" y="3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1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9" y="20"/>
                        <a:pt x="9" y="18"/>
                      </a:cubicBezTo>
                      <a:cubicBezTo>
                        <a:pt x="8" y="17"/>
                        <a:pt x="7" y="15"/>
                        <a:pt x="5" y="13"/>
                      </a:cubicBezTo>
                      <a:cubicBezTo>
                        <a:pt x="5" y="13"/>
                        <a:pt x="5" y="13"/>
                        <a:pt x="5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6" y="10"/>
                        <a:pt x="11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9"/>
                        <a:pt x="21" y="8"/>
                        <a:pt x="22" y="8"/>
                      </a:cubicBezTo>
                      <a:cubicBezTo>
                        <a:pt x="22" y="5"/>
                        <a:pt x="23" y="3"/>
                        <a:pt x="23" y="1"/>
                      </a:cubicBezTo>
                      <a:cubicBezTo>
                        <a:pt x="23" y="0"/>
                        <a:pt x="24" y="0"/>
                        <a:pt x="2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4" y="0"/>
                        <a:pt x="34" y="0"/>
                        <a:pt x="34" y="1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7" y="8"/>
                        <a:pt x="38" y="9"/>
                        <a:pt x="39" y="9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8" y="7"/>
                        <a:pt x="51" y="9"/>
                        <a:pt x="52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3"/>
                        <a:pt x="53" y="13"/>
                        <a:pt x="52" y="13"/>
                      </a:cubicBezTo>
                      <a:cubicBezTo>
                        <a:pt x="51" y="15"/>
                        <a:pt x="50" y="17"/>
                        <a:pt x="48" y="18"/>
                      </a:cubicBezTo>
                      <a:cubicBezTo>
                        <a:pt x="49" y="20"/>
                        <a:pt x="50" y="21"/>
                        <a:pt x="50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8" y="23"/>
                        <a:pt x="58" y="24"/>
                        <a:pt x="58" y="25"/>
                      </a:cubicBezTo>
                      <a:lnTo>
                        <a:pt x="58" y="33"/>
                      </a:lnTo>
                      <a:close/>
                      <a:moveTo>
                        <a:pt x="29" y="19"/>
                      </a:moveTo>
                      <a:cubicBezTo>
                        <a:pt x="24" y="19"/>
                        <a:pt x="19" y="23"/>
                        <a:pt x="19" y="29"/>
                      </a:cubicBezTo>
                      <a:cubicBezTo>
                        <a:pt x="19" y="34"/>
                        <a:pt x="24" y="38"/>
                        <a:pt x="29" y="38"/>
                      </a:cubicBezTo>
                      <a:cubicBezTo>
                        <a:pt x="34" y="38"/>
                        <a:pt x="39" y="34"/>
                        <a:pt x="39" y="29"/>
                      </a:cubicBezTo>
                      <a:cubicBezTo>
                        <a:pt x="39" y="23"/>
                        <a:pt x="34" y="19"/>
                        <a:pt x="29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3" name="íṩḻiḍe"/>
              <p:cNvGrpSpPr/>
              <p:nvPr/>
            </p:nvGrpSpPr>
            <p:grpSpPr>
              <a:xfrm>
                <a:off x="9009010" y="2151137"/>
                <a:ext cx="1206895" cy="1206894"/>
                <a:chOff x="8723388" y="2453216"/>
                <a:chExt cx="1088558" cy="1088557"/>
              </a:xfrm>
              <a:effectLst/>
            </p:grpSpPr>
            <p:sp>
              <p:nvSpPr>
                <p:cNvPr id="74" name="íś1iḓé"/>
                <p:cNvSpPr/>
                <p:nvPr/>
              </p:nvSpPr>
              <p:spPr>
                <a:xfrm>
                  <a:off x="8723388" y="2453216"/>
                  <a:ext cx="1088558" cy="1088557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sļíḑè"/>
                <p:cNvSpPr/>
                <p:nvPr/>
              </p:nvSpPr>
              <p:spPr bwMode="auto">
                <a:xfrm>
                  <a:off x="9048468" y="2778295"/>
                  <a:ext cx="438401" cy="438401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55" y="27"/>
                    </a:cxn>
                    <a:cxn ang="0">
                      <a:pos x="27" y="55"/>
                    </a:cxn>
                    <a:cxn ang="0">
                      <a:pos x="45" y="20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8" y="17"/>
                    </a:cxn>
                    <a:cxn ang="0">
                      <a:pos x="24" y="31"/>
                    </a:cxn>
                    <a:cxn ang="0">
                      <a:pos x="16" y="23"/>
                    </a:cxn>
                    <a:cxn ang="0">
                      <a:pos x="14" y="22"/>
                    </a:cxn>
                    <a:cxn ang="0">
                      <a:pos x="13" y="23"/>
                    </a:cxn>
                    <a:cxn ang="0">
                      <a:pos x="9" y="26"/>
                    </a:cxn>
                    <a:cxn ang="0">
                      <a:pos x="9" y="28"/>
                    </a:cxn>
                    <a:cxn ang="0">
                      <a:pos x="9" y="30"/>
                    </a:cxn>
                    <a:cxn ang="0">
                      <a:pos x="22" y="43"/>
                    </a:cxn>
                    <a:cxn ang="0">
                      <a:pos x="24" y="43"/>
                    </a:cxn>
                    <a:cxn ang="0">
                      <a:pos x="26" y="43"/>
                    </a:cxn>
                    <a:cxn ang="0">
                      <a:pos x="45" y="23"/>
                    </a:cxn>
                    <a:cxn ang="0">
                      <a:pos x="46" y="22"/>
                    </a:cxn>
                    <a:cxn ang="0">
                      <a:pos x="45" y="20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cubicBezTo>
                        <a:pt x="12" y="55"/>
                        <a:pt x="0" y="42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5" y="12"/>
                        <a:pt x="55" y="27"/>
                      </a:cubicBezTo>
                      <a:cubicBezTo>
                        <a:pt x="55" y="42"/>
                        <a:pt x="42" y="55"/>
                        <a:pt x="27" y="55"/>
                      </a:cubicBezTo>
                      <a:close/>
                      <a:moveTo>
                        <a:pt x="45" y="20"/>
                      </a:move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6"/>
                        <a:pt x="41" y="16"/>
                        <a:pt x="40" y="16"/>
                      </a:cubicBezTo>
                      <a:cubicBezTo>
                        <a:pt x="39" y="16"/>
                        <a:pt x="39" y="16"/>
                        <a:pt x="38" y="17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3"/>
                        <a:pt x="15" y="22"/>
                        <a:pt x="14" y="22"/>
                      </a:cubicBezTo>
                      <a:cubicBezTo>
                        <a:pt x="14" y="22"/>
                        <a:pt x="13" y="23"/>
                        <a:pt x="13" y="23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3"/>
                        <a:pt x="23" y="43"/>
                        <a:pt x="24" y="43"/>
                      </a:cubicBezTo>
                      <a:cubicBezTo>
                        <a:pt x="25" y="43"/>
                        <a:pt x="25" y="43"/>
                        <a:pt x="26" y="4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6" y="22"/>
                        <a:pt x="46" y="22"/>
                      </a:cubicBezTo>
                      <a:cubicBezTo>
                        <a:pt x="46" y="21"/>
                        <a:pt x="45" y="20"/>
                        <a:pt x="45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262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7829" y="1200150"/>
            <a:ext cx="7908342" cy="3190676"/>
            <a:chOff x="1327419" y="1468570"/>
            <a:chExt cx="9537162" cy="3847835"/>
          </a:xfrm>
        </p:grpSpPr>
        <p:sp>
          <p:nvSpPr>
            <p:cNvPr id="50" name="ïṧḻiďe"/>
            <p:cNvSpPr/>
            <p:nvPr/>
          </p:nvSpPr>
          <p:spPr>
            <a:xfrm>
              <a:off x="1516765" y="1653236"/>
              <a:ext cx="1828800" cy="1828800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ṧ1ïḍe"/>
            <p:cNvSpPr/>
            <p:nvPr/>
          </p:nvSpPr>
          <p:spPr>
            <a:xfrm>
              <a:off x="1631065" y="2081863"/>
              <a:ext cx="1600200" cy="1400173"/>
            </a:xfrm>
            <a:custGeom>
              <a:avLst/>
              <a:gdLst>
                <a:gd name="connsiteX0" fmla="*/ 633415 w 1600200"/>
                <a:gd name="connsiteY0" fmla="*/ 466724 h 1400173"/>
                <a:gd name="connsiteX1" fmla="*/ 633415 w 1600200"/>
                <a:gd name="connsiteY1" fmla="*/ 666750 h 1400173"/>
                <a:gd name="connsiteX2" fmla="*/ 633415 w 1600200"/>
                <a:gd name="connsiteY2" fmla="*/ 1154308 h 1400173"/>
                <a:gd name="connsiteX3" fmla="*/ 633415 w 1600200"/>
                <a:gd name="connsiteY3" fmla="*/ 1212650 h 1400173"/>
                <a:gd name="connsiteX4" fmla="*/ 652165 w 1600200"/>
                <a:gd name="connsiteY4" fmla="*/ 1252757 h 1400173"/>
                <a:gd name="connsiteX5" fmla="*/ 700087 w 1600200"/>
                <a:gd name="connsiteY5" fmla="*/ 1266828 h 1400173"/>
                <a:gd name="connsiteX6" fmla="*/ 900113 w 1600200"/>
                <a:gd name="connsiteY6" fmla="*/ 1266828 h 1400173"/>
                <a:gd name="connsiteX7" fmla="*/ 948035 w 1600200"/>
                <a:gd name="connsiteY7" fmla="*/ 1252757 h 1400173"/>
                <a:gd name="connsiteX8" fmla="*/ 966786 w 1600200"/>
                <a:gd name="connsiteY8" fmla="*/ 1212650 h 1400173"/>
                <a:gd name="connsiteX9" fmla="*/ 966786 w 1600200"/>
                <a:gd name="connsiteY9" fmla="*/ 1154308 h 1400173"/>
                <a:gd name="connsiteX10" fmla="*/ 966786 w 1600200"/>
                <a:gd name="connsiteY10" fmla="*/ 666750 h 1400173"/>
                <a:gd name="connsiteX11" fmla="*/ 966786 w 1600200"/>
                <a:gd name="connsiteY11" fmla="*/ 466724 h 1400173"/>
                <a:gd name="connsiteX12" fmla="*/ 1108469 w 1600200"/>
                <a:gd name="connsiteY12" fmla="*/ 133353 h 1400173"/>
                <a:gd name="connsiteX13" fmla="*/ 1036586 w 1600200"/>
                <a:gd name="connsiteY13" fmla="*/ 165644 h 1400173"/>
                <a:gd name="connsiteX14" fmla="*/ 906361 w 1600200"/>
                <a:gd name="connsiteY14" fmla="*/ 333379 h 1400173"/>
                <a:gd name="connsiteX15" fmla="*/ 1108469 w 1600200"/>
                <a:gd name="connsiteY15" fmla="*/ 333379 h 1400173"/>
                <a:gd name="connsiteX16" fmla="*/ 1179315 w 1600200"/>
                <a:gd name="connsiteY16" fmla="*/ 304208 h 1400173"/>
                <a:gd name="connsiteX17" fmla="*/ 1208486 w 1600200"/>
                <a:gd name="connsiteY17" fmla="*/ 233362 h 1400173"/>
                <a:gd name="connsiteX18" fmla="*/ 1179315 w 1600200"/>
                <a:gd name="connsiteY18" fmla="*/ 162525 h 1400173"/>
                <a:gd name="connsiteX19" fmla="*/ 1108469 w 1600200"/>
                <a:gd name="connsiteY19" fmla="*/ 133353 h 1400173"/>
                <a:gd name="connsiteX20" fmla="*/ 491731 w 1600200"/>
                <a:gd name="connsiteY20" fmla="*/ 133353 h 1400173"/>
                <a:gd name="connsiteX21" fmla="*/ 420885 w 1600200"/>
                <a:gd name="connsiteY21" fmla="*/ 162525 h 1400173"/>
                <a:gd name="connsiteX22" fmla="*/ 391714 w 1600200"/>
                <a:gd name="connsiteY22" fmla="*/ 233362 h 1400173"/>
                <a:gd name="connsiteX23" fmla="*/ 420885 w 1600200"/>
                <a:gd name="connsiteY23" fmla="*/ 304208 h 1400173"/>
                <a:gd name="connsiteX24" fmla="*/ 491731 w 1600200"/>
                <a:gd name="connsiteY24" fmla="*/ 333379 h 1400173"/>
                <a:gd name="connsiteX25" fmla="*/ 694877 w 1600200"/>
                <a:gd name="connsiteY25" fmla="*/ 333379 h 1400173"/>
                <a:gd name="connsiteX26" fmla="*/ 563614 w 1600200"/>
                <a:gd name="connsiteY26" fmla="*/ 165644 h 1400173"/>
                <a:gd name="connsiteX27" fmla="*/ 491731 w 1600200"/>
                <a:gd name="connsiteY27" fmla="*/ 133353 h 1400173"/>
                <a:gd name="connsiteX28" fmla="*/ 491731 w 1600200"/>
                <a:gd name="connsiteY28" fmla="*/ 0 h 1400173"/>
                <a:gd name="connsiteX29" fmla="*/ 666751 w 1600200"/>
                <a:gd name="connsiteY29" fmla="*/ 80221 h 1400173"/>
                <a:gd name="connsiteX30" fmla="*/ 800104 w 1600200"/>
                <a:gd name="connsiteY30" fmla="*/ 252113 h 1400173"/>
                <a:gd name="connsiteX31" fmla="*/ 933449 w 1600200"/>
                <a:gd name="connsiteY31" fmla="*/ 80221 h 1400173"/>
                <a:gd name="connsiteX32" fmla="*/ 1108469 w 1600200"/>
                <a:gd name="connsiteY32" fmla="*/ 0 h 1400173"/>
                <a:gd name="connsiteX33" fmla="*/ 1273599 w 1600200"/>
                <a:gd name="connsiteY33" fmla="*/ 68241 h 1400173"/>
                <a:gd name="connsiteX34" fmla="*/ 1341832 w 1600200"/>
                <a:gd name="connsiteY34" fmla="*/ 233362 h 1400173"/>
                <a:gd name="connsiteX35" fmla="*/ 1273599 w 1600200"/>
                <a:gd name="connsiteY35" fmla="*/ 398484 h 1400173"/>
                <a:gd name="connsiteX36" fmla="*/ 1108469 w 1600200"/>
                <a:gd name="connsiteY36" fmla="*/ 466724 h 1400173"/>
                <a:gd name="connsiteX37" fmla="*/ 1566864 w 1600200"/>
                <a:gd name="connsiteY37" fmla="*/ 466724 h 1400173"/>
                <a:gd name="connsiteX38" fmla="*/ 1590825 w 1600200"/>
                <a:gd name="connsiteY38" fmla="*/ 476100 h 1400173"/>
                <a:gd name="connsiteX39" fmla="*/ 1600200 w 1600200"/>
                <a:gd name="connsiteY39" fmla="*/ 500061 h 1400173"/>
                <a:gd name="connsiteX40" fmla="*/ 1600200 w 1600200"/>
                <a:gd name="connsiteY40" fmla="*/ 833440 h 1400173"/>
                <a:gd name="connsiteX41" fmla="*/ 1590825 w 1600200"/>
                <a:gd name="connsiteY41" fmla="*/ 857401 h 1400173"/>
                <a:gd name="connsiteX42" fmla="*/ 1566864 w 1600200"/>
                <a:gd name="connsiteY42" fmla="*/ 866776 h 1400173"/>
                <a:gd name="connsiteX43" fmla="*/ 1466855 w 1600200"/>
                <a:gd name="connsiteY43" fmla="*/ 866776 h 1400173"/>
                <a:gd name="connsiteX44" fmla="*/ 1466855 w 1600200"/>
                <a:gd name="connsiteY44" fmla="*/ 1107898 h 1400173"/>
                <a:gd name="connsiteX45" fmla="*/ 1446678 w 1600200"/>
                <a:gd name="connsiteY45" fmla="*/ 1132352 h 1400173"/>
                <a:gd name="connsiteX46" fmla="*/ 800100 w 1600200"/>
                <a:gd name="connsiteY46" fmla="*/ 1400173 h 1400173"/>
                <a:gd name="connsiteX47" fmla="*/ 153522 w 1600200"/>
                <a:gd name="connsiteY47" fmla="*/ 1132352 h 1400173"/>
                <a:gd name="connsiteX48" fmla="*/ 133353 w 1600200"/>
                <a:gd name="connsiteY48" fmla="*/ 1107907 h 1400173"/>
                <a:gd name="connsiteX49" fmla="*/ 133353 w 1600200"/>
                <a:gd name="connsiteY49" fmla="*/ 866776 h 1400173"/>
                <a:gd name="connsiteX50" fmla="*/ 33336 w 1600200"/>
                <a:gd name="connsiteY50" fmla="*/ 866776 h 1400173"/>
                <a:gd name="connsiteX51" fmla="*/ 9375 w 1600200"/>
                <a:gd name="connsiteY51" fmla="*/ 857401 h 1400173"/>
                <a:gd name="connsiteX52" fmla="*/ 0 w 1600200"/>
                <a:gd name="connsiteY52" fmla="*/ 833440 h 1400173"/>
                <a:gd name="connsiteX53" fmla="*/ 0 w 1600200"/>
                <a:gd name="connsiteY53" fmla="*/ 500061 h 1400173"/>
                <a:gd name="connsiteX54" fmla="*/ 9375 w 1600200"/>
                <a:gd name="connsiteY54" fmla="*/ 476100 h 1400173"/>
                <a:gd name="connsiteX55" fmla="*/ 33336 w 1600200"/>
                <a:gd name="connsiteY55" fmla="*/ 466724 h 1400173"/>
                <a:gd name="connsiteX56" fmla="*/ 491731 w 1600200"/>
                <a:gd name="connsiteY56" fmla="*/ 466724 h 1400173"/>
                <a:gd name="connsiteX57" fmla="*/ 326601 w 1600200"/>
                <a:gd name="connsiteY57" fmla="*/ 398484 h 1400173"/>
                <a:gd name="connsiteX58" fmla="*/ 258369 w 1600200"/>
                <a:gd name="connsiteY58" fmla="*/ 233362 h 1400173"/>
                <a:gd name="connsiteX59" fmla="*/ 326601 w 1600200"/>
                <a:gd name="connsiteY59" fmla="*/ 68241 h 1400173"/>
                <a:gd name="connsiteX60" fmla="*/ 491731 w 1600200"/>
                <a:gd name="connsiteY60" fmla="*/ 0 h 140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600200" h="1400173">
                  <a:moveTo>
                    <a:pt x="633415" y="466724"/>
                  </a:moveTo>
                  <a:lnTo>
                    <a:pt x="633415" y="666750"/>
                  </a:lnTo>
                  <a:lnTo>
                    <a:pt x="633415" y="1154308"/>
                  </a:lnTo>
                  <a:lnTo>
                    <a:pt x="633415" y="1212650"/>
                  </a:lnTo>
                  <a:cubicBezTo>
                    <a:pt x="633415" y="1230013"/>
                    <a:pt x="639662" y="1243382"/>
                    <a:pt x="652165" y="1252757"/>
                  </a:cubicBezTo>
                  <a:cubicBezTo>
                    <a:pt x="664668" y="1262140"/>
                    <a:pt x="680642" y="1266828"/>
                    <a:pt x="700087" y="1266828"/>
                  </a:cubicBezTo>
                  <a:lnTo>
                    <a:pt x="900113" y="1266828"/>
                  </a:lnTo>
                  <a:cubicBezTo>
                    <a:pt x="919558" y="1266828"/>
                    <a:pt x="935532" y="1262140"/>
                    <a:pt x="948035" y="1252757"/>
                  </a:cubicBezTo>
                  <a:cubicBezTo>
                    <a:pt x="960538" y="1243382"/>
                    <a:pt x="966786" y="1230013"/>
                    <a:pt x="966786" y="1212650"/>
                  </a:cubicBezTo>
                  <a:lnTo>
                    <a:pt x="966786" y="1154308"/>
                  </a:lnTo>
                  <a:lnTo>
                    <a:pt x="966786" y="666750"/>
                  </a:lnTo>
                  <a:lnTo>
                    <a:pt x="966786" y="466724"/>
                  </a:lnTo>
                  <a:close/>
                  <a:moveTo>
                    <a:pt x="1108469" y="133353"/>
                  </a:moveTo>
                  <a:cubicBezTo>
                    <a:pt x="1078612" y="133353"/>
                    <a:pt x="1054651" y="144117"/>
                    <a:pt x="1036586" y="165644"/>
                  </a:cubicBezTo>
                  <a:lnTo>
                    <a:pt x="906361" y="333379"/>
                  </a:lnTo>
                  <a:lnTo>
                    <a:pt x="1108469" y="333379"/>
                  </a:lnTo>
                  <a:cubicBezTo>
                    <a:pt x="1136252" y="333379"/>
                    <a:pt x="1159870" y="323653"/>
                    <a:pt x="1179315" y="304208"/>
                  </a:cubicBezTo>
                  <a:cubicBezTo>
                    <a:pt x="1198760" y="284755"/>
                    <a:pt x="1208486" y="261145"/>
                    <a:pt x="1208486" y="233362"/>
                  </a:cubicBezTo>
                  <a:cubicBezTo>
                    <a:pt x="1208486" y="205579"/>
                    <a:pt x="1198760" y="181970"/>
                    <a:pt x="1179315" y="162525"/>
                  </a:cubicBezTo>
                  <a:cubicBezTo>
                    <a:pt x="1159870" y="143072"/>
                    <a:pt x="1136252" y="133353"/>
                    <a:pt x="1108469" y="133353"/>
                  </a:cubicBezTo>
                  <a:close/>
                  <a:moveTo>
                    <a:pt x="491731" y="133353"/>
                  </a:moveTo>
                  <a:cubicBezTo>
                    <a:pt x="463948" y="133353"/>
                    <a:pt x="440338" y="143072"/>
                    <a:pt x="420885" y="162525"/>
                  </a:cubicBezTo>
                  <a:cubicBezTo>
                    <a:pt x="401440" y="181970"/>
                    <a:pt x="391714" y="205579"/>
                    <a:pt x="391714" y="233362"/>
                  </a:cubicBezTo>
                  <a:cubicBezTo>
                    <a:pt x="391714" y="261145"/>
                    <a:pt x="401440" y="284755"/>
                    <a:pt x="420885" y="304208"/>
                  </a:cubicBezTo>
                  <a:cubicBezTo>
                    <a:pt x="440338" y="323653"/>
                    <a:pt x="463948" y="333379"/>
                    <a:pt x="491731" y="333379"/>
                  </a:cubicBezTo>
                  <a:lnTo>
                    <a:pt x="694877" y="333379"/>
                  </a:lnTo>
                  <a:lnTo>
                    <a:pt x="563614" y="165644"/>
                  </a:lnTo>
                  <a:cubicBezTo>
                    <a:pt x="545558" y="144117"/>
                    <a:pt x="521597" y="133353"/>
                    <a:pt x="491731" y="133353"/>
                  </a:cubicBezTo>
                  <a:close/>
                  <a:moveTo>
                    <a:pt x="491731" y="0"/>
                  </a:moveTo>
                  <a:cubicBezTo>
                    <a:pt x="566048" y="0"/>
                    <a:pt x="624382" y="26738"/>
                    <a:pt x="666751" y="80221"/>
                  </a:cubicBezTo>
                  <a:lnTo>
                    <a:pt x="800104" y="252113"/>
                  </a:lnTo>
                  <a:lnTo>
                    <a:pt x="933449" y="80221"/>
                  </a:lnTo>
                  <a:cubicBezTo>
                    <a:pt x="975818" y="26738"/>
                    <a:pt x="1034161" y="0"/>
                    <a:pt x="1108469" y="0"/>
                  </a:cubicBezTo>
                  <a:cubicBezTo>
                    <a:pt x="1173067" y="0"/>
                    <a:pt x="1228103" y="22744"/>
                    <a:pt x="1273599" y="68241"/>
                  </a:cubicBezTo>
                  <a:cubicBezTo>
                    <a:pt x="1319087" y="113729"/>
                    <a:pt x="1341832" y="168772"/>
                    <a:pt x="1341832" y="233362"/>
                  </a:cubicBezTo>
                  <a:cubicBezTo>
                    <a:pt x="1341832" y="297952"/>
                    <a:pt x="1319087" y="352996"/>
                    <a:pt x="1273599" y="398484"/>
                  </a:cubicBezTo>
                  <a:cubicBezTo>
                    <a:pt x="1228103" y="443980"/>
                    <a:pt x="1173067" y="466724"/>
                    <a:pt x="1108469" y="466724"/>
                  </a:cubicBezTo>
                  <a:lnTo>
                    <a:pt x="1566864" y="466724"/>
                  </a:lnTo>
                  <a:cubicBezTo>
                    <a:pt x="1576590" y="466724"/>
                    <a:pt x="1584577" y="469852"/>
                    <a:pt x="1590825" y="476100"/>
                  </a:cubicBezTo>
                  <a:cubicBezTo>
                    <a:pt x="1597072" y="482355"/>
                    <a:pt x="1600200" y="490342"/>
                    <a:pt x="1600200" y="500061"/>
                  </a:cubicBezTo>
                  <a:lnTo>
                    <a:pt x="1600200" y="833440"/>
                  </a:lnTo>
                  <a:cubicBezTo>
                    <a:pt x="1600200" y="843158"/>
                    <a:pt x="1597072" y="851145"/>
                    <a:pt x="1590825" y="857401"/>
                  </a:cubicBezTo>
                  <a:cubicBezTo>
                    <a:pt x="1584577" y="863648"/>
                    <a:pt x="1576590" y="866776"/>
                    <a:pt x="1566864" y="866776"/>
                  </a:cubicBezTo>
                  <a:lnTo>
                    <a:pt x="1466855" y="866776"/>
                  </a:lnTo>
                  <a:lnTo>
                    <a:pt x="1466855" y="1107898"/>
                  </a:lnTo>
                  <a:lnTo>
                    <a:pt x="1446678" y="1132352"/>
                  </a:lnTo>
                  <a:cubicBezTo>
                    <a:pt x="1281205" y="1297825"/>
                    <a:pt x="1052605" y="1400173"/>
                    <a:pt x="800100" y="1400173"/>
                  </a:cubicBezTo>
                  <a:cubicBezTo>
                    <a:pt x="547596" y="1400173"/>
                    <a:pt x="318996" y="1297825"/>
                    <a:pt x="153522" y="1132352"/>
                  </a:cubicBezTo>
                  <a:lnTo>
                    <a:pt x="133353" y="1107907"/>
                  </a:lnTo>
                  <a:lnTo>
                    <a:pt x="133353" y="866776"/>
                  </a:lnTo>
                  <a:lnTo>
                    <a:pt x="33336" y="866776"/>
                  </a:lnTo>
                  <a:cubicBezTo>
                    <a:pt x="23618" y="866776"/>
                    <a:pt x="15631" y="863648"/>
                    <a:pt x="9375" y="857401"/>
                  </a:cubicBezTo>
                  <a:cubicBezTo>
                    <a:pt x="3128" y="851145"/>
                    <a:pt x="0" y="843158"/>
                    <a:pt x="0" y="833440"/>
                  </a:cubicBezTo>
                  <a:lnTo>
                    <a:pt x="0" y="500061"/>
                  </a:lnTo>
                  <a:cubicBezTo>
                    <a:pt x="0" y="490342"/>
                    <a:pt x="3128" y="482355"/>
                    <a:pt x="9375" y="476100"/>
                  </a:cubicBezTo>
                  <a:cubicBezTo>
                    <a:pt x="15631" y="469852"/>
                    <a:pt x="23618" y="466724"/>
                    <a:pt x="33336" y="466724"/>
                  </a:cubicBezTo>
                  <a:lnTo>
                    <a:pt x="491731" y="466724"/>
                  </a:lnTo>
                  <a:cubicBezTo>
                    <a:pt x="427141" y="466724"/>
                    <a:pt x="372098" y="443980"/>
                    <a:pt x="326601" y="398484"/>
                  </a:cubicBezTo>
                  <a:cubicBezTo>
                    <a:pt x="281113" y="352996"/>
                    <a:pt x="258369" y="297952"/>
                    <a:pt x="258369" y="233362"/>
                  </a:cubicBezTo>
                  <a:cubicBezTo>
                    <a:pt x="258369" y="168772"/>
                    <a:pt x="281113" y="113729"/>
                    <a:pt x="326601" y="68241"/>
                  </a:cubicBezTo>
                  <a:cubicBezTo>
                    <a:pt x="372098" y="22744"/>
                    <a:pt x="427141" y="0"/>
                    <a:pt x="4917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ṥ1íḓe"/>
            <p:cNvSpPr txBox="1"/>
            <p:nvPr/>
          </p:nvSpPr>
          <p:spPr>
            <a:xfrm>
              <a:off x="1841124" y="4595555"/>
              <a:ext cx="1180082" cy="255386"/>
            </a:xfrm>
            <a:prstGeom prst="roundRect">
              <a:avLst/>
            </a:prstGeom>
            <a:solidFill>
              <a:schemeClr val="accent1">
                <a:lumMod val="100000"/>
              </a:schemeClr>
            </a:solidFill>
          </p:spPr>
          <p:txBody>
            <a:bodyPr wrap="none" lIns="90000" tIns="46800" rIns="90000" bIns="46800" anchor="ctr" anchorCtr="1">
              <a:normAutofit fontScale="625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3" name="íṡ1îḑê"/>
            <p:cNvSpPr txBox="1"/>
            <p:nvPr/>
          </p:nvSpPr>
          <p:spPr>
            <a:xfrm>
              <a:off x="2172920" y="4977851"/>
              <a:ext cx="516488" cy="33855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15%</a:t>
              </a:r>
            </a:p>
          </p:txBody>
        </p:sp>
        <p:grpSp>
          <p:nvGrpSpPr>
            <p:cNvPr id="54" name="iṣḻïḍe"/>
            <p:cNvGrpSpPr/>
            <p:nvPr/>
          </p:nvGrpSpPr>
          <p:grpSpPr>
            <a:xfrm>
              <a:off x="1327419" y="3708427"/>
              <a:ext cx="2207492" cy="1269424"/>
              <a:chOff x="2052437" y="3674352"/>
              <a:chExt cx="2207492" cy="1269424"/>
            </a:xfrm>
          </p:grpSpPr>
          <p:sp>
            <p:nvSpPr>
              <p:cNvPr id="76" name="ïṥļidê"/>
              <p:cNvSpPr/>
              <p:nvPr/>
            </p:nvSpPr>
            <p:spPr>
              <a:xfrm>
                <a:off x="2052437" y="3964302"/>
                <a:ext cx="2207492" cy="9794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  <a:b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8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77" name="íṩľïḋè"/>
              <p:cNvSpPr/>
              <p:nvPr/>
            </p:nvSpPr>
            <p:spPr>
              <a:xfrm>
                <a:off x="2052437" y="3674352"/>
                <a:ext cx="2207492" cy="289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55" name="îṡlïḓè"/>
            <p:cNvSpPr/>
            <p:nvPr/>
          </p:nvSpPr>
          <p:spPr>
            <a:xfrm>
              <a:off x="3959988" y="1622458"/>
              <a:ext cx="1828800" cy="182880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şlíḑé"/>
            <p:cNvSpPr/>
            <p:nvPr/>
          </p:nvSpPr>
          <p:spPr>
            <a:xfrm>
              <a:off x="4012452" y="2104633"/>
              <a:ext cx="1723872" cy="1346625"/>
            </a:xfrm>
            <a:custGeom>
              <a:avLst/>
              <a:gdLst>
                <a:gd name="connsiteX0" fmla="*/ 862151 w 1723872"/>
                <a:gd name="connsiteY0" fmla="*/ 816483 h 1346625"/>
                <a:gd name="connsiteX1" fmla="*/ 931545 w 1723872"/>
                <a:gd name="connsiteY1" fmla="*/ 828417 h 1346625"/>
                <a:gd name="connsiteX2" fmla="*/ 931545 w 1723872"/>
                <a:gd name="connsiteY2" fmla="*/ 1343121 h 1346625"/>
                <a:gd name="connsiteX3" fmla="*/ 862151 w 1723872"/>
                <a:gd name="connsiteY3" fmla="*/ 1346625 h 1346625"/>
                <a:gd name="connsiteX4" fmla="*/ 792757 w 1723872"/>
                <a:gd name="connsiteY4" fmla="*/ 1343121 h 1346625"/>
                <a:gd name="connsiteX5" fmla="*/ 792757 w 1723872"/>
                <a:gd name="connsiteY5" fmla="*/ 828417 h 1346625"/>
                <a:gd name="connsiteX6" fmla="*/ 862151 w 1723872"/>
                <a:gd name="connsiteY6" fmla="*/ 816483 h 1346625"/>
                <a:gd name="connsiteX7" fmla="*/ 862151 w 1723872"/>
                <a:gd name="connsiteY7" fmla="*/ 208182 h 1346625"/>
                <a:gd name="connsiteX8" fmla="*/ 1159794 w 1723872"/>
                <a:gd name="connsiteY8" fmla="*/ 251557 h 1346625"/>
                <a:gd name="connsiteX9" fmla="*/ 1427076 w 1723872"/>
                <a:gd name="connsiteY9" fmla="*/ 374628 h 1346625"/>
                <a:gd name="connsiteX10" fmla="*/ 1637978 w 1723872"/>
                <a:gd name="connsiteY10" fmla="*/ 577395 h 1346625"/>
                <a:gd name="connsiteX11" fmla="*/ 1714016 w 1723872"/>
                <a:gd name="connsiteY11" fmla="*/ 707108 h 1346625"/>
                <a:gd name="connsiteX12" fmla="*/ 1723872 w 1723872"/>
                <a:gd name="connsiteY12" fmla="*/ 735751 h 1346625"/>
                <a:gd name="connsiteX13" fmla="*/ 1704693 w 1723872"/>
                <a:gd name="connsiteY13" fmla="*/ 788151 h 1346625"/>
                <a:gd name="connsiteX14" fmla="*/ 1672687 w 1723872"/>
                <a:gd name="connsiteY14" fmla="*/ 854592 h 1346625"/>
                <a:gd name="connsiteX15" fmla="*/ 1652888 w 1723872"/>
                <a:gd name="connsiteY15" fmla="*/ 837899 h 1346625"/>
                <a:gd name="connsiteX16" fmla="*/ 1603825 w 1723872"/>
                <a:gd name="connsiteY16" fmla="*/ 806725 h 1346625"/>
                <a:gd name="connsiteX17" fmla="*/ 1493223 w 1723872"/>
                <a:gd name="connsiteY17" fmla="*/ 781786 h 1346625"/>
                <a:gd name="connsiteX18" fmla="*/ 1354427 w 1723872"/>
                <a:gd name="connsiteY18" fmla="*/ 821906 h 1346625"/>
                <a:gd name="connsiteX19" fmla="*/ 1242746 w 1723872"/>
                <a:gd name="connsiteY19" fmla="*/ 927084 h 1346625"/>
                <a:gd name="connsiteX20" fmla="*/ 1223774 w 1723872"/>
                <a:gd name="connsiteY20" fmla="*/ 957446 h 1346625"/>
                <a:gd name="connsiteX21" fmla="*/ 1208049 w 1723872"/>
                <a:gd name="connsiteY21" fmla="*/ 983473 h 1346625"/>
                <a:gd name="connsiteX22" fmla="*/ 1177687 w 1723872"/>
                <a:gd name="connsiteY22" fmla="*/ 1001901 h 1346625"/>
                <a:gd name="connsiteX23" fmla="*/ 1146237 w 1723872"/>
                <a:gd name="connsiteY23" fmla="*/ 983473 h 1346625"/>
                <a:gd name="connsiteX24" fmla="*/ 1130520 w 1723872"/>
                <a:gd name="connsiteY24" fmla="*/ 957446 h 1346625"/>
                <a:gd name="connsiteX25" fmla="*/ 1111540 w 1723872"/>
                <a:gd name="connsiteY25" fmla="*/ 927084 h 1346625"/>
                <a:gd name="connsiteX26" fmla="*/ 1000403 w 1723872"/>
                <a:gd name="connsiteY26" fmla="*/ 821906 h 1346625"/>
                <a:gd name="connsiteX27" fmla="*/ 862151 w 1723872"/>
                <a:gd name="connsiteY27" fmla="*/ 781786 h 1346625"/>
                <a:gd name="connsiteX28" fmla="*/ 723899 w 1723872"/>
                <a:gd name="connsiteY28" fmla="*/ 821906 h 1346625"/>
                <a:gd name="connsiteX29" fmla="*/ 612761 w 1723872"/>
                <a:gd name="connsiteY29" fmla="*/ 927084 h 1346625"/>
                <a:gd name="connsiteX30" fmla="*/ 593781 w 1723872"/>
                <a:gd name="connsiteY30" fmla="*/ 957446 h 1346625"/>
                <a:gd name="connsiteX31" fmla="*/ 578056 w 1723872"/>
                <a:gd name="connsiteY31" fmla="*/ 983473 h 1346625"/>
                <a:gd name="connsiteX32" fmla="*/ 546615 w 1723872"/>
                <a:gd name="connsiteY32" fmla="*/ 1001901 h 1346625"/>
                <a:gd name="connsiteX33" fmla="*/ 516253 w 1723872"/>
                <a:gd name="connsiteY33" fmla="*/ 983473 h 1346625"/>
                <a:gd name="connsiteX34" fmla="*/ 500528 w 1723872"/>
                <a:gd name="connsiteY34" fmla="*/ 957446 h 1346625"/>
                <a:gd name="connsiteX35" fmla="*/ 481556 w 1723872"/>
                <a:gd name="connsiteY35" fmla="*/ 927084 h 1346625"/>
                <a:gd name="connsiteX36" fmla="*/ 369875 w 1723872"/>
                <a:gd name="connsiteY36" fmla="*/ 821906 h 1346625"/>
                <a:gd name="connsiteX37" fmla="*/ 231078 w 1723872"/>
                <a:gd name="connsiteY37" fmla="*/ 781786 h 1346625"/>
                <a:gd name="connsiteX38" fmla="*/ 120477 w 1723872"/>
                <a:gd name="connsiteY38" fmla="*/ 806725 h 1346625"/>
                <a:gd name="connsiteX39" fmla="*/ 71413 w 1723872"/>
                <a:gd name="connsiteY39" fmla="*/ 837899 h 1346625"/>
                <a:gd name="connsiteX40" fmla="*/ 51615 w 1723872"/>
                <a:gd name="connsiteY40" fmla="*/ 854589 h 1346625"/>
                <a:gd name="connsiteX41" fmla="*/ 19609 w 1723872"/>
                <a:gd name="connsiteY41" fmla="*/ 788151 h 1346625"/>
                <a:gd name="connsiteX42" fmla="*/ 0 w 1723872"/>
                <a:gd name="connsiteY42" fmla="*/ 734574 h 1346625"/>
                <a:gd name="connsiteX43" fmla="*/ 32243 w 1723872"/>
                <a:gd name="connsiteY43" fmla="*/ 664276 h 1346625"/>
                <a:gd name="connsiteX44" fmla="*/ 148127 w 1723872"/>
                <a:gd name="connsiteY44" fmla="*/ 503658 h 1346625"/>
                <a:gd name="connsiteX45" fmla="*/ 471254 w 1723872"/>
                <a:gd name="connsiteY45" fmla="*/ 281919 h 1346625"/>
                <a:gd name="connsiteX46" fmla="*/ 862151 w 1723872"/>
                <a:gd name="connsiteY46" fmla="*/ 208182 h 1346625"/>
                <a:gd name="connsiteX47" fmla="*/ 862151 w 1723872"/>
                <a:gd name="connsiteY47" fmla="*/ 0 h 1346625"/>
                <a:gd name="connsiteX48" fmla="*/ 910941 w 1723872"/>
                <a:gd name="connsiteY48" fmla="*/ 20596 h 1346625"/>
                <a:gd name="connsiteX49" fmla="*/ 931545 w 1723872"/>
                <a:gd name="connsiteY49" fmla="*/ 69394 h 1346625"/>
                <a:gd name="connsiteX50" fmla="*/ 931545 w 1723872"/>
                <a:gd name="connsiteY50" fmla="*/ 175652 h 1346625"/>
                <a:gd name="connsiteX51" fmla="*/ 862151 w 1723872"/>
                <a:gd name="connsiteY51" fmla="*/ 173485 h 1346625"/>
                <a:gd name="connsiteX52" fmla="*/ 792757 w 1723872"/>
                <a:gd name="connsiteY52" fmla="*/ 175652 h 1346625"/>
                <a:gd name="connsiteX53" fmla="*/ 792757 w 1723872"/>
                <a:gd name="connsiteY53" fmla="*/ 69394 h 1346625"/>
                <a:gd name="connsiteX54" fmla="*/ 813352 w 1723872"/>
                <a:gd name="connsiteY54" fmla="*/ 20596 h 1346625"/>
                <a:gd name="connsiteX55" fmla="*/ 862151 w 1723872"/>
                <a:gd name="connsiteY55" fmla="*/ 0 h 13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723872" h="1346625">
                  <a:moveTo>
                    <a:pt x="862151" y="816483"/>
                  </a:moveTo>
                  <a:cubicBezTo>
                    <a:pt x="884557" y="816483"/>
                    <a:pt x="907694" y="820461"/>
                    <a:pt x="931545" y="828417"/>
                  </a:cubicBezTo>
                  <a:lnTo>
                    <a:pt x="931545" y="1343121"/>
                  </a:lnTo>
                  <a:lnTo>
                    <a:pt x="862151" y="1346625"/>
                  </a:lnTo>
                  <a:lnTo>
                    <a:pt x="792757" y="1343121"/>
                  </a:lnTo>
                  <a:lnTo>
                    <a:pt x="792757" y="828417"/>
                  </a:lnTo>
                  <a:cubicBezTo>
                    <a:pt x="816608" y="820461"/>
                    <a:pt x="839745" y="816483"/>
                    <a:pt x="862151" y="816483"/>
                  </a:cubicBezTo>
                  <a:close/>
                  <a:moveTo>
                    <a:pt x="862151" y="208182"/>
                  </a:moveTo>
                  <a:cubicBezTo>
                    <a:pt x="963351" y="208182"/>
                    <a:pt x="1062572" y="222640"/>
                    <a:pt x="1159794" y="251557"/>
                  </a:cubicBezTo>
                  <a:cubicBezTo>
                    <a:pt x="1257026" y="280474"/>
                    <a:pt x="1346114" y="321495"/>
                    <a:pt x="1427076" y="374628"/>
                  </a:cubicBezTo>
                  <a:cubicBezTo>
                    <a:pt x="1508038" y="427762"/>
                    <a:pt x="1578342" y="495345"/>
                    <a:pt x="1637978" y="577395"/>
                  </a:cubicBezTo>
                  <a:cubicBezTo>
                    <a:pt x="1667796" y="618420"/>
                    <a:pt x="1693142" y="661658"/>
                    <a:pt x="1714016" y="707108"/>
                  </a:cubicBezTo>
                  <a:lnTo>
                    <a:pt x="1723872" y="735751"/>
                  </a:lnTo>
                  <a:lnTo>
                    <a:pt x="1704693" y="788151"/>
                  </a:lnTo>
                  <a:lnTo>
                    <a:pt x="1672687" y="854592"/>
                  </a:lnTo>
                  <a:lnTo>
                    <a:pt x="1652888" y="837899"/>
                  </a:lnTo>
                  <a:cubicBezTo>
                    <a:pt x="1636082" y="825429"/>
                    <a:pt x="1619728" y="815038"/>
                    <a:pt x="1603825" y="806725"/>
                  </a:cubicBezTo>
                  <a:cubicBezTo>
                    <a:pt x="1572018" y="790099"/>
                    <a:pt x="1535153" y="781786"/>
                    <a:pt x="1493223" y="781786"/>
                  </a:cubicBezTo>
                  <a:cubicBezTo>
                    <a:pt x="1444068" y="781786"/>
                    <a:pt x="1397802" y="795165"/>
                    <a:pt x="1354427" y="821906"/>
                  </a:cubicBezTo>
                  <a:cubicBezTo>
                    <a:pt x="1311060" y="848655"/>
                    <a:pt x="1273830" y="883717"/>
                    <a:pt x="1242746" y="927084"/>
                  </a:cubicBezTo>
                  <a:cubicBezTo>
                    <a:pt x="1237688" y="934318"/>
                    <a:pt x="1231364" y="944433"/>
                    <a:pt x="1223774" y="957446"/>
                  </a:cubicBezTo>
                  <a:cubicBezTo>
                    <a:pt x="1216183" y="970460"/>
                    <a:pt x="1210939" y="979138"/>
                    <a:pt x="1208049" y="983473"/>
                  </a:cubicBezTo>
                  <a:cubicBezTo>
                    <a:pt x="1200093" y="995764"/>
                    <a:pt x="1189978" y="1001901"/>
                    <a:pt x="1177687" y="1001901"/>
                  </a:cubicBezTo>
                  <a:cubicBezTo>
                    <a:pt x="1164673" y="1001901"/>
                    <a:pt x="1154193" y="995764"/>
                    <a:pt x="1146237" y="983473"/>
                  </a:cubicBezTo>
                  <a:cubicBezTo>
                    <a:pt x="1143347" y="979138"/>
                    <a:pt x="1138111" y="970460"/>
                    <a:pt x="1130520" y="957446"/>
                  </a:cubicBezTo>
                  <a:cubicBezTo>
                    <a:pt x="1122930" y="944433"/>
                    <a:pt x="1116606" y="934318"/>
                    <a:pt x="1111540" y="927084"/>
                  </a:cubicBezTo>
                  <a:cubicBezTo>
                    <a:pt x="1080456" y="883717"/>
                    <a:pt x="1043413" y="848655"/>
                    <a:pt x="1000403" y="821906"/>
                  </a:cubicBezTo>
                  <a:cubicBezTo>
                    <a:pt x="957393" y="795165"/>
                    <a:pt x="911306" y="781786"/>
                    <a:pt x="862151" y="781786"/>
                  </a:cubicBezTo>
                  <a:cubicBezTo>
                    <a:pt x="812995" y="781786"/>
                    <a:pt x="766908" y="795165"/>
                    <a:pt x="723899" y="821906"/>
                  </a:cubicBezTo>
                  <a:cubicBezTo>
                    <a:pt x="680889" y="848655"/>
                    <a:pt x="643837" y="883717"/>
                    <a:pt x="612761" y="927084"/>
                  </a:cubicBezTo>
                  <a:cubicBezTo>
                    <a:pt x="607695" y="934318"/>
                    <a:pt x="601371" y="944433"/>
                    <a:pt x="593781" y="957446"/>
                  </a:cubicBezTo>
                  <a:cubicBezTo>
                    <a:pt x="586190" y="970460"/>
                    <a:pt x="580954" y="979138"/>
                    <a:pt x="578056" y="983473"/>
                  </a:cubicBezTo>
                  <a:cubicBezTo>
                    <a:pt x="570109" y="995764"/>
                    <a:pt x="559628" y="1001901"/>
                    <a:pt x="546615" y="1001901"/>
                  </a:cubicBezTo>
                  <a:cubicBezTo>
                    <a:pt x="534324" y="1001901"/>
                    <a:pt x="524209" y="995764"/>
                    <a:pt x="516253" y="983473"/>
                  </a:cubicBezTo>
                  <a:cubicBezTo>
                    <a:pt x="513363" y="979138"/>
                    <a:pt x="508118" y="970460"/>
                    <a:pt x="500528" y="957446"/>
                  </a:cubicBezTo>
                  <a:cubicBezTo>
                    <a:pt x="492937" y="944433"/>
                    <a:pt x="486613" y="934318"/>
                    <a:pt x="481556" y="927084"/>
                  </a:cubicBezTo>
                  <a:cubicBezTo>
                    <a:pt x="450471" y="883717"/>
                    <a:pt x="413241" y="848655"/>
                    <a:pt x="369875" y="821906"/>
                  </a:cubicBezTo>
                  <a:cubicBezTo>
                    <a:pt x="326499" y="795165"/>
                    <a:pt x="280234" y="781786"/>
                    <a:pt x="231078" y="781786"/>
                  </a:cubicBezTo>
                  <a:cubicBezTo>
                    <a:pt x="189148" y="781786"/>
                    <a:pt x="152284" y="790099"/>
                    <a:pt x="120477" y="806725"/>
                  </a:cubicBezTo>
                  <a:cubicBezTo>
                    <a:pt x="104573" y="815038"/>
                    <a:pt x="88219" y="825429"/>
                    <a:pt x="71413" y="837899"/>
                  </a:cubicBezTo>
                  <a:lnTo>
                    <a:pt x="51615" y="854589"/>
                  </a:lnTo>
                  <a:lnTo>
                    <a:pt x="19609" y="788151"/>
                  </a:lnTo>
                  <a:lnTo>
                    <a:pt x="0" y="734574"/>
                  </a:lnTo>
                  <a:lnTo>
                    <a:pt x="32243" y="664276"/>
                  </a:lnTo>
                  <a:cubicBezTo>
                    <a:pt x="63416" y="606535"/>
                    <a:pt x="102045" y="552996"/>
                    <a:pt x="148127" y="503658"/>
                  </a:cubicBezTo>
                  <a:cubicBezTo>
                    <a:pt x="240292" y="404990"/>
                    <a:pt x="348004" y="331074"/>
                    <a:pt x="471254" y="281919"/>
                  </a:cubicBezTo>
                  <a:cubicBezTo>
                    <a:pt x="594503" y="232764"/>
                    <a:pt x="724800" y="208182"/>
                    <a:pt x="862151" y="208182"/>
                  </a:cubicBezTo>
                  <a:close/>
                  <a:moveTo>
                    <a:pt x="862151" y="0"/>
                  </a:moveTo>
                  <a:cubicBezTo>
                    <a:pt x="880944" y="0"/>
                    <a:pt x="897213" y="6860"/>
                    <a:pt x="910941" y="20596"/>
                  </a:cubicBezTo>
                  <a:cubicBezTo>
                    <a:pt x="924677" y="34331"/>
                    <a:pt x="931545" y="50600"/>
                    <a:pt x="931545" y="69394"/>
                  </a:cubicBezTo>
                  <a:lnTo>
                    <a:pt x="931545" y="175652"/>
                  </a:lnTo>
                  <a:cubicBezTo>
                    <a:pt x="901183" y="174207"/>
                    <a:pt x="878054" y="173485"/>
                    <a:pt x="862151" y="173485"/>
                  </a:cubicBezTo>
                  <a:cubicBezTo>
                    <a:pt x="846247" y="173485"/>
                    <a:pt x="823119" y="174207"/>
                    <a:pt x="792757" y="175652"/>
                  </a:cubicBezTo>
                  <a:lnTo>
                    <a:pt x="792757" y="69394"/>
                  </a:lnTo>
                  <a:cubicBezTo>
                    <a:pt x="792757" y="50600"/>
                    <a:pt x="799625" y="34331"/>
                    <a:pt x="813352" y="20596"/>
                  </a:cubicBezTo>
                  <a:cubicBezTo>
                    <a:pt x="827088" y="6860"/>
                    <a:pt x="843357" y="0"/>
                    <a:pt x="862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7" name="íṧľíďè"/>
            <p:cNvGrpSpPr/>
            <p:nvPr/>
          </p:nvGrpSpPr>
          <p:grpSpPr>
            <a:xfrm>
              <a:off x="3770642" y="3677649"/>
              <a:ext cx="2207492" cy="1269424"/>
              <a:chOff x="2052437" y="3674352"/>
              <a:chExt cx="2207492" cy="1269424"/>
            </a:xfrm>
          </p:grpSpPr>
          <p:sp>
            <p:nvSpPr>
              <p:cNvPr id="74" name="i$ḷîďê"/>
              <p:cNvSpPr/>
              <p:nvPr/>
            </p:nvSpPr>
            <p:spPr>
              <a:xfrm>
                <a:off x="2052437" y="3964302"/>
                <a:ext cx="2207492" cy="9794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  <a:b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8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75" name="iṩliḍè"/>
              <p:cNvSpPr/>
              <p:nvPr/>
            </p:nvSpPr>
            <p:spPr>
              <a:xfrm>
                <a:off x="2052437" y="3674352"/>
                <a:ext cx="2207492" cy="289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58" name="íṣḷiḑe"/>
            <p:cNvSpPr txBox="1"/>
            <p:nvPr/>
          </p:nvSpPr>
          <p:spPr>
            <a:xfrm>
              <a:off x="4284347" y="4564777"/>
              <a:ext cx="1180082" cy="255386"/>
            </a:xfrm>
            <a:prstGeom prst="roundRect">
              <a:avLst/>
            </a:prstGeom>
            <a:solidFill>
              <a:schemeClr val="accent2">
                <a:lumMod val="100000"/>
              </a:schemeClr>
            </a:solidFill>
          </p:spPr>
          <p:txBody>
            <a:bodyPr wrap="none" lIns="90000" tIns="46800" rIns="90000" bIns="46800" anchor="ctr" anchorCtr="1">
              <a:normAutofit fontScale="625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9" name="îṩľïḓè"/>
            <p:cNvSpPr txBox="1"/>
            <p:nvPr/>
          </p:nvSpPr>
          <p:spPr>
            <a:xfrm>
              <a:off x="4578473" y="4947073"/>
              <a:ext cx="591829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60" name="ïṡļîďé"/>
            <p:cNvSpPr txBox="1"/>
            <p:nvPr/>
          </p:nvSpPr>
          <p:spPr>
            <a:xfrm>
              <a:off x="6976011" y="485474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24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61" name="íṡḻiďê"/>
            <p:cNvSpPr/>
            <p:nvPr/>
          </p:nvSpPr>
          <p:spPr>
            <a:xfrm>
              <a:off x="6403211" y="1530125"/>
              <a:ext cx="1828800" cy="182880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ṣļíďé"/>
            <p:cNvSpPr/>
            <p:nvPr/>
          </p:nvSpPr>
          <p:spPr>
            <a:xfrm>
              <a:off x="6474212" y="2015888"/>
              <a:ext cx="1686799" cy="1343037"/>
            </a:xfrm>
            <a:custGeom>
              <a:avLst/>
              <a:gdLst>
                <a:gd name="connsiteX0" fmla="*/ 528886 w 1686799"/>
                <a:gd name="connsiteY0" fmla="*/ 843404 h 1343037"/>
                <a:gd name="connsiteX1" fmla="*/ 566660 w 1686799"/>
                <a:gd name="connsiteY1" fmla="*/ 862288 h 1343037"/>
                <a:gd name="connsiteX2" fmla="*/ 630791 w 1686799"/>
                <a:gd name="connsiteY2" fmla="*/ 904456 h 1343037"/>
                <a:gd name="connsiteX3" fmla="*/ 724797 w 1686799"/>
                <a:gd name="connsiteY3" fmla="*/ 946631 h 1343037"/>
                <a:gd name="connsiteX4" fmla="*/ 843403 w 1686799"/>
                <a:gd name="connsiteY4" fmla="*/ 965515 h 1343037"/>
                <a:gd name="connsiteX5" fmla="*/ 962002 w 1686799"/>
                <a:gd name="connsiteY5" fmla="*/ 946631 h 1343037"/>
                <a:gd name="connsiteX6" fmla="*/ 1056008 w 1686799"/>
                <a:gd name="connsiteY6" fmla="*/ 904456 h 1343037"/>
                <a:gd name="connsiteX7" fmla="*/ 1120139 w 1686799"/>
                <a:gd name="connsiteY7" fmla="*/ 862288 h 1343037"/>
                <a:gd name="connsiteX8" fmla="*/ 1157914 w 1686799"/>
                <a:gd name="connsiteY8" fmla="*/ 843404 h 1343037"/>
                <a:gd name="connsiteX9" fmla="*/ 1255873 w 1686799"/>
                <a:gd name="connsiteY9" fmla="*/ 860972 h 1343037"/>
                <a:gd name="connsiteX10" fmla="*/ 1330988 w 1686799"/>
                <a:gd name="connsiteY10" fmla="*/ 907975 h 1343037"/>
                <a:gd name="connsiteX11" fmla="*/ 1385456 w 1686799"/>
                <a:gd name="connsiteY11" fmla="*/ 979137 h 1343037"/>
                <a:gd name="connsiteX12" fmla="*/ 1423238 w 1686799"/>
                <a:gd name="connsiteY12" fmla="*/ 1064790 h 1343037"/>
                <a:gd name="connsiteX13" fmla="*/ 1436549 w 1686799"/>
                <a:gd name="connsiteY13" fmla="*/ 1119299 h 1343037"/>
                <a:gd name="connsiteX14" fmla="*/ 1354650 w 1686799"/>
                <a:gd name="connsiteY14" fmla="*/ 1186872 h 1343037"/>
                <a:gd name="connsiteX15" fmla="*/ 843400 w 1686799"/>
                <a:gd name="connsiteY15" fmla="*/ 1343037 h 1343037"/>
                <a:gd name="connsiteX16" fmla="*/ 332151 w 1686799"/>
                <a:gd name="connsiteY16" fmla="*/ 1186872 h 1343037"/>
                <a:gd name="connsiteX17" fmla="*/ 250251 w 1686799"/>
                <a:gd name="connsiteY17" fmla="*/ 1119298 h 1343037"/>
                <a:gd name="connsiteX18" fmla="*/ 263562 w 1686799"/>
                <a:gd name="connsiteY18" fmla="*/ 1064790 h 1343037"/>
                <a:gd name="connsiteX19" fmla="*/ 301343 w 1686799"/>
                <a:gd name="connsiteY19" fmla="*/ 979137 h 1343037"/>
                <a:gd name="connsiteX20" fmla="*/ 355811 w 1686799"/>
                <a:gd name="connsiteY20" fmla="*/ 907975 h 1343037"/>
                <a:gd name="connsiteX21" fmla="*/ 430927 w 1686799"/>
                <a:gd name="connsiteY21" fmla="*/ 860972 h 1343037"/>
                <a:gd name="connsiteX22" fmla="*/ 528886 w 1686799"/>
                <a:gd name="connsiteY22" fmla="*/ 843404 h 1343037"/>
                <a:gd name="connsiteX23" fmla="*/ 1577862 w 1686799"/>
                <a:gd name="connsiteY23" fmla="*/ 449818 h 1343037"/>
                <a:gd name="connsiteX24" fmla="*/ 1686799 w 1686799"/>
                <a:gd name="connsiteY24" fmla="*/ 759941 h 1343037"/>
                <a:gd name="connsiteX25" fmla="*/ 1678716 w 1686799"/>
                <a:gd name="connsiteY25" fmla="*/ 799564 h 1343037"/>
                <a:gd name="connsiteX26" fmla="*/ 1661091 w 1686799"/>
                <a:gd name="connsiteY26" fmla="*/ 836149 h 1343037"/>
                <a:gd name="connsiteX27" fmla="*/ 1637599 w 1686799"/>
                <a:gd name="connsiteY27" fmla="*/ 864044 h 1343037"/>
                <a:gd name="connsiteX28" fmla="*/ 1516362 w 1686799"/>
                <a:gd name="connsiteY28" fmla="*/ 899628 h 1343037"/>
                <a:gd name="connsiteX29" fmla="*/ 1398638 w 1686799"/>
                <a:gd name="connsiteY29" fmla="*/ 899628 h 1343037"/>
                <a:gd name="connsiteX30" fmla="*/ 1165827 w 1686799"/>
                <a:gd name="connsiteY30" fmla="*/ 787172 h 1343037"/>
                <a:gd name="connsiteX31" fmla="*/ 1236989 w 1686799"/>
                <a:gd name="connsiteY31" fmla="*/ 562267 h 1343037"/>
                <a:gd name="connsiteX32" fmla="*/ 1232595 w 1686799"/>
                <a:gd name="connsiteY32" fmla="*/ 504286 h 1343037"/>
                <a:gd name="connsiteX33" fmla="*/ 1349438 w 1686799"/>
                <a:gd name="connsiteY33" fmla="*/ 524492 h 1343037"/>
                <a:gd name="connsiteX34" fmla="*/ 1453988 w 1686799"/>
                <a:gd name="connsiteY34" fmla="*/ 505601 h 1343037"/>
                <a:gd name="connsiteX35" fmla="*/ 1539640 w 1686799"/>
                <a:gd name="connsiteY35" fmla="*/ 468261 h 1343037"/>
                <a:gd name="connsiteX36" fmla="*/ 1577862 w 1686799"/>
                <a:gd name="connsiteY36" fmla="*/ 449818 h 1343037"/>
                <a:gd name="connsiteX37" fmla="*/ 108944 w 1686799"/>
                <a:gd name="connsiteY37" fmla="*/ 449818 h 1343037"/>
                <a:gd name="connsiteX38" fmla="*/ 147159 w 1686799"/>
                <a:gd name="connsiteY38" fmla="*/ 468261 h 1343037"/>
                <a:gd name="connsiteX39" fmla="*/ 232812 w 1686799"/>
                <a:gd name="connsiteY39" fmla="*/ 505601 h 1343037"/>
                <a:gd name="connsiteX40" fmla="*/ 337361 w 1686799"/>
                <a:gd name="connsiteY40" fmla="*/ 524492 h 1343037"/>
                <a:gd name="connsiteX41" fmla="*/ 454204 w 1686799"/>
                <a:gd name="connsiteY41" fmla="*/ 504286 h 1343037"/>
                <a:gd name="connsiteX42" fmla="*/ 449817 w 1686799"/>
                <a:gd name="connsiteY42" fmla="*/ 562267 h 1343037"/>
                <a:gd name="connsiteX43" fmla="*/ 520973 w 1686799"/>
                <a:gd name="connsiteY43" fmla="*/ 787172 h 1343037"/>
                <a:gd name="connsiteX44" fmla="*/ 288161 w 1686799"/>
                <a:gd name="connsiteY44" fmla="*/ 899628 h 1343037"/>
                <a:gd name="connsiteX45" fmla="*/ 170437 w 1686799"/>
                <a:gd name="connsiteY45" fmla="*/ 899628 h 1343037"/>
                <a:gd name="connsiteX46" fmla="*/ 49200 w 1686799"/>
                <a:gd name="connsiteY46" fmla="*/ 864044 h 1343037"/>
                <a:gd name="connsiteX47" fmla="*/ 25710 w 1686799"/>
                <a:gd name="connsiteY47" fmla="*/ 836152 h 1343037"/>
                <a:gd name="connsiteX48" fmla="*/ 8083 w 1686799"/>
                <a:gd name="connsiteY48" fmla="*/ 799560 h 1343037"/>
                <a:gd name="connsiteX49" fmla="*/ 0 w 1686799"/>
                <a:gd name="connsiteY49" fmla="*/ 759941 h 1343037"/>
                <a:gd name="connsiteX50" fmla="*/ 108944 w 1686799"/>
                <a:gd name="connsiteY50" fmla="*/ 449818 h 1343037"/>
                <a:gd name="connsiteX51" fmla="*/ 843403 w 1686799"/>
                <a:gd name="connsiteY51" fmla="*/ 224905 h 1343037"/>
                <a:gd name="connsiteX52" fmla="*/ 1081924 w 1686799"/>
                <a:gd name="connsiteY52" fmla="*/ 323746 h 1343037"/>
                <a:gd name="connsiteX53" fmla="*/ 1180757 w 1686799"/>
                <a:gd name="connsiteY53" fmla="*/ 562267 h 1343037"/>
                <a:gd name="connsiteX54" fmla="*/ 1081924 w 1686799"/>
                <a:gd name="connsiteY54" fmla="*/ 800794 h 1343037"/>
                <a:gd name="connsiteX55" fmla="*/ 843403 w 1686799"/>
                <a:gd name="connsiteY55" fmla="*/ 899628 h 1343037"/>
                <a:gd name="connsiteX56" fmla="*/ 604876 w 1686799"/>
                <a:gd name="connsiteY56" fmla="*/ 800794 h 1343037"/>
                <a:gd name="connsiteX57" fmla="*/ 506042 w 1686799"/>
                <a:gd name="connsiteY57" fmla="*/ 562267 h 1343037"/>
                <a:gd name="connsiteX58" fmla="*/ 604876 w 1686799"/>
                <a:gd name="connsiteY58" fmla="*/ 323746 h 1343037"/>
                <a:gd name="connsiteX59" fmla="*/ 843403 w 1686799"/>
                <a:gd name="connsiteY59" fmla="*/ 224905 h 1343037"/>
                <a:gd name="connsiteX60" fmla="*/ 1349438 w 1686799"/>
                <a:gd name="connsiteY60" fmla="*/ 0 h 1343037"/>
                <a:gd name="connsiteX61" fmla="*/ 1508456 w 1686799"/>
                <a:gd name="connsiteY61" fmla="*/ 65894 h 1343037"/>
                <a:gd name="connsiteX62" fmla="*/ 1574343 w 1686799"/>
                <a:gd name="connsiteY62" fmla="*/ 224905 h 1343037"/>
                <a:gd name="connsiteX63" fmla="*/ 1508456 w 1686799"/>
                <a:gd name="connsiteY63" fmla="*/ 383924 h 1343037"/>
                <a:gd name="connsiteX64" fmla="*/ 1349438 w 1686799"/>
                <a:gd name="connsiteY64" fmla="*/ 449818 h 1343037"/>
                <a:gd name="connsiteX65" fmla="*/ 1190420 w 1686799"/>
                <a:gd name="connsiteY65" fmla="*/ 383924 h 1343037"/>
                <a:gd name="connsiteX66" fmla="*/ 1124533 w 1686799"/>
                <a:gd name="connsiteY66" fmla="*/ 224905 h 1343037"/>
                <a:gd name="connsiteX67" fmla="*/ 1190420 w 1686799"/>
                <a:gd name="connsiteY67" fmla="*/ 65894 h 1343037"/>
                <a:gd name="connsiteX68" fmla="*/ 1349438 w 1686799"/>
                <a:gd name="connsiteY68" fmla="*/ 0 h 1343037"/>
                <a:gd name="connsiteX69" fmla="*/ 337361 w 1686799"/>
                <a:gd name="connsiteY69" fmla="*/ 0 h 1343037"/>
                <a:gd name="connsiteX70" fmla="*/ 496380 w 1686799"/>
                <a:gd name="connsiteY70" fmla="*/ 65894 h 1343037"/>
                <a:gd name="connsiteX71" fmla="*/ 562267 w 1686799"/>
                <a:gd name="connsiteY71" fmla="*/ 224905 h 1343037"/>
                <a:gd name="connsiteX72" fmla="*/ 496380 w 1686799"/>
                <a:gd name="connsiteY72" fmla="*/ 383924 h 1343037"/>
                <a:gd name="connsiteX73" fmla="*/ 337361 w 1686799"/>
                <a:gd name="connsiteY73" fmla="*/ 449818 h 1343037"/>
                <a:gd name="connsiteX74" fmla="*/ 178343 w 1686799"/>
                <a:gd name="connsiteY74" fmla="*/ 383924 h 1343037"/>
                <a:gd name="connsiteX75" fmla="*/ 112456 w 1686799"/>
                <a:gd name="connsiteY75" fmla="*/ 224905 h 1343037"/>
                <a:gd name="connsiteX76" fmla="*/ 178343 w 1686799"/>
                <a:gd name="connsiteY76" fmla="*/ 65894 h 1343037"/>
                <a:gd name="connsiteX77" fmla="*/ 337361 w 1686799"/>
                <a:gd name="connsiteY77" fmla="*/ 0 h 13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86799" h="1343037">
                  <a:moveTo>
                    <a:pt x="528886" y="843404"/>
                  </a:moveTo>
                  <a:cubicBezTo>
                    <a:pt x="534740" y="843404"/>
                    <a:pt x="547329" y="849698"/>
                    <a:pt x="566660" y="862288"/>
                  </a:cubicBezTo>
                  <a:cubicBezTo>
                    <a:pt x="585985" y="874884"/>
                    <a:pt x="607369" y="888940"/>
                    <a:pt x="630791" y="904456"/>
                  </a:cubicBezTo>
                  <a:cubicBezTo>
                    <a:pt x="654220" y="919979"/>
                    <a:pt x="685556" y="934035"/>
                    <a:pt x="724797" y="946631"/>
                  </a:cubicBezTo>
                  <a:cubicBezTo>
                    <a:pt x="764039" y="959221"/>
                    <a:pt x="803569" y="965515"/>
                    <a:pt x="843403" y="965515"/>
                  </a:cubicBezTo>
                  <a:cubicBezTo>
                    <a:pt x="883230" y="965515"/>
                    <a:pt x="922761" y="959221"/>
                    <a:pt x="962002" y="946631"/>
                  </a:cubicBezTo>
                  <a:cubicBezTo>
                    <a:pt x="1001244" y="934035"/>
                    <a:pt x="1032579" y="919979"/>
                    <a:pt x="1056008" y="904456"/>
                  </a:cubicBezTo>
                  <a:cubicBezTo>
                    <a:pt x="1079438" y="888940"/>
                    <a:pt x="1100814" y="874884"/>
                    <a:pt x="1120139" y="862288"/>
                  </a:cubicBezTo>
                  <a:cubicBezTo>
                    <a:pt x="1139471" y="849698"/>
                    <a:pt x="1152060" y="843404"/>
                    <a:pt x="1157914" y="843404"/>
                  </a:cubicBezTo>
                  <a:cubicBezTo>
                    <a:pt x="1193643" y="843404"/>
                    <a:pt x="1226294" y="849258"/>
                    <a:pt x="1255873" y="860972"/>
                  </a:cubicBezTo>
                  <a:cubicBezTo>
                    <a:pt x="1285452" y="872687"/>
                    <a:pt x="1310493" y="888354"/>
                    <a:pt x="1330988" y="907975"/>
                  </a:cubicBezTo>
                  <a:cubicBezTo>
                    <a:pt x="1351490" y="927596"/>
                    <a:pt x="1369644" y="951314"/>
                    <a:pt x="1385456" y="979137"/>
                  </a:cubicBezTo>
                  <a:cubicBezTo>
                    <a:pt x="1401276" y="1006954"/>
                    <a:pt x="1413865" y="1035507"/>
                    <a:pt x="1423238" y="1064790"/>
                  </a:cubicBezTo>
                  <a:lnTo>
                    <a:pt x="1436549" y="1119299"/>
                  </a:lnTo>
                  <a:lnTo>
                    <a:pt x="1354650" y="1186872"/>
                  </a:lnTo>
                  <a:cubicBezTo>
                    <a:pt x="1208711" y="1285467"/>
                    <a:pt x="1032779" y="1343037"/>
                    <a:pt x="843400" y="1343037"/>
                  </a:cubicBezTo>
                  <a:cubicBezTo>
                    <a:pt x="654022" y="1343037"/>
                    <a:pt x="478090" y="1285467"/>
                    <a:pt x="332151" y="1186872"/>
                  </a:cubicBezTo>
                  <a:lnTo>
                    <a:pt x="250251" y="1119298"/>
                  </a:lnTo>
                  <a:lnTo>
                    <a:pt x="263562" y="1064790"/>
                  </a:lnTo>
                  <a:cubicBezTo>
                    <a:pt x="272935" y="1035507"/>
                    <a:pt x="285531" y="1006954"/>
                    <a:pt x="301343" y="979137"/>
                  </a:cubicBezTo>
                  <a:cubicBezTo>
                    <a:pt x="317155" y="951314"/>
                    <a:pt x="335309" y="927596"/>
                    <a:pt x="355811" y="907975"/>
                  </a:cubicBezTo>
                  <a:cubicBezTo>
                    <a:pt x="376307" y="888354"/>
                    <a:pt x="401348" y="872687"/>
                    <a:pt x="430927" y="860972"/>
                  </a:cubicBezTo>
                  <a:cubicBezTo>
                    <a:pt x="460506" y="849258"/>
                    <a:pt x="493157" y="843404"/>
                    <a:pt x="528886" y="843404"/>
                  </a:cubicBezTo>
                  <a:close/>
                  <a:moveTo>
                    <a:pt x="1577862" y="449818"/>
                  </a:moveTo>
                  <a:cubicBezTo>
                    <a:pt x="1650484" y="449818"/>
                    <a:pt x="1686799" y="553190"/>
                    <a:pt x="1686799" y="759941"/>
                  </a:cubicBezTo>
                  <a:lnTo>
                    <a:pt x="1678716" y="799564"/>
                  </a:lnTo>
                  <a:lnTo>
                    <a:pt x="1661091" y="836149"/>
                  </a:lnTo>
                  <a:lnTo>
                    <a:pt x="1637599" y="864044"/>
                  </a:lnTo>
                  <a:cubicBezTo>
                    <a:pt x="1604804" y="887769"/>
                    <a:pt x="1564384" y="899628"/>
                    <a:pt x="1516362" y="899628"/>
                  </a:cubicBezTo>
                  <a:lnTo>
                    <a:pt x="1398638" y="899628"/>
                  </a:lnTo>
                  <a:cubicBezTo>
                    <a:pt x="1338309" y="827584"/>
                    <a:pt x="1260707" y="790099"/>
                    <a:pt x="1165827" y="787172"/>
                  </a:cubicBezTo>
                  <a:cubicBezTo>
                    <a:pt x="1213264" y="718648"/>
                    <a:pt x="1236989" y="643677"/>
                    <a:pt x="1236989" y="562267"/>
                  </a:cubicBezTo>
                  <a:cubicBezTo>
                    <a:pt x="1236989" y="545284"/>
                    <a:pt x="1235522" y="525952"/>
                    <a:pt x="1232595" y="504286"/>
                  </a:cubicBezTo>
                  <a:cubicBezTo>
                    <a:pt x="1271251" y="517757"/>
                    <a:pt x="1310197" y="524492"/>
                    <a:pt x="1349438" y="524492"/>
                  </a:cubicBezTo>
                  <a:cubicBezTo>
                    <a:pt x="1383996" y="524492"/>
                    <a:pt x="1418844" y="518198"/>
                    <a:pt x="1453988" y="505601"/>
                  </a:cubicBezTo>
                  <a:cubicBezTo>
                    <a:pt x="1489125" y="493012"/>
                    <a:pt x="1517678" y="480561"/>
                    <a:pt x="1539640" y="468261"/>
                  </a:cubicBezTo>
                  <a:cubicBezTo>
                    <a:pt x="1561609" y="455968"/>
                    <a:pt x="1574343" y="449818"/>
                    <a:pt x="1577862" y="449818"/>
                  </a:cubicBezTo>
                  <a:close/>
                  <a:moveTo>
                    <a:pt x="108944" y="449818"/>
                  </a:moveTo>
                  <a:cubicBezTo>
                    <a:pt x="112456" y="449818"/>
                    <a:pt x="125197" y="455968"/>
                    <a:pt x="147159" y="468261"/>
                  </a:cubicBezTo>
                  <a:cubicBezTo>
                    <a:pt x="169122" y="480561"/>
                    <a:pt x="197675" y="493012"/>
                    <a:pt x="232812" y="505601"/>
                  </a:cubicBezTo>
                  <a:cubicBezTo>
                    <a:pt x="267955" y="518198"/>
                    <a:pt x="302803" y="524492"/>
                    <a:pt x="337361" y="524492"/>
                  </a:cubicBezTo>
                  <a:cubicBezTo>
                    <a:pt x="376603" y="524492"/>
                    <a:pt x="415548" y="517757"/>
                    <a:pt x="454204" y="504286"/>
                  </a:cubicBezTo>
                  <a:cubicBezTo>
                    <a:pt x="451277" y="525952"/>
                    <a:pt x="449817" y="545284"/>
                    <a:pt x="449817" y="562267"/>
                  </a:cubicBezTo>
                  <a:cubicBezTo>
                    <a:pt x="449817" y="643677"/>
                    <a:pt x="473536" y="718648"/>
                    <a:pt x="520973" y="787172"/>
                  </a:cubicBezTo>
                  <a:cubicBezTo>
                    <a:pt x="426092" y="790099"/>
                    <a:pt x="348491" y="827584"/>
                    <a:pt x="288161" y="899628"/>
                  </a:cubicBezTo>
                  <a:lnTo>
                    <a:pt x="170437" y="899628"/>
                  </a:lnTo>
                  <a:cubicBezTo>
                    <a:pt x="122415" y="899628"/>
                    <a:pt x="81996" y="887769"/>
                    <a:pt x="49200" y="864044"/>
                  </a:cubicBezTo>
                  <a:lnTo>
                    <a:pt x="25710" y="836152"/>
                  </a:lnTo>
                  <a:lnTo>
                    <a:pt x="8083" y="799560"/>
                  </a:lnTo>
                  <a:lnTo>
                    <a:pt x="0" y="759941"/>
                  </a:lnTo>
                  <a:cubicBezTo>
                    <a:pt x="0" y="553190"/>
                    <a:pt x="36315" y="449818"/>
                    <a:pt x="108944" y="449818"/>
                  </a:cubicBezTo>
                  <a:close/>
                  <a:moveTo>
                    <a:pt x="843403" y="224905"/>
                  </a:moveTo>
                  <a:cubicBezTo>
                    <a:pt x="936528" y="224905"/>
                    <a:pt x="1016030" y="257852"/>
                    <a:pt x="1081924" y="323746"/>
                  </a:cubicBezTo>
                  <a:cubicBezTo>
                    <a:pt x="1147811" y="389633"/>
                    <a:pt x="1180757" y="469142"/>
                    <a:pt x="1180757" y="562267"/>
                  </a:cubicBezTo>
                  <a:cubicBezTo>
                    <a:pt x="1180757" y="655391"/>
                    <a:pt x="1147811" y="734901"/>
                    <a:pt x="1081924" y="800794"/>
                  </a:cubicBezTo>
                  <a:cubicBezTo>
                    <a:pt x="1016030" y="866681"/>
                    <a:pt x="936528" y="899628"/>
                    <a:pt x="843403" y="899628"/>
                  </a:cubicBezTo>
                  <a:cubicBezTo>
                    <a:pt x="750272" y="899628"/>
                    <a:pt x="670769" y="866681"/>
                    <a:pt x="604876" y="800794"/>
                  </a:cubicBezTo>
                  <a:cubicBezTo>
                    <a:pt x="538989" y="734901"/>
                    <a:pt x="506042" y="655391"/>
                    <a:pt x="506042" y="562267"/>
                  </a:cubicBezTo>
                  <a:cubicBezTo>
                    <a:pt x="506042" y="469142"/>
                    <a:pt x="538989" y="389633"/>
                    <a:pt x="604876" y="323746"/>
                  </a:cubicBezTo>
                  <a:cubicBezTo>
                    <a:pt x="670769" y="257852"/>
                    <a:pt x="750272" y="224905"/>
                    <a:pt x="843403" y="224905"/>
                  </a:cubicBezTo>
                  <a:close/>
                  <a:moveTo>
                    <a:pt x="1349438" y="0"/>
                  </a:moveTo>
                  <a:cubicBezTo>
                    <a:pt x="1411523" y="0"/>
                    <a:pt x="1464525" y="21962"/>
                    <a:pt x="1508456" y="65894"/>
                  </a:cubicBezTo>
                  <a:cubicBezTo>
                    <a:pt x="1552381" y="109819"/>
                    <a:pt x="1574343" y="162827"/>
                    <a:pt x="1574343" y="224905"/>
                  </a:cubicBezTo>
                  <a:cubicBezTo>
                    <a:pt x="1574343" y="286991"/>
                    <a:pt x="1552381" y="339999"/>
                    <a:pt x="1508456" y="383924"/>
                  </a:cubicBezTo>
                  <a:cubicBezTo>
                    <a:pt x="1464525" y="427848"/>
                    <a:pt x="1411523" y="449818"/>
                    <a:pt x="1349438" y="449818"/>
                  </a:cubicBezTo>
                  <a:cubicBezTo>
                    <a:pt x="1287353" y="449818"/>
                    <a:pt x="1234351" y="427848"/>
                    <a:pt x="1190420" y="383924"/>
                  </a:cubicBezTo>
                  <a:cubicBezTo>
                    <a:pt x="1146495" y="339999"/>
                    <a:pt x="1124533" y="286991"/>
                    <a:pt x="1124533" y="224905"/>
                  </a:cubicBezTo>
                  <a:cubicBezTo>
                    <a:pt x="1124533" y="162827"/>
                    <a:pt x="1146495" y="109819"/>
                    <a:pt x="1190420" y="65894"/>
                  </a:cubicBezTo>
                  <a:cubicBezTo>
                    <a:pt x="1234351" y="21962"/>
                    <a:pt x="1287353" y="0"/>
                    <a:pt x="1349438" y="0"/>
                  </a:cubicBezTo>
                  <a:close/>
                  <a:moveTo>
                    <a:pt x="337361" y="0"/>
                  </a:moveTo>
                  <a:cubicBezTo>
                    <a:pt x="399447" y="0"/>
                    <a:pt x="452448" y="21962"/>
                    <a:pt x="496380" y="65894"/>
                  </a:cubicBezTo>
                  <a:cubicBezTo>
                    <a:pt x="540304" y="109819"/>
                    <a:pt x="562267" y="162827"/>
                    <a:pt x="562267" y="224905"/>
                  </a:cubicBezTo>
                  <a:cubicBezTo>
                    <a:pt x="562267" y="286991"/>
                    <a:pt x="540304" y="339999"/>
                    <a:pt x="496380" y="383924"/>
                  </a:cubicBezTo>
                  <a:cubicBezTo>
                    <a:pt x="452448" y="427848"/>
                    <a:pt x="399447" y="449818"/>
                    <a:pt x="337361" y="449818"/>
                  </a:cubicBezTo>
                  <a:cubicBezTo>
                    <a:pt x="275276" y="449818"/>
                    <a:pt x="222275" y="427848"/>
                    <a:pt x="178343" y="383924"/>
                  </a:cubicBezTo>
                  <a:cubicBezTo>
                    <a:pt x="134419" y="339999"/>
                    <a:pt x="112456" y="286991"/>
                    <a:pt x="112456" y="224905"/>
                  </a:cubicBezTo>
                  <a:cubicBezTo>
                    <a:pt x="112456" y="162827"/>
                    <a:pt x="134419" y="109819"/>
                    <a:pt x="178343" y="65894"/>
                  </a:cubicBezTo>
                  <a:cubicBezTo>
                    <a:pt x="222275" y="21962"/>
                    <a:pt x="275276" y="0"/>
                    <a:pt x="3373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îṥḷiďê"/>
            <p:cNvGrpSpPr/>
            <p:nvPr/>
          </p:nvGrpSpPr>
          <p:grpSpPr>
            <a:xfrm>
              <a:off x="6213865" y="3585316"/>
              <a:ext cx="2207492" cy="1269424"/>
              <a:chOff x="2052437" y="3674352"/>
              <a:chExt cx="2207492" cy="1269424"/>
            </a:xfrm>
          </p:grpSpPr>
          <p:sp>
            <p:nvSpPr>
              <p:cNvPr id="72" name="iṩḻïḑe"/>
              <p:cNvSpPr/>
              <p:nvPr/>
            </p:nvSpPr>
            <p:spPr>
              <a:xfrm>
                <a:off x="2052437" y="3964302"/>
                <a:ext cx="2207492" cy="9794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  <a:b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8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73" name="îṩlíḓe"/>
              <p:cNvSpPr/>
              <p:nvPr/>
            </p:nvSpPr>
            <p:spPr>
              <a:xfrm>
                <a:off x="2052437" y="3674352"/>
                <a:ext cx="2207492" cy="289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64" name="iṩľíḓé"/>
            <p:cNvSpPr txBox="1"/>
            <p:nvPr/>
          </p:nvSpPr>
          <p:spPr>
            <a:xfrm>
              <a:off x="6727570" y="4472444"/>
              <a:ext cx="1180082" cy="255386"/>
            </a:xfrm>
            <a:prstGeom prst="roundRect">
              <a:avLst/>
            </a:prstGeom>
            <a:solidFill>
              <a:schemeClr val="accent3">
                <a:lumMod val="100000"/>
              </a:schemeClr>
            </a:solidFill>
          </p:spPr>
          <p:txBody>
            <a:bodyPr wrap="none" lIns="90000" tIns="46800" rIns="90000" bIns="46800" anchor="ctr" anchorCtr="1">
              <a:normAutofit fontScale="625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5" name="íśļíḑe"/>
            <p:cNvSpPr/>
            <p:nvPr/>
          </p:nvSpPr>
          <p:spPr>
            <a:xfrm>
              <a:off x="8846435" y="1468570"/>
              <a:ext cx="1828800" cy="182880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ṩḷïdê"/>
            <p:cNvSpPr/>
            <p:nvPr/>
          </p:nvSpPr>
          <p:spPr>
            <a:xfrm>
              <a:off x="9260043" y="1965219"/>
              <a:ext cx="1001584" cy="1332151"/>
            </a:xfrm>
            <a:custGeom>
              <a:avLst/>
              <a:gdLst>
                <a:gd name="connsiteX0" fmla="*/ 500796 w 1001584"/>
                <a:gd name="connsiteY0" fmla="*/ 281692 h 1332151"/>
                <a:gd name="connsiteX1" fmla="*/ 598110 w 1001584"/>
                <a:gd name="connsiteY1" fmla="*/ 297342 h 1332151"/>
                <a:gd name="connsiteX2" fmla="*/ 683211 w 1001584"/>
                <a:gd name="connsiteY2" fmla="*/ 350162 h 1332151"/>
                <a:gd name="connsiteX3" fmla="*/ 719892 w 1001584"/>
                <a:gd name="connsiteY3" fmla="*/ 438192 h 1332151"/>
                <a:gd name="connsiteX4" fmla="*/ 710599 w 1001584"/>
                <a:gd name="connsiteY4" fmla="*/ 460197 h 1332151"/>
                <a:gd name="connsiteX5" fmla="*/ 688586 w 1001584"/>
                <a:gd name="connsiteY5" fmla="*/ 469490 h 1332151"/>
                <a:gd name="connsiteX6" fmla="*/ 666580 w 1001584"/>
                <a:gd name="connsiteY6" fmla="*/ 460197 h 1332151"/>
                <a:gd name="connsiteX7" fmla="*/ 657287 w 1001584"/>
                <a:gd name="connsiteY7" fmla="*/ 438192 h 1332151"/>
                <a:gd name="connsiteX8" fmla="*/ 604474 w 1001584"/>
                <a:gd name="connsiteY8" fmla="*/ 368748 h 1332151"/>
                <a:gd name="connsiteX9" fmla="*/ 500796 w 1001584"/>
                <a:gd name="connsiteY9" fmla="*/ 344289 h 1332151"/>
                <a:gd name="connsiteX10" fmla="*/ 478783 w 1001584"/>
                <a:gd name="connsiteY10" fmla="*/ 335004 h 1332151"/>
                <a:gd name="connsiteX11" fmla="*/ 469490 w 1001584"/>
                <a:gd name="connsiteY11" fmla="*/ 312991 h 1332151"/>
                <a:gd name="connsiteX12" fmla="*/ 478783 w 1001584"/>
                <a:gd name="connsiteY12" fmla="*/ 290985 h 1332151"/>
                <a:gd name="connsiteX13" fmla="*/ 500796 w 1001584"/>
                <a:gd name="connsiteY13" fmla="*/ 281692 h 1332151"/>
                <a:gd name="connsiteX14" fmla="*/ 500796 w 1001584"/>
                <a:gd name="connsiteY14" fmla="*/ 125193 h 1332151"/>
                <a:gd name="connsiteX15" fmla="*/ 367284 w 1001584"/>
                <a:gd name="connsiteY15" fmla="*/ 147206 h 1332151"/>
                <a:gd name="connsiteX16" fmla="*/ 246974 w 1001584"/>
                <a:gd name="connsiteY16" fmla="*/ 207848 h 1332151"/>
                <a:gd name="connsiteX17" fmla="*/ 158945 w 1001584"/>
                <a:gd name="connsiteY17" fmla="*/ 307125 h 1332151"/>
                <a:gd name="connsiteX18" fmla="*/ 125201 w 1001584"/>
                <a:gd name="connsiteY18" fmla="*/ 438192 h 1332151"/>
                <a:gd name="connsiteX19" fmla="*/ 191708 w 1001584"/>
                <a:gd name="connsiteY19" fmla="*/ 614250 h 1332151"/>
                <a:gd name="connsiteX20" fmla="*/ 221542 w 1001584"/>
                <a:gd name="connsiteY20" fmla="*/ 646530 h 1332151"/>
                <a:gd name="connsiteX21" fmla="*/ 251376 w 1001584"/>
                <a:gd name="connsiteY21" fmla="*/ 678802 h 1332151"/>
                <a:gd name="connsiteX22" fmla="*/ 389289 w 1001584"/>
                <a:gd name="connsiteY22" fmla="*/ 970278 h 1332151"/>
                <a:gd name="connsiteX23" fmla="*/ 612295 w 1001584"/>
                <a:gd name="connsiteY23" fmla="*/ 970278 h 1332151"/>
                <a:gd name="connsiteX24" fmla="*/ 750208 w 1001584"/>
                <a:gd name="connsiteY24" fmla="*/ 678802 h 1332151"/>
                <a:gd name="connsiteX25" fmla="*/ 780042 w 1001584"/>
                <a:gd name="connsiteY25" fmla="*/ 646530 h 1332151"/>
                <a:gd name="connsiteX26" fmla="*/ 809876 w 1001584"/>
                <a:gd name="connsiteY26" fmla="*/ 614250 h 1332151"/>
                <a:gd name="connsiteX27" fmla="*/ 876383 w 1001584"/>
                <a:gd name="connsiteY27" fmla="*/ 438192 h 1332151"/>
                <a:gd name="connsiteX28" fmla="*/ 842639 w 1001584"/>
                <a:gd name="connsiteY28" fmla="*/ 307125 h 1332151"/>
                <a:gd name="connsiteX29" fmla="*/ 754610 w 1001584"/>
                <a:gd name="connsiteY29" fmla="*/ 207848 h 1332151"/>
                <a:gd name="connsiteX30" fmla="*/ 634300 w 1001584"/>
                <a:gd name="connsiteY30" fmla="*/ 147206 h 1332151"/>
                <a:gd name="connsiteX31" fmla="*/ 500796 w 1001584"/>
                <a:gd name="connsiteY31" fmla="*/ 125193 h 1332151"/>
                <a:gd name="connsiteX32" fmla="*/ 500796 w 1001584"/>
                <a:gd name="connsiteY32" fmla="*/ 0 h 1332151"/>
                <a:gd name="connsiteX33" fmla="*/ 683211 w 1001584"/>
                <a:gd name="connsiteY33" fmla="*/ 31789 h 1332151"/>
                <a:gd name="connsiteX34" fmla="*/ 843620 w 1001584"/>
                <a:gd name="connsiteY34" fmla="*/ 118837 h 1332151"/>
                <a:gd name="connsiteX35" fmla="*/ 958056 w 1001584"/>
                <a:gd name="connsiteY35" fmla="*/ 257732 h 1332151"/>
                <a:gd name="connsiteX36" fmla="*/ 1001584 w 1001584"/>
                <a:gd name="connsiteY36" fmla="*/ 438192 h 1332151"/>
                <a:gd name="connsiteX37" fmla="*/ 900834 w 1001584"/>
                <a:gd name="connsiteY37" fmla="*/ 700325 h 1332151"/>
                <a:gd name="connsiteX38" fmla="*/ 827971 w 1001584"/>
                <a:gd name="connsiteY38" fmla="*/ 785417 h 1332151"/>
                <a:gd name="connsiteX39" fmla="*/ 769768 w 1001584"/>
                <a:gd name="connsiteY39" fmla="*/ 878829 h 1332151"/>
                <a:gd name="connsiteX40" fmla="*/ 736514 w 1001584"/>
                <a:gd name="connsiteY40" fmla="*/ 983972 h 1332151"/>
                <a:gd name="connsiteX41" fmla="*/ 782488 w 1001584"/>
                <a:gd name="connsiteY41" fmla="*/ 1064181 h 1332151"/>
                <a:gd name="connsiteX42" fmla="*/ 758037 w 1001584"/>
                <a:gd name="connsiteY42" fmla="*/ 1126777 h 1332151"/>
                <a:gd name="connsiteX43" fmla="*/ 782488 w 1001584"/>
                <a:gd name="connsiteY43" fmla="*/ 1189374 h 1332151"/>
                <a:gd name="connsiteX44" fmla="*/ 738470 w 1001584"/>
                <a:gd name="connsiteY44" fmla="*/ 1268601 h 1332151"/>
                <a:gd name="connsiteX45" fmla="*/ 746540 w 1001584"/>
                <a:gd name="connsiteY45" fmla="*/ 1297770 h 1332151"/>
                <a:gd name="connsiteX46" fmla="*/ 685075 w 1001584"/>
                <a:gd name="connsiteY46" fmla="*/ 1313574 h 1332151"/>
                <a:gd name="connsiteX47" fmla="*/ 500792 w 1001584"/>
                <a:gd name="connsiteY47" fmla="*/ 1332151 h 1332151"/>
                <a:gd name="connsiteX48" fmla="*/ 316509 w 1001584"/>
                <a:gd name="connsiteY48" fmla="*/ 1313574 h 1332151"/>
                <a:gd name="connsiteX49" fmla="*/ 255044 w 1001584"/>
                <a:gd name="connsiteY49" fmla="*/ 1297770 h 1332151"/>
                <a:gd name="connsiteX50" fmla="*/ 263114 w 1001584"/>
                <a:gd name="connsiteY50" fmla="*/ 1268601 h 1332151"/>
                <a:gd name="connsiteX51" fmla="*/ 219096 w 1001584"/>
                <a:gd name="connsiteY51" fmla="*/ 1189374 h 1332151"/>
                <a:gd name="connsiteX52" fmla="*/ 243547 w 1001584"/>
                <a:gd name="connsiteY52" fmla="*/ 1126777 h 1332151"/>
                <a:gd name="connsiteX53" fmla="*/ 219096 w 1001584"/>
                <a:gd name="connsiteY53" fmla="*/ 1064181 h 1332151"/>
                <a:gd name="connsiteX54" fmla="*/ 265069 w 1001584"/>
                <a:gd name="connsiteY54" fmla="*/ 983972 h 1332151"/>
                <a:gd name="connsiteX55" fmla="*/ 231816 w 1001584"/>
                <a:gd name="connsiteY55" fmla="*/ 878829 h 1332151"/>
                <a:gd name="connsiteX56" fmla="*/ 173613 w 1001584"/>
                <a:gd name="connsiteY56" fmla="*/ 785417 h 1332151"/>
                <a:gd name="connsiteX57" fmla="*/ 100750 w 1001584"/>
                <a:gd name="connsiteY57" fmla="*/ 700325 h 1332151"/>
                <a:gd name="connsiteX58" fmla="*/ 0 w 1001584"/>
                <a:gd name="connsiteY58" fmla="*/ 438192 h 1332151"/>
                <a:gd name="connsiteX59" fmla="*/ 43528 w 1001584"/>
                <a:gd name="connsiteY59" fmla="*/ 257732 h 1332151"/>
                <a:gd name="connsiteX60" fmla="*/ 157964 w 1001584"/>
                <a:gd name="connsiteY60" fmla="*/ 118837 h 1332151"/>
                <a:gd name="connsiteX61" fmla="*/ 318373 w 1001584"/>
                <a:gd name="connsiteY61" fmla="*/ 31789 h 1332151"/>
                <a:gd name="connsiteX62" fmla="*/ 500796 w 1001584"/>
                <a:gd name="connsiteY62" fmla="*/ 0 h 133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001584" h="1332151">
                  <a:moveTo>
                    <a:pt x="500796" y="281692"/>
                  </a:moveTo>
                  <a:cubicBezTo>
                    <a:pt x="533398" y="281692"/>
                    <a:pt x="565838" y="286906"/>
                    <a:pt x="598110" y="297342"/>
                  </a:cubicBezTo>
                  <a:cubicBezTo>
                    <a:pt x="630390" y="307777"/>
                    <a:pt x="658760" y="325381"/>
                    <a:pt x="683211" y="350162"/>
                  </a:cubicBezTo>
                  <a:cubicBezTo>
                    <a:pt x="707662" y="374943"/>
                    <a:pt x="719892" y="404286"/>
                    <a:pt x="719892" y="438192"/>
                  </a:cubicBezTo>
                  <a:cubicBezTo>
                    <a:pt x="719892" y="446664"/>
                    <a:pt x="716794" y="454002"/>
                    <a:pt x="710599" y="460197"/>
                  </a:cubicBezTo>
                  <a:cubicBezTo>
                    <a:pt x="704404" y="466392"/>
                    <a:pt x="697066" y="469490"/>
                    <a:pt x="688586" y="469490"/>
                  </a:cubicBezTo>
                  <a:cubicBezTo>
                    <a:pt x="680113" y="469490"/>
                    <a:pt x="672776" y="466392"/>
                    <a:pt x="666580" y="460197"/>
                  </a:cubicBezTo>
                  <a:cubicBezTo>
                    <a:pt x="660385" y="454002"/>
                    <a:pt x="657287" y="446664"/>
                    <a:pt x="657287" y="438192"/>
                  </a:cubicBezTo>
                  <a:cubicBezTo>
                    <a:pt x="657287" y="408197"/>
                    <a:pt x="639683" y="385049"/>
                    <a:pt x="604474" y="368748"/>
                  </a:cubicBezTo>
                  <a:cubicBezTo>
                    <a:pt x="569258" y="352440"/>
                    <a:pt x="534701" y="344289"/>
                    <a:pt x="500796" y="344289"/>
                  </a:cubicBezTo>
                  <a:cubicBezTo>
                    <a:pt x="492316" y="344289"/>
                    <a:pt x="484978" y="341191"/>
                    <a:pt x="478783" y="335004"/>
                  </a:cubicBezTo>
                  <a:cubicBezTo>
                    <a:pt x="472588" y="328809"/>
                    <a:pt x="469490" y="321471"/>
                    <a:pt x="469490" y="312991"/>
                  </a:cubicBezTo>
                  <a:cubicBezTo>
                    <a:pt x="469490" y="304518"/>
                    <a:pt x="472588" y="297181"/>
                    <a:pt x="478783" y="290985"/>
                  </a:cubicBezTo>
                  <a:cubicBezTo>
                    <a:pt x="484978" y="284790"/>
                    <a:pt x="492316" y="281692"/>
                    <a:pt x="500796" y="281692"/>
                  </a:cubicBezTo>
                  <a:close/>
                  <a:moveTo>
                    <a:pt x="500796" y="125193"/>
                  </a:moveTo>
                  <a:cubicBezTo>
                    <a:pt x="455796" y="125193"/>
                    <a:pt x="411294" y="132531"/>
                    <a:pt x="367284" y="147206"/>
                  </a:cubicBezTo>
                  <a:cubicBezTo>
                    <a:pt x="323265" y="161874"/>
                    <a:pt x="283165" y="182093"/>
                    <a:pt x="246974" y="207848"/>
                  </a:cubicBezTo>
                  <a:cubicBezTo>
                    <a:pt x="210784" y="233603"/>
                    <a:pt x="181441" y="266695"/>
                    <a:pt x="158945" y="307125"/>
                  </a:cubicBezTo>
                  <a:cubicBezTo>
                    <a:pt x="136449" y="347555"/>
                    <a:pt x="125201" y="391244"/>
                    <a:pt x="125201" y="438192"/>
                  </a:cubicBezTo>
                  <a:cubicBezTo>
                    <a:pt x="125201" y="504047"/>
                    <a:pt x="147367" y="562733"/>
                    <a:pt x="191708" y="614250"/>
                  </a:cubicBezTo>
                  <a:cubicBezTo>
                    <a:pt x="198233" y="621419"/>
                    <a:pt x="208177" y="632184"/>
                    <a:pt x="221542" y="646530"/>
                  </a:cubicBezTo>
                  <a:cubicBezTo>
                    <a:pt x="234914" y="660876"/>
                    <a:pt x="244858" y="671633"/>
                    <a:pt x="251376" y="678802"/>
                  </a:cubicBezTo>
                  <a:cubicBezTo>
                    <a:pt x="334843" y="778570"/>
                    <a:pt x="380809" y="875731"/>
                    <a:pt x="389289" y="970278"/>
                  </a:cubicBezTo>
                  <a:lnTo>
                    <a:pt x="612295" y="970278"/>
                  </a:lnTo>
                  <a:cubicBezTo>
                    <a:pt x="620775" y="875731"/>
                    <a:pt x="666741" y="778570"/>
                    <a:pt x="750208" y="678802"/>
                  </a:cubicBezTo>
                  <a:cubicBezTo>
                    <a:pt x="756733" y="671633"/>
                    <a:pt x="766670" y="660876"/>
                    <a:pt x="780042" y="646530"/>
                  </a:cubicBezTo>
                  <a:cubicBezTo>
                    <a:pt x="793407" y="632184"/>
                    <a:pt x="803351" y="621419"/>
                    <a:pt x="809876" y="614250"/>
                  </a:cubicBezTo>
                  <a:cubicBezTo>
                    <a:pt x="854217" y="562733"/>
                    <a:pt x="876383" y="504047"/>
                    <a:pt x="876383" y="438192"/>
                  </a:cubicBezTo>
                  <a:cubicBezTo>
                    <a:pt x="876383" y="391244"/>
                    <a:pt x="865135" y="347555"/>
                    <a:pt x="842639" y="307125"/>
                  </a:cubicBezTo>
                  <a:cubicBezTo>
                    <a:pt x="820143" y="266695"/>
                    <a:pt x="790800" y="233603"/>
                    <a:pt x="754610" y="207848"/>
                  </a:cubicBezTo>
                  <a:cubicBezTo>
                    <a:pt x="718420" y="182093"/>
                    <a:pt x="678319" y="161874"/>
                    <a:pt x="634300" y="147206"/>
                  </a:cubicBezTo>
                  <a:cubicBezTo>
                    <a:pt x="590290" y="132531"/>
                    <a:pt x="545788" y="125193"/>
                    <a:pt x="500796" y="125193"/>
                  </a:cubicBezTo>
                  <a:close/>
                  <a:moveTo>
                    <a:pt x="500796" y="0"/>
                  </a:moveTo>
                  <a:cubicBezTo>
                    <a:pt x="562741" y="0"/>
                    <a:pt x="623543" y="10596"/>
                    <a:pt x="683211" y="31789"/>
                  </a:cubicBezTo>
                  <a:cubicBezTo>
                    <a:pt x="742871" y="52982"/>
                    <a:pt x="796343" y="81995"/>
                    <a:pt x="843620" y="118837"/>
                  </a:cubicBezTo>
                  <a:cubicBezTo>
                    <a:pt x="890890" y="155679"/>
                    <a:pt x="929043" y="201975"/>
                    <a:pt x="958056" y="257732"/>
                  </a:cubicBezTo>
                  <a:cubicBezTo>
                    <a:pt x="987077" y="313482"/>
                    <a:pt x="1001584" y="373632"/>
                    <a:pt x="1001584" y="438192"/>
                  </a:cubicBezTo>
                  <a:cubicBezTo>
                    <a:pt x="1001584" y="539263"/>
                    <a:pt x="968001" y="626641"/>
                    <a:pt x="900834" y="700325"/>
                  </a:cubicBezTo>
                  <a:cubicBezTo>
                    <a:pt x="871491" y="732275"/>
                    <a:pt x="847209" y="760636"/>
                    <a:pt x="827971" y="785417"/>
                  </a:cubicBezTo>
                  <a:cubicBezTo>
                    <a:pt x="808734" y="810198"/>
                    <a:pt x="789335" y="841336"/>
                    <a:pt x="769768" y="878829"/>
                  </a:cubicBezTo>
                  <a:cubicBezTo>
                    <a:pt x="750208" y="916323"/>
                    <a:pt x="739121" y="951370"/>
                    <a:pt x="736514" y="983972"/>
                  </a:cubicBezTo>
                  <a:cubicBezTo>
                    <a:pt x="767161" y="1002228"/>
                    <a:pt x="782488" y="1028964"/>
                    <a:pt x="782488" y="1064181"/>
                  </a:cubicBezTo>
                  <a:cubicBezTo>
                    <a:pt x="782488" y="1088302"/>
                    <a:pt x="774338" y="1109173"/>
                    <a:pt x="758037" y="1126777"/>
                  </a:cubicBezTo>
                  <a:cubicBezTo>
                    <a:pt x="774338" y="1144382"/>
                    <a:pt x="782488" y="1165252"/>
                    <a:pt x="782488" y="1189374"/>
                  </a:cubicBezTo>
                  <a:cubicBezTo>
                    <a:pt x="782488" y="1223287"/>
                    <a:pt x="767813" y="1249693"/>
                    <a:pt x="738470" y="1268601"/>
                  </a:cubicBezTo>
                  <a:lnTo>
                    <a:pt x="746540" y="1297770"/>
                  </a:lnTo>
                  <a:lnTo>
                    <a:pt x="685075" y="1313574"/>
                  </a:lnTo>
                  <a:cubicBezTo>
                    <a:pt x="625550" y="1325754"/>
                    <a:pt x="563918" y="1332151"/>
                    <a:pt x="500792" y="1332151"/>
                  </a:cubicBezTo>
                  <a:cubicBezTo>
                    <a:pt x="437666" y="1332151"/>
                    <a:pt x="376034" y="1325754"/>
                    <a:pt x="316509" y="1313574"/>
                  </a:cubicBezTo>
                  <a:lnTo>
                    <a:pt x="255044" y="1297770"/>
                  </a:lnTo>
                  <a:lnTo>
                    <a:pt x="263114" y="1268601"/>
                  </a:lnTo>
                  <a:cubicBezTo>
                    <a:pt x="233771" y="1249693"/>
                    <a:pt x="219096" y="1223287"/>
                    <a:pt x="219096" y="1189374"/>
                  </a:cubicBezTo>
                  <a:cubicBezTo>
                    <a:pt x="219096" y="1165252"/>
                    <a:pt x="227246" y="1144382"/>
                    <a:pt x="243547" y="1126777"/>
                  </a:cubicBezTo>
                  <a:cubicBezTo>
                    <a:pt x="227246" y="1109173"/>
                    <a:pt x="219096" y="1088302"/>
                    <a:pt x="219096" y="1064181"/>
                  </a:cubicBezTo>
                  <a:cubicBezTo>
                    <a:pt x="219096" y="1028964"/>
                    <a:pt x="234423" y="1002228"/>
                    <a:pt x="265069" y="983972"/>
                  </a:cubicBezTo>
                  <a:cubicBezTo>
                    <a:pt x="262463" y="951370"/>
                    <a:pt x="251376" y="916323"/>
                    <a:pt x="231816" y="878829"/>
                  </a:cubicBezTo>
                  <a:cubicBezTo>
                    <a:pt x="212249" y="841336"/>
                    <a:pt x="192850" y="810198"/>
                    <a:pt x="173613" y="785417"/>
                  </a:cubicBezTo>
                  <a:cubicBezTo>
                    <a:pt x="154383" y="760636"/>
                    <a:pt x="130093" y="732275"/>
                    <a:pt x="100750" y="700325"/>
                  </a:cubicBezTo>
                  <a:cubicBezTo>
                    <a:pt x="33583" y="626641"/>
                    <a:pt x="0" y="539263"/>
                    <a:pt x="0" y="438192"/>
                  </a:cubicBezTo>
                  <a:cubicBezTo>
                    <a:pt x="0" y="373632"/>
                    <a:pt x="14507" y="313482"/>
                    <a:pt x="43528" y="257732"/>
                  </a:cubicBezTo>
                  <a:cubicBezTo>
                    <a:pt x="72541" y="201975"/>
                    <a:pt x="110694" y="155679"/>
                    <a:pt x="157964" y="118837"/>
                  </a:cubicBezTo>
                  <a:cubicBezTo>
                    <a:pt x="205241" y="81995"/>
                    <a:pt x="258713" y="52982"/>
                    <a:pt x="318373" y="31789"/>
                  </a:cubicBezTo>
                  <a:cubicBezTo>
                    <a:pt x="378041" y="10596"/>
                    <a:pt x="438843" y="0"/>
                    <a:pt x="5007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íśļîḓè"/>
            <p:cNvSpPr txBox="1"/>
            <p:nvPr/>
          </p:nvSpPr>
          <p:spPr>
            <a:xfrm>
              <a:off x="9351108" y="4793185"/>
              <a:ext cx="819455" cy="523220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28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  <p:grpSp>
          <p:nvGrpSpPr>
            <p:cNvPr id="68" name="îšlídè"/>
            <p:cNvGrpSpPr/>
            <p:nvPr/>
          </p:nvGrpSpPr>
          <p:grpSpPr>
            <a:xfrm>
              <a:off x="8657089" y="3523761"/>
              <a:ext cx="2207492" cy="1269424"/>
              <a:chOff x="2052437" y="3674352"/>
              <a:chExt cx="2207492" cy="1269424"/>
            </a:xfrm>
          </p:grpSpPr>
          <p:sp>
            <p:nvSpPr>
              <p:cNvPr id="70" name="íşḻîdè"/>
              <p:cNvSpPr/>
              <p:nvPr/>
            </p:nvSpPr>
            <p:spPr>
              <a:xfrm>
                <a:off x="2052437" y="3964302"/>
                <a:ext cx="2207492" cy="97947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  <a:br>
                  <a:rPr lang="zh-CN" altLang="en-US" sz="800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endParaRPr lang="zh-CN" altLang="en-US" sz="8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71" name="í$ļïďè"/>
              <p:cNvSpPr/>
              <p:nvPr/>
            </p:nvSpPr>
            <p:spPr>
              <a:xfrm>
                <a:off x="2052437" y="3674352"/>
                <a:ext cx="2207492" cy="289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69" name="íṧḻidé"/>
            <p:cNvSpPr txBox="1"/>
            <p:nvPr/>
          </p:nvSpPr>
          <p:spPr>
            <a:xfrm>
              <a:off x="9170794" y="4410889"/>
              <a:ext cx="1180082" cy="255386"/>
            </a:xfrm>
            <a:prstGeom prst="roundRect">
              <a:avLst/>
            </a:prstGeom>
            <a:solidFill>
              <a:schemeClr val="accent4">
                <a:lumMod val="100000"/>
              </a:schemeClr>
            </a:solidFill>
          </p:spPr>
          <p:txBody>
            <a:bodyPr wrap="none" lIns="90000" tIns="46800" rIns="90000" bIns="46800" anchor="ctr" anchorCtr="1">
              <a:normAutofit fontScale="625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819400" y="2110085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819569" y="2882612"/>
            <a:ext cx="2948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点击添加主要文字内容点击添加主要文字内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91691" y="1850222"/>
            <a:ext cx="1714298" cy="1714288"/>
            <a:chOff x="1008643" y="2003411"/>
            <a:chExt cx="1406546" cy="1406539"/>
          </a:xfrm>
        </p:grpSpPr>
        <p:sp>
          <p:nvSpPr>
            <p:cNvPr id="10" name="椭圆 9"/>
            <p:cNvSpPr/>
            <p:nvPr/>
          </p:nvSpPr>
          <p:spPr>
            <a:xfrm>
              <a:off x="1232408" y="2177925"/>
              <a:ext cx="954440" cy="954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7" name="任意多边形 16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768712" y="2968219"/>
                <a:ext cx="1180993" cy="10950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tx2"/>
                    </a:solidFill>
                    <a:cs typeface="+mn-ea"/>
                    <a:sym typeface="+mn-lt"/>
                  </a:rPr>
                  <a:t>03</a:t>
                </a:r>
                <a:endParaRPr lang="zh-CN" altLang="en-US" sz="72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44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98250" y="985500"/>
            <a:ext cx="6547500" cy="3494485"/>
            <a:chOff x="1731000" y="1314000"/>
            <a:chExt cx="8730000" cy="4659313"/>
          </a:xfrm>
        </p:grpSpPr>
        <p:grpSp>
          <p:nvGrpSpPr>
            <p:cNvPr id="29" name="ïṥlíḍè"/>
            <p:cNvGrpSpPr/>
            <p:nvPr/>
          </p:nvGrpSpPr>
          <p:grpSpPr>
            <a:xfrm>
              <a:off x="4143375" y="1314000"/>
              <a:ext cx="3905250" cy="4659313"/>
              <a:chOff x="4143375" y="1314000"/>
              <a:chExt cx="3905250" cy="4659313"/>
            </a:xfrm>
          </p:grpSpPr>
          <p:sp>
            <p:nvSpPr>
              <p:cNvPr id="40" name="íŝļíḍe"/>
              <p:cNvSpPr/>
              <p:nvPr/>
            </p:nvSpPr>
            <p:spPr bwMode="auto">
              <a:xfrm>
                <a:off x="6162675" y="1947413"/>
                <a:ext cx="85725" cy="392113"/>
              </a:xfrm>
              <a:custGeom>
                <a:avLst/>
                <a:gdLst>
                  <a:gd name="T0" fmla="*/ 0 w 25"/>
                  <a:gd name="T1" fmla="*/ 116 h 116"/>
                  <a:gd name="T2" fmla="*/ 16 w 25"/>
                  <a:gd name="T3" fmla="*/ 95 h 116"/>
                  <a:gd name="T4" fmla="*/ 0 w 25"/>
                  <a:gd name="T5" fmla="*/ 0 h 116"/>
                  <a:gd name="T6" fmla="*/ 23 w 25"/>
                  <a:gd name="T7" fmla="*/ 37 h 116"/>
                  <a:gd name="T8" fmla="*/ 23 w 25"/>
                  <a:gd name="T9" fmla="*/ 37 h 116"/>
                  <a:gd name="T10" fmla="*/ 23 w 25"/>
                  <a:gd name="T11" fmla="*/ 38 h 116"/>
                  <a:gd name="T12" fmla="*/ 23 w 25"/>
                  <a:gd name="T13" fmla="*/ 38 h 116"/>
                  <a:gd name="T14" fmla="*/ 23 w 25"/>
                  <a:gd name="T15" fmla="*/ 38 h 116"/>
                  <a:gd name="T16" fmla="*/ 23 w 25"/>
                  <a:gd name="T17" fmla="*/ 38 h 116"/>
                  <a:gd name="T18" fmla="*/ 23 w 25"/>
                  <a:gd name="T19" fmla="*/ 39 h 116"/>
                  <a:gd name="T20" fmla="*/ 25 w 25"/>
                  <a:gd name="T21" fmla="*/ 52 h 116"/>
                  <a:gd name="T22" fmla="*/ 25 w 25"/>
                  <a:gd name="T23" fmla="*/ 53 h 116"/>
                  <a:gd name="T24" fmla="*/ 25 w 25"/>
                  <a:gd name="T25" fmla="*/ 53 h 116"/>
                  <a:gd name="T26" fmla="*/ 25 w 25"/>
                  <a:gd name="T27" fmla="*/ 53 h 116"/>
                  <a:gd name="T28" fmla="*/ 25 w 25"/>
                  <a:gd name="T29" fmla="*/ 53 h 116"/>
                  <a:gd name="T30" fmla="*/ 25 w 25"/>
                  <a:gd name="T31" fmla="*/ 54 h 116"/>
                  <a:gd name="T32" fmla="*/ 25 w 25"/>
                  <a:gd name="T33" fmla="*/ 54 h 116"/>
                  <a:gd name="T34" fmla="*/ 25 w 25"/>
                  <a:gd name="T35" fmla="*/ 54 h 116"/>
                  <a:gd name="T36" fmla="*/ 25 w 25"/>
                  <a:gd name="T37" fmla="*/ 54 h 116"/>
                  <a:gd name="T38" fmla="*/ 25 w 25"/>
                  <a:gd name="T39" fmla="*/ 55 h 116"/>
                  <a:gd name="T40" fmla="*/ 25 w 25"/>
                  <a:gd name="T41" fmla="*/ 55 h 116"/>
                  <a:gd name="T42" fmla="*/ 25 w 25"/>
                  <a:gd name="T43" fmla="*/ 55 h 116"/>
                  <a:gd name="T44" fmla="*/ 25 w 25"/>
                  <a:gd name="T45" fmla="*/ 55 h 116"/>
                  <a:gd name="T46" fmla="*/ 25 w 25"/>
                  <a:gd name="T47" fmla="*/ 56 h 116"/>
                  <a:gd name="T48" fmla="*/ 25 w 25"/>
                  <a:gd name="T49" fmla="*/ 56 h 116"/>
                  <a:gd name="T50" fmla="*/ 25 w 25"/>
                  <a:gd name="T51" fmla="*/ 56 h 116"/>
                  <a:gd name="T52" fmla="*/ 25 w 25"/>
                  <a:gd name="T53" fmla="*/ 56 h 116"/>
                  <a:gd name="T54" fmla="*/ 25 w 25"/>
                  <a:gd name="T55" fmla="*/ 57 h 116"/>
                  <a:gd name="T56" fmla="*/ 25 w 25"/>
                  <a:gd name="T57" fmla="*/ 57 h 116"/>
                  <a:gd name="T58" fmla="*/ 25 w 25"/>
                  <a:gd name="T59" fmla="*/ 57 h 116"/>
                  <a:gd name="T60" fmla="*/ 25 w 25"/>
                  <a:gd name="T61" fmla="*/ 58 h 116"/>
                  <a:gd name="T62" fmla="*/ 25 w 25"/>
                  <a:gd name="T63" fmla="*/ 58 h 116"/>
                  <a:gd name="T64" fmla="*/ 25 w 25"/>
                  <a:gd name="T65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116">
                    <a:moveTo>
                      <a:pt x="16" y="95"/>
                    </a:moveTo>
                    <a:cubicBezTo>
                      <a:pt x="12" y="103"/>
                      <a:pt x="7" y="110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7" y="110"/>
                      <a:pt x="12" y="103"/>
                      <a:pt x="16" y="9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10"/>
                      <a:pt x="19" y="23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43"/>
                      <a:pt x="25" y="48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35"/>
                      <a:pt x="16" y="14"/>
                      <a:pt x="0" y="0"/>
                    </a:cubicBezTo>
                  </a:path>
                </a:pathLst>
              </a:custGeom>
              <a:solidFill>
                <a:srgbClr val="D3D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iślïḑe"/>
              <p:cNvSpPr/>
              <p:nvPr/>
            </p:nvSpPr>
            <p:spPr bwMode="auto">
              <a:xfrm>
                <a:off x="6162675" y="1947413"/>
                <a:ext cx="85725" cy="392113"/>
              </a:xfrm>
              <a:custGeom>
                <a:avLst/>
                <a:gdLst>
                  <a:gd name="T0" fmla="*/ 1 w 25"/>
                  <a:gd name="T1" fmla="*/ 116 h 116"/>
                  <a:gd name="T2" fmla="*/ 0 w 25"/>
                  <a:gd name="T3" fmla="*/ 116 h 116"/>
                  <a:gd name="T4" fmla="*/ 20 w 25"/>
                  <a:gd name="T5" fmla="*/ 86 h 116"/>
                  <a:gd name="T6" fmla="*/ 25 w 25"/>
                  <a:gd name="T7" fmla="*/ 58 h 116"/>
                  <a:gd name="T8" fmla="*/ 25 w 25"/>
                  <a:gd name="T9" fmla="*/ 58 h 116"/>
                  <a:gd name="T10" fmla="*/ 25 w 25"/>
                  <a:gd name="T11" fmla="*/ 58 h 116"/>
                  <a:gd name="T12" fmla="*/ 25 w 25"/>
                  <a:gd name="T13" fmla="*/ 57 h 116"/>
                  <a:gd name="T14" fmla="*/ 25 w 25"/>
                  <a:gd name="T15" fmla="*/ 57 h 116"/>
                  <a:gd name="T16" fmla="*/ 25 w 25"/>
                  <a:gd name="T17" fmla="*/ 57 h 116"/>
                  <a:gd name="T18" fmla="*/ 25 w 25"/>
                  <a:gd name="T19" fmla="*/ 57 h 116"/>
                  <a:gd name="T20" fmla="*/ 25 w 25"/>
                  <a:gd name="T21" fmla="*/ 57 h 116"/>
                  <a:gd name="T22" fmla="*/ 25 w 25"/>
                  <a:gd name="T23" fmla="*/ 57 h 116"/>
                  <a:gd name="T24" fmla="*/ 25 w 25"/>
                  <a:gd name="T25" fmla="*/ 56 h 116"/>
                  <a:gd name="T26" fmla="*/ 25 w 25"/>
                  <a:gd name="T27" fmla="*/ 56 h 116"/>
                  <a:gd name="T28" fmla="*/ 25 w 25"/>
                  <a:gd name="T29" fmla="*/ 56 h 116"/>
                  <a:gd name="T30" fmla="*/ 25 w 25"/>
                  <a:gd name="T31" fmla="*/ 56 h 116"/>
                  <a:gd name="T32" fmla="*/ 25 w 25"/>
                  <a:gd name="T33" fmla="*/ 56 h 116"/>
                  <a:gd name="T34" fmla="*/ 25 w 25"/>
                  <a:gd name="T35" fmla="*/ 56 h 116"/>
                  <a:gd name="T36" fmla="*/ 25 w 25"/>
                  <a:gd name="T37" fmla="*/ 55 h 116"/>
                  <a:gd name="T38" fmla="*/ 25 w 25"/>
                  <a:gd name="T39" fmla="*/ 55 h 116"/>
                  <a:gd name="T40" fmla="*/ 25 w 25"/>
                  <a:gd name="T41" fmla="*/ 55 h 116"/>
                  <a:gd name="T42" fmla="*/ 25 w 25"/>
                  <a:gd name="T43" fmla="*/ 55 h 116"/>
                  <a:gd name="T44" fmla="*/ 25 w 25"/>
                  <a:gd name="T45" fmla="*/ 55 h 116"/>
                  <a:gd name="T46" fmla="*/ 25 w 25"/>
                  <a:gd name="T47" fmla="*/ 55 h 116"/>
                  <a:gd name="T48" fmla="*/ 25 w 25"/>
                  <a:gd name="T49" fmla="*/ 54 h 116"/>
                  <a:gd name="T50" fmla="*/ 25 w 25"/>
                  <a:gd name="T51" fmla="*/ 54 h 116"/>
                  <a:gd name="T52" fmla="*/ 25 w 25"/>
                  <a:gd name="T53" fmla="*/ 54 h 116"/>
                  <a:gd name="T54" fmla="*/ 25 w 25"/>
                  <a:gd name="T55" fmla="*/ 54 h 116"/>
                  <a:gd name="T56" fmla="*/ 25 w 25"/>
                  <a:gd name="T57" fmla="*/ 54 h 116"/>
                  <a:gd name="T58" fmla="*/ 25 w 25"/>
                  <a:gd name="T59" fmla="*/ 53 h 116"/>
                  <a:gd name="T60" fmla="*/ 25 w 25"/>
                  <a:gd name="T61" fmla="*/ 53 h 116"/>
                  <a:gd name="T62" fmla="*/ 25 w 25"/>
                  <a:gd name="T63" fmla="*/ 53 h 116"/>
                  <a:gd name="T64" fmla="*/ 25 w 25"/>
                  <a:gd name="T65" fmla="*/ 53 h 116"/>
                  <a:gd name="T66" fmla="*/ 25 w 25"/>
                  <a:gd name="T67" fmla="*/ 53 h 116"/>
                  <a:gd name="T68" fmla="*/ 25 w 25"/>
                  <a:gd name="T69" fmla="*/ 53 h 116"/>
                  <a:gd name="T70" fmla="*/ 25 w 25"/>
                  <a:gd name="T71" fmla="*/ 52 h 116"/>
                  <a:gd name="T72" fmla="*/ 23 w 25"/>
                  <a:gd name="T73" fmla="*/ 39 h 116"/>
                  <a:gd name="T74" fmla="*/ 23 w 25"/>
                  <a:gd name="T75" fmla="*/ 39 h 116"/>
                  <a:gd name="T76" fmla="*/ 23 w 25"/>
                  <a:gd name="T77" fmla="*/ 38 h 116"/>
                  <a:gd name="T78" fmla="*/ 23 w 25"/>
                  <a:gd name="T79" fmla="*/ 38 h 116"/>
                  <a:gd name="T80" fmla="*/ 23 w 25"/>
                  <a:gd name="T81" fmla="*/ 38 h 116"/>
                  <a:gd name="T82" fmla="*/ 23 w 25"/>
                  <a:gd name="T83" fmla="*/ 38 h 116"/>
                  <a:gd name="T84" fmla="*/ 23 w 25"/>
                  <a:gd name="T85" fmla="*/ 38 h 116"/>
                  <a:gd name="T86" fmla="*/ 23 w 25"/>
                  <a:gd name="T87" fmla="*/ 38 h 116"/>
                  <a:gd name="T88" fmla="*/ 23 w 25"/>
                  <a:gd name="T89" fmla="*/ 37 h 116"/>
                  <a:gd name="T90" fmla="*/ 23 w 25"/>
                  <a:gd name="T91" fmla="*/ 37 h 116"/>
                  <a:gd name="T92" fmla="*/ 23 w 25"/>
                  <a:gd name="T93" fmla="*/ 37 h 116"/>
                  <a:gd name="T94" fmla="*/ 0 w 25"/>
                  <a:gd name="T95" fmla="*/ 0 h 116"/>
                  <a:gd name="T96" fmla="*/ 23 w 25"/>
                  <a:gd name="T97" fmla="*/ 3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" h="116">
                    <a:moveTo>
                      <a:pt x="20" y="86"/>
                    </a:moveTo>
                    <a:cubicBezTo>
                      <a:pt x="16" y="97"/>
                      <a:pt x="9" y="107"/>
                      <a:pt x="1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7" y="110"/>
                      <a:pt x="12" y="103"/>
                      <a:pt x="16" y="95"/>
                    </a:cubicBezTo>
                    <a:cubicBezTo>
                      <a:pt x="18" y="92"/>
                      <a:pt x="19" y="89"/>
                      <a:pt x="20" y="86"/>
                    </a:cubicBezTo>
                    <a:moveTo>
                      <a:pt x="2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2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6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5"/>
                    </a:moveTo>
                    <a:cubicBezTo>
                      <a:pt x="25" y="55"/>
                      <a:pt x="25" y="56"/>
                      <a:pt x="25" y="56"/>
                    </a:cubicBezTo>
                    <a:cubicBezTo>
                      <a:pt x="25" y="56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5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2"/>
                    </a:move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1" y="10"/>
                      <a:pt x="19" y="23"/>
                      <a:pt x="23" y="37"/>
                    </a:cubicBezTo>
                    <a:cubicBezTo>
                      <a:pt x="19" y="23"/>
                      <a:pt x="11" y="10"/>
                      <a:pt x="0" y="0"/>
                    </a:cubicBezTo>
                  </a:path>
                </a:pathLst>
              </a:custGeom>
              <a:solidFill>
                <a:srgbClr val="CFA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íṥļïdè"/>
              <p:cNvSpPr/>
              <p:nvPr/>
            </p:nvSpPr>
            <p:spPr bwMode="auto">
              <a:xfrm>
                <a:off x="5334000" y="1877563"/>
                <a:ext cx="269875" cy="265113"/>
              </a:xfrm>
              <a:custGeom>
                <a:avLst/>
                <a:gdLst>
                  <a:gd name="T0" fmla="*/ 0 w 170"/>
                  <a:gd name="T1" fmla="*/ 0 h 167"/>
                  <a:gd name="T2" fmla="*/ 0 w 170"/>
                  <a:gd name="T3" fmla="*/ 0 h 167"/>
                  <a:gd name="T4" fmla="*/ 170 w 170"/>
                  <a:gd name="T5" fmla="*/ 167 h 167"/>
                  <a:gd name="T6" fmla="*/ 170 w 170"/>
                  <a:gd name="T7" fmla="*/ 167 h 167"/>
                  <a:gd name="T8" fmla="*/ 0 w 170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7">
                    <a:moveTo>
                      <a:pt x="0" y="0"/>
                    </a:moveTo>
                    <a:lnTo>
                      <a:pt x="0" y="0"/>
                    </a:lnTo>
                    <a:lnTo>
                      <a:pt x="170" y="167"/>
                    </a:lnTo>
                    <a:lnTo>
                      <a:pt x="17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Sliḋè"/>
              <p:cNvSpPr/>
              <p:nvPr/>
            </p:nvSpPr>
            <p:spPr bwMode="auto">
              <a:xfrm>
                <a:off x="5334000" y="1877563"/>
                <a:ext cx="269875" cy="265113"/>
              </a:xfrm>
              <a:custGeom>
                <a:avLst/>
                <a:gdLst>
                  <a:gd name="T0" fmla="*/ 0 w 170"/>
                  <a:gd name="T1" fmla="*/ 0 h 167"/>
                  <a:gd name="T2" fmla="*/ 0 w 170"/>
                  <a:gd name="T3" fmla="*/ 0 h 167"/>
                  <a:gd name="T4" fmla="*/ 170 w 170"/>
                  <a:gd name="T5" fmla="*/ 167 h 167"/>
                  <a:gd name="T6" fmla="*/ 170 w 170"/>
                  <a:gd name="T7" fmla="*/ 167 h 167"/>
                  <a:gd name="T8" fmla="*/ 0 w 170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7">
                    <a:moveTo>
                      <a:pt x="0" y="0"/>
                    </a:moveTo>
                    <a:lnTo>
                      <a:pt x="0" y="0"/>
                    </a:lnTo>
                    <a:lnTo>
                      <a:pt x="170" y="167"/>
                    </a:lnTo>
                    <a:lnTo>
                      <a:pt x="170" y="16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śḻiḍe"/>
              <p:cNvSpPr/>
              <p:nvPr/>
            </p:nvSpPr>
            <p:spPr bwMode="auto">
              <a:xfrm>
                <a:off x="5603875" y="1931538"/>
                <a:ext cx="212725" cy="211138"/>
              </a:xfrm>
              <a:custGeom>
                <a:avLst/>
                <a:gdLst>
                  <a:gd name="T0" fmla="*/ 63 w 63"/>
                  <a:gd name="T1" fmla="*/ 0 h 63"/>
                  <a:gd name="T2" fmla="*/ 62 w 63"/>
                  <a:gd name="T3" fmla="*/ 2 h 63"/>
                  <a:gd name="T4" fmla="*/ 50 w 63"/>
                  <a:gd name="T5" fmla="*/ 13 h 63"/>
                  <a:gd name="T6" fmla="*/ 0 w 63"/>
                  <a:gd name="T7" fmla="*/ 63 h 63"/>
                  <a:gd name="T8" fmla="*/ 0 w 63"/>
                  <a:gd name="T9" fmla="*/ 63 h 63"/>
                  <a:gd name="T10" fmla="*/ 50 w 63"/>
                  <a:gd name="T11" fmla="*/ 13 h 63"/>
                  <a:gd name="T12" fmla="*/ 62 w 63"/>
                  <a:gd name="T13" fmla="*/ 1 h 63"/>
                  <a:gd name="T14" fmla="*/ 63 w 63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3">
                    <a:moveTo>
                      <a:pt x="63" y="0"/>
                    </a:moveTo>
                    <a:cubicBezTo>
                      <a:pt x="63" y="1"/>
                      <a:pt x="62" y="1"/>
                      <a:pt x="62" y="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3" y="1"/>
                      <a:pt x="63" y="0"/>
                    </a:cubicBezTo>
                  </a:path>
                </a:pathLst>
              </a:custGeom>
              <a:solidFill>
                <a:srgbClr val="BD9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ṧļîḍê"/>
              <p:cNvSpPr/>
              <p:nvPr/>
            </p:nvSpPr>
            <p:spPr bwMode="auto">
              <a:xfrm>
                <a:off x="5334000" y="2142675"/>
                <a:ext cx="269875" cy="266700"/>
              </a:xfrm>
              <a:custGeom>
                <a:avLst/>
                <a:gdLst>
                  <a:gd name="T0" fmla="*/ 170 w 170"/>
                  <a:gd name="T1" fmla="*/ 0 h 168"/>
                  <a:gd name="T2" fmla="*/ 170 w 170"/>
                  <a:gd name="T3" fmla="*/ 0 h 168"/>
                  <a:gd name="T4" fmla="*/ 0 w 170"/>
                  <a:gd name="T5" fmla="*/ 168 h 168"/>
                  <a:gd name="T6" fmla="*/ 0 w 170"/>
                  <a:gd name="T7" fmla="*/ 168 h 168"/>
                  <a:gd name="T8" fmla="*/ 170 w 170"/>
                  <a:gd name="T9" fmla="*/ 0 h 168"/>
                  <a:gd name="T10" fmla="*/ 170 w 170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68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E4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Sľiḋé"/>
              <p:cNvSpPr/>
              <p:nvPr/>
            </p:nvSpPr>
            <p:spPr bwMode="auto">
              <a:xfrm>
                <a:off x="5334000" y="2142675"/>
                <a:ext cx="269875" cy="266700"/>
              </a:xfrm>
              <a:custGeom>
                <a:avLst/>
                <a:gdLst>
                  <a:gd name="T0" fmla="*/ 170 w 170"/>
                  <a:gd name="T1" fmla="*/ 0 h 168"/>
                  <a:gd name="T2" fmla="*/ 170 w 170"/>
                  <a:gd name="T3" fmla="*/ 0 h 168"/>
                  <a:gd name="T4" fmla="*/ 0 w 170"/>
                  <a:gd name="T5" fmla="*/ 168 h 168"/>
                  <a:gd name="T6" fmla="*/ 0 w 170"/>
                  <a:gd name="T7" fmla="*/ 168 h 168"/>
                  <a:gd name="T8" fmla="*/ 170 w 170"/>
                  <a:gd name="T9" fmla="*/ 0 h 168"/>
                  <a:gd name="T10" fmla="*/ 170 w 170"/>
                  <a:gd name="T1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68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170" y="0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íṣḻïḓè"/>
              <p:cNvSpPr/>
              <p:nvPr/>
            </p:nvSpPr>
            <p:spPr bwMode="auto">
              <a:xfrm>
                <a:off x="5700713" y="2237925"/>
                <a:ext cx="280988" cy="171450"/>
              </a:xfrm>
              <a:custGeom>
                <a:avLst/>
                <a:gdLst>
                  <a:gd name="T0" fmla="*/ 83 w 83"/>
                  <a:gd name="T1" fmla="*/ 51 h 51"/>
                  <a:gd name="T2" fmla="*/ 83 w 83"/>
                  <a:gd name="T3" fmla="*/ 51 h 51"/>
                  <a:gd name="T4" fmla="*/ 83 w 83"/>
                  <a:gd name="T5" fmla="*/ 51 h 51"/>
                  <a:gd name="T6" fmla="*/ 0 w 83"/>
                  <a:gd name="T7" fmla="*/ 0 h 51"/>
                  <a:gd name="T8" fmla="*/ 21 w 83"/>
                  <a:gd name="T9" fmla="*/ 22 h 51"/>
                  <a:gd name="T10" fmla="*/ 33 w 83"/>
                  <a:gd name="T11" fmla="*/ 34 h 51"/>
                  <a:gd name="T12" fmla="*/ 44 w 83"/>
                  <a:gd name="T13" fmla="*/ 41 h 51"/>
                  <a:gd name="T14" fmla="*/ 33 w 83"/>
                  <a:gd name="T15" fmla="*/ 34 h 51"/>
                  <a:gd name="T16" fmla="*/ 21 w 83"/>
                  <a:gd name="T17" fmla="*/ 22 h 51"/>
                  <a:gd name="T18" fmla="*/ 0 w 83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51">
                    <a:moveTo>
                      <a:pt x="83" y="51"/>
                    </a:moveTo>
                    <a:cubicBezTo>
                      <a:pt x="83" y="51"/>
                      <a:pt x="83" y="51"/>
                      <a:pt x="83" y="51"/>
                    </a:cubicBezTo>
                    <a:cubicBezTo>
                      <a:pt x="83" y="51"/>
                      <a:pt x="83" y="51"/>
                      <a:pt x="83" y="51"/>
                    </a:cubicBezTo>
                    <a:moveTo>
                      <a:pt x="0" y="0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6" y="37"/>
                      <a:pt x="40" y="39"/>
                      <a:pt x="44" y="41"/>
                    </a:cubicBezTo>
                    <a:cubicBezTo>
                      <a:pt x="40" y="39"/>
                      <a:pt x="36" y="37"/>
                      <a:pt x="33" y="3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D9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išḷïḍe"/>
              <p:cNvSpPr/>
              <p:nvPr/>
            </p:nvSpPr>
            <p:spPr bwMode="auto">
              <a:xfrm>
                <a:off x="6162675" y="3947663"/>
                <a:ext cx="85725" cy="393700"/>
              </a:xfrm>
              <a:custGeom>
                <a:avLst/>
                <a:gdLst>
                  <a:gd name="T0" fmla="*/ 0 w 25"/>
                  <a:gd name="T1" fmla="*/ 116 h 117"/>
                  <a:gd name="T2" fmla="*/ 17 w 25"/>
                  <a:gd name="T3" fmla="*/ 95 h 117"/>
                  <a:gd name="T4" fmla="*/ 17 w 25"/>
                  <a:gd name="T5" fmla="*/ 95 h 117"/>
                  <a:gd name="T6" fmla="*/ 0 w 25"/>
                  <a:gd name="T7" fmla="*/ 0 h 117"/>
                  <a:gd name="T8" fmla="*/ 23 w 25"/>
                  <a:gd name="T9" fmla="*/ 37 h 117"/>
                  <a:gd name="T10" fmla="*/ 23 w 25"/>
                  <a:gd name="T11" fmla="*/ 38 h 117"/>
                  <a:gd name="T12" fmla="*/ 23 w 25"/>
                  <a:gd name="T13" fmla="*/ 38 h 117"/>
                  <a:gd name="T14" fmla="*/ 23 w 25"/>
                  <a:gd name="T15" fmla="*/ 38 h 117"/>
                  <a:gd name="T16" fmla="*/ 23 w 25"/>
                  <a:gd name="T17" fmla="*/ 38 h 117"/>
                  <a:gd name="T18" fmla="*/ 23 w 25"/>
                  <a:gd name="T19" fmla="*/ 39 h 117"/>
                  <a:gd name="T20" fmla="*/ 23 w 25"/>
                  <a:gd name="T21" fmla="*/ 39 h 117"/>
                  <a:gd name="T22" fmla="*/ 23 w 25"/>
                  <a:gd name="T23" fmla="*/ 39 h 117"/>
                  <a:gd name="T24" fmla="*/ 25 w 25"/>
                  <a:gd name="T25" fmla="*/ 53 h 117"/>
                  <a:gd name="T26" fmla="*/ 25 w 25"/>
                  <a:gd name="T27" fmla="*/ 53 h 117"/>
                  <a:gd name="T28" fmla="*/ 25 w 25"/>
                  <a:gd name="T29" fmla="*/ 53 h 117"/>
                  <a:gd name="T30" fmla="*/ 25 w 25"/>
                  <a:gd name="T31" fmla="*/ 54 h 117"/>
                  <a:gd name="T32" fmla="*/ 25 w 25"/>
                  <a:gd name="T33" fmla="*/ 54 h 117"/>
                  <a:gd name="T34" fmla="*/ 25 w 25"/>
                  <a:gd name="T35" fmla="*/ 54 h 117"/>
                  <a:gd name="T36" fmla="*/ 25 w 25"/>
                  <a:gd name="T37" fmla="*/ 54 h 117"/>
                  <a:gd name="T38" fmla="*/ 25 w 25"/>
                  <a:gd name="T39" fmla="*/ 55 h 117"/>
                  <a:gd name="T40" fmla="*/ 25 w 25"/>
                  <a:gd name="T41" fmla="*/ 55 h 117"/>
                  <a:gd name="T42" fmla="*/ 25 w 25"/>
                  <a:gd name="T43" fmla="*/ 55 h 117"/>
                  <a:gd name="T44" fmla="*/ 25 w 25"/>
                  <a:gd name="T45" fmla="*/ 55 h 117"/>
                  <a:gd name="T46" fmla="*/ 25 w 25"/>
                  <a:gd name="T47" fmla="*/ 56 h 117"/>
                  <a:gd name="T48" fmla="*/ 25 w 25"/>
                  <a:gd name="T49" fmla="*/ 56 h 117"/>
                  <a:gd name="T50" fmla="*/ 25 w 25"/>
                  <a:gd name="T51" fmla="*/ 56 h 117"/>
                  <a:gd name="T52" fmla="*/ 25 w 25"/>
                  <a:gd name="T53" fmla="*/ 56 h 117"/>
                  <a:gd name="T54" fmla="*/ 25 w 25"/>
                  <a:gd name="T55" fmla="*/ 57 h 117"/>
                  <a:gd name="T56" fmla="*/ 25 w 25"/>
                  <a:gd name="T57" fmla="*/ 57 h 117"/>
                  <a:gd name="T58" fmla="*/ 25 w 25"/>
                  <a:gd name="T59" fmla="*/ 57 h 117"/>
                  <a:gd name="T60" fmla="*/ 25 w 25"/>
                  <a:gd name="T61" fmla="*/ 58 h 117"/>
                  <a:gd name="T62" fmla="*/ 25 w 25"/>
                  <a:gd name="T63" fmla="*/ 58 h 117"/>
                  <a:gd name="T64" fmla="*/ 25 w 25"/>
                  <a:gd name="T65" fmla="*/ 58 h 117"/>
                  <a:gd name="T66" fmla="*/ 25 w 25"/>
                  <a:gd name="T67" fmla="*/ 58 h 117"/>
                  <a:gd name="T68" fmla="*/ 0 w 25"/>
                  <a:gd name="T6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17">
                    <a:moveTo>
                      <a:pt x="17" y="95"/>
                    </a:moveTo>
                    <a:cubicBezTo>
                      <a:pt x="12" y="103"/>
                      <a:pt x="7" y="110"/>
                      <a:pt x="0" y="116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7" y="110"/>
                      <a:pt x="12" y="103"/>
                      <a:pt x="17" y="95"/>
                    </a:cubicBezTo>
                    <a:moveTo>
                      <a:pt x="17" y="95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5"/>
                      <a:pt x="17" y="95"/>
                      <a:pt x="17" y="9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10"/>
                      <a:pt x="19" y="23"/>
                      <a:pt x="23" y="37"/>
                    </a:cubicBezTo>
                    <a:cubicBezTo>
                      <a:pt x="23" y="37"/>
                      <a:pt x="23" y="37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44"/>
                      <a:pt x="25" y="48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35"/>
                      <a:pt x="16" y="15"/>
                      <a:pt x="0" y="0"/>
                    </a:cubicBezTo>
                  </a:path>
                </a:pathLst>
              </a:custGeom>
              <a:solidFill>
                <a:srgbClr val="D3D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iśľíḓe"/>
              <p:cNvSpPr/>
              <p:nvPr/>
            </p:nvSpPr>
            <p:spPr bwMode="auto">
              <a:xfrm>
                <a:off x="6162675" y="3947663"/>
                <a:ext cx="85725" cy="390525"/>
              </a:xfrm>
              <a:custGeom>
                <a:avLst/>
                <a:gdLst>
                  <a:gd name="T0" fmla="*/ 1 w 25"/>
                  <a:gd name="T1" fmla="*/ 116 h 116"/>
                  <a:gd name="T2" fmla="*/ 0 w 25"/>
                  <a:gd name="T3" fmla="*/ 116 h 116"/>
                  <a:gd name="T4" fmla="*/ 17 w 25"/>
                  <a:gd name="T5" fmla="*/ 95 h 116"/>
                  <a:gd name="T6" fmla="*/ 20 w 25"/>
                  <a:gd name="T7" fmla="*/ 86 h 116"/>
                  <a:gd name="T8" fmla="*/ 25 w 25"/>
                  <a:gd name="T9" fmla="*/ 58 h 116"/>
                  <a:gd name="T10" fmla="*/ 25 w 25"/>
                  <a:gd name="T11" fmla="*/ 58 h 116"/>
                  <a:gd name="T12" fmla="*/ 25 w 25"/>
                  <a:gd name="T13" fmla="*/ 58 h 116"/>
                  <a:gd name="T14" fmla="*/ 25 w 25"/>
                  <a:gd name="T15" fmla="*/ 58 h 116"/>
                  <a:gd name="T16" fmla="*/ 25 w 25"/>
                  <a:gd name="T17" fmla="*/ 58 h 116"/>
                  <a:gd name="T18" fmla="*/ 25 w 25"/>
                  <a:gd name="T19" fmla="*/ 58 h 116"/>
                  <a:gd name="T20" fmla="*/ 25 w 25"/>
                  <a:gd name="T21" fmla="*/ 57 h 116"/>
                  <a:gd name="T22" fmla="*/ 25 w 25"/>
                  <a:gd name="T23" fmla="*/ 57 h 116"/>
                  <a:gd name="T24" fmla="*/ 25 w 25"/>
                  <a:gd name="T25" fmla="*/ 57 h 116"/>
                  <a:gd name="T26" fmla="*/ 25 w 25"/>
                  <a:gd name="T27" fmla="*/ 57 h 116"/>
                  <a:gd name="T28" fmla="*/ 25 w 25"/>
                  <a:gd name="T29" fmla="*/ 57 h 116"/>
                  <a:gd name="T30" fmla="*/ 25 w 25"/>
                  <a:gd name="T31" fmla="*/ 56 h 116"/>
                  <a:gd name="T32" fmla="*/ 25 w 25"/>
                  <a:gd name="T33" fmla="*/ 56 h 116"/>
                  <a:gd name="T34" fmla="*/ 25 w 25"/>
                  <a:gd name="T35" fmla="*/ 56 h 116"/>
                  <a:gd name="T36" fmla="*/ 25 w 25"/>
                  <a:gd name="T37" fmla="*/ 56 h 116"/>
                  <a:gd name="T38" fmla="*/ 25 w 25"/>
                  <a:gd name="T39" fmla="*/ 56 h 116"/>
                  <a:gd name="T40" fmla="*/ 25 w 25"/>
                  <a:gd name="T41" fmla="*/ 56 h 116"/>
                  <a:gd name="T42" fmla="*/ 25 w 25"/>
                  <a:gd name="T43" fmla="*/ 55 h 116"/>
                  <a:gd name="T44" fmla="*/ 25 w 25"/>
                  <a:gd name="T45" fmla="*/ 55 h 116"/>
                  <a:gd name="T46" fmla="*/ 25 w 25"/>
                  <a:gd name="T47" fmla="*/ 55 h 116"/>
                  <a:gd name="T48" fmla="*/ 25 w 25"/>
                  <a:gd name="T49" fmla="*/ 55 h 116"/>
                  <a:gd name="T50" fmla="*/ 25 w 25"/>
                  <a:gd name="T51" fmla="*/ 55 h 116"/>
                  <a:gd name="T52" fmla="*/ 25 w 25"/>
                  <a:gd name="T53" fmla="*/ 55 h 116"/>
                  <a:gd name="T54" fmla="*/ 25 w 25"/>
                  <a:gd name="T55" fmla="*/ 54 h 116"/>
                  <a:gd name="T56" fmla="*/ 25 w 25"/>
                  <a:gd name="T57" fmla="*/ 54 h 116"/>
                  <a:gd name="T58" fmla="*/ 25 w 25"/>
                  <a:gd name="T59" fmla="*/ 54 h 116"/>
                  <a:gd name="T60" fmla="*/ 25 w 25"/>
                  <a:gd name="T61" fmla="*/ 54 h 116"/>
                  <a:gd name="T62" fmla="*/ 25 w 25"/>
                  <a:gd name="T63" fmla="*/ 54 h 116"/>
                  <a:gd name="T64" fmla="*/ 25 w 25"/>
                  <a:gd name="T65" fmla="*/ 54 h 116"/>
                  <a:gd name="T66" fmla="*/ 25 w 25"/>
                  <a:gd name="T67" fmla="*/ 53 h 116"/>
                  <a:gd name="T68" fmla="*/ 25 w 25"/>
                  <a:gd name="T69" fmla="*/ 53 h 116"/>
                  <a:gd name="T70" fmla="*/ 25 w 25"/>
                  <a:gd name="T71" fmla="*/ 53 h 116"/>
                  <a:gd name="T72" fmla="*/ 25 w 25"/>
                  <a:gd name="T73" fmla="*/ 53 h 116"/>
                  <a:gd name="T74" fmla="*/ 23 w 25"/>
                  <a:gd name="T75" fmla="*/ 39 h 116"/>
                  <a:gd name="T76" fmla="*/ 23 w 25"/>
                  <a:gd name="T77" fmla="*/ 39 h 116"/>
                  <a:gd name="T78" fmla="*/ 23 w 25"/>
                  <a:gd name="T79" fmla="*/ 39 h 116"/>
                  <a:gd name="T80" fmla="*/ 23 w 25"/>
                  <a:gd name="T81" fmla="*/ 39 h 116"/>
                  <a:gd name="T82" fmla="*/ 23 w 25"/>
                  <a:gd name="T83" fmla="*/ 39 h 116"/>
                  <a:gd name="T84" fmla="*/ 23 w 25"/>
                  <a:gd name="T85" fmla="*/ 38 h 116"/>
                  <a:gd name="T86" fmla="*/ 23 w 25"/>
                  <a:gd name="T87" fmla="*/ 38 h 116"/>
                  <a:gd name="T88" fmla="*/ 23 w 25"/>
                  <a:gd name="T89" fmla="*/ 38 h 116"/>
                  <a:gd name="T90" fmla="*/ 23 w 25"/>
                  <a:gd name="T91" fmla="*/ 38 h 116"/>
                  <a:gd name="T92" fmla="*/ 23 w 25"/>
                  <a:gd name="T93" fmla="*/ 38 h 116"/>
                  <a:gd name="T94" fmla="*/ 23 w 25"/>
                  <a:gd name="T95" fmla="*/ 38 h 116"/>
                  <a:gd name="T96" fmla="*/ 0 w 25"/>
                  <a:gd name="T97" fmla="*/ 1 h 116"/>
                  <a:gd name="T98" fmla="*/ 23 w 25"/>
                  <a:gd name="T99" fmla="*/ 3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" h="116">
                    <a:moveTo>
                      <a:pt x="20" y="86"/>
                    </a:moveTo>
                    <a:cubicBezTo>
                      <a:pt x="16" y="98"/>
                      <a:pt x="9" y="108"/>
                      <a:pt x="1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7" y="110"/>
                      <a:pt x="12" y="103"/>
                      <a:pt x="17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8" y="92"/>
                      <a:pt x="19" y="89"/>
                      <a:pt x="20" y="86"/>
                    </a:cubicBezTo>
                    <a:moveTo>
                      <a:pt x="2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2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25" y="58"/>
                    </a:move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8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7"/>
                    </a:move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6"/>
                    </a:move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5"/>
                    </a:move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5" y="53"/>
                    </a:move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23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1" y="11"/>
                      <a:pt x="19" y="23"/>
                      <a:pt x="23" y="37"/>
                    </a:cubicBezTo>
                    <a:cubicBezTo>
                      <a:pt x="19" y="23"/>
                      <a:pt x="11" y="10"/>
                      <a:pt x="0" y="0"/>
                    </a:cubicBezTo>
                  </a:path>
                </a:pathLst>
              </a:custGeom>
              <a:solidFill>
                <a:srgbClr val="4D9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íşḻiḑé"/>
              <p:cNvSpPr/>
              <p:nvPr/>
            </p:nvSpPr>
            <p:spPr bwMode="auto">
              <a:xfrm>
                <a:off x="5334000" y="3876225"/>
                <a:ext cx="269875" cy="266700"/>
              </a:xfrm>
              <a:custGeom>
                <a:avLst/>
                <a:gdLst>
                  <a:gd name="T0" fmla="*/ 0 w 170"/>
                  <a:gd name="T1" fmla="*/ 0 h 168"/>
                  <a:gd name="T2" fmla="*/ 0 w 170"/>
                  <a:gd name="T3" fmla="*/ 0 h 168"/>
                  <a:gd name="T4" fmla="*/ 170 w 170"/>
                  <a:gd name="T5" fmla="*/ 168 h 168"/>
                  <a:gd name="T6" fmla="*/ 170 w 170"/>
                  <a:gd name="T7" fmla="*/ 168 h 168"/>
                  <a:gd name="T8" fmla="*/ 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0" y="0"/>
                    </a:moveTo>
                    <a:lnTo>
                      <a:pt x="0" y="0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A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íš1îḍe"/>
              <p:cNvSpPr/>
              <p:nvPr/>
            </p:nvSpPr>
            <p:spPr bwMode="auto">
              <a:xfrm>
                <a:off x="5334000" y="3876225"/>
                <a:ext cx="269875" cy="266700"/>
              </a:xfrm>
              <a:custGeom>
                <a:avLst/>
                <a:gdLst>
                  <a:gd name="T0" fmla="*/ 0 w 170"/>
                  <a:gd name="T1" fmla="*/ 0 h 168"/>
                  <a:gd name="T2" fmla="*/ 0 w 170"/>
                  <a:gd name="T3" fmla="*/ 0 h 168"/>
                  <a:gd name="T4" fmla="*/ 170 w 170"/>
                  <a:gd name="T5" fmla="*/ 168 h 168"/>
                  <a:gd name="T6" fmla="*/ 170 w 170"/>
                  <a:gd name="T7" fmla="*/ 168 h 168"/>
                  <a:gd name="T8" fmla="*/ 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0" y="0"/>
                    </a:moveTo>
                    <a:lnTo>
                      <a:pt x="0" y="0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ŝḷîďé"/>
              <p:cNvSpPr/>
              <p:nvPr/>
            </p:nvSpPr>
            <p:spPr bwMode="auto">
              <a:xfrm>
                <a:off x="5603875" y="3933375"/>
                <a:ext cx="212725" cy="209550"/>
              </a:xfrm>
              <a:custGeom>
                <a:avLst/>
                <a:gdLst>
                  <a:gd name="T0" fmla="*/ 63 w 63"/>
                  <a:gd name="T1" fmla="*/ 0 h 62"/>
                  <a:gd name="T2" fmla="*/ 62 w 63"/>
                  <a:gd name="T3" fmla="*/ 1 h 62"/>
                  <a:gd name="T4" fmla="*/ 50 w 63"/>
                  <a:gd name="T5" fmla="*/ 12 h 62"/>
                  <a:gd name="T6" fmla="*/ 0 w 63"/>
                  <a:gd name="T7" fmla="*/ 62 h 62"/>
                  <a:gd name="T8" fmla="*/ 0 w 63"/>
                  <a:gd name="T9" fmla="*/ 62 h 62"/>
                  <a:gd name="T10" fmla="*/ 50 w 63"/>
                  <a:gd name="T11" fmla="*/ 12 h 62"/>
                  <a:gd name="T12" fmla="*/ 62 w 63"/>
                  <a:gd name="T13" fmla="*/ 1 h 62"/>
                  <a:gd name="T14" fmla="*/ 63 w 63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2">
                    <a:moveTo>
                      <a:pt x="63" y="0"/>
                    </a:moveTo>
                    <a:cubicBezTo>
                      <a:pt x="63" y="0"/>
                      <a:pt x="62" y="0"/>
                      <a:pt x="62" y="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0"/>
                      <a:pt x="63" y="0"/>
                      <a:pt x="63" y="0"/>
                    </a:cubicBezTo>
                  </a:path>
                </a:pathLst>
              </a:custGeom>
              <a:solidFill>
                <a:srgbClr val="4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íṧļíďè"/>
              <p:cNvSpPr/>
              <p:nvPr/>
            </p:nvSpPr>
            <p:spPr bwMode="auto">
              <a:xfrm>
                <a:off x="5334000" y="4142925"/>
                <a:ext cx="269875" cy="269875"/>
              </a:xfrm>
              <a:custGeom>
                <a:avLst/>
                <a:gdLst>
                  <a:gd name="T0" fmla="*/ 170 w 170"/>
                  <a:gd name="T1" fmla="*/ 0 h 170"/>
                  <a:gd name="T2" fmla="*/ 170 w 170"/>
                  <a:gd name="T3" fmla="*/ 0 h 170"/>
                  <a:gd name="T4" fmla="*/ 0 w 170"/>
                  <a:gd name="T5" fmla="*/ 170 h 170"/>
                  <a:gd name="T6" fmla="*/ 0 w 170"/>
                  <a:gd name="T7" fmla="*/ 170 h 170"/>
                  <a:gd name="T8" fmla="*/ 170 w 170"/>
                  <a:gd name="T9" fmla="*/ 0 h 170"/>
                  <a:gd name="T10" fmla="*/ 170 w 170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70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53A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ṥľîḍe"/>
              <p:cNvSpPr/>
              <p:nvPr/>
            </p:nvSpPr>
            <p:spPr bwMode="auto">
              <a:xfrm>
                <a:off x="5334000" y="4142925"/>
                <a:ext cx="269875" cy="269875"/>
              </a:xfrm>
              <a:custGeom>
                <a:avLst/>
                <a:gdLst>
                  <a:gd name="T0" fmla="*/ 170 w 170"/>
                  <a:gd name="T1" fmla="*/ 0 h 170"/>
                  <a:gd name="T2" fmla="*/ 170 w 170"/>
                  <a:gd name="T3" fmla="*/ 0 h 170"/>
                  <a:gd name="T4" fmla="*/ 0 w 170"/>
                  <a:gd name="T5" fmla="*/ 170 h 170"/>
                  <a:gd name="T6" fmla="*/ 0 w 170"/>
                  <a:gd name="T7" fmla="*/ 170 h 170"/>
                  <a:gd name="T8" fmla="*/ 170 w 170"/>
                  <a:gd name="T9" fmla="*/ 0 h 170"/>
                  <a:gd name="T10" fmla="*/ 170 w 170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70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170" y="0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íslíḓè"/>
              <p:cNvSpPr/>
              <p:nvPr/>
            </p:nvSpPr>
            <p:spPr bwMode="auto">
              <a:xfrm>
                <a:off x="5700713" y="4242938"/>
                <a:ext cx="280988" cy="169863"/>
              </a:xfrm>
              <a:custGeom>
                <a:avLst/>
                <a:gdLst>
                  <a:gd name="T0" fmla="*/ 83 w 83"/>
                  <a:gd name="T1" fmla="*/ 50 h 50"/>
                  <a:gd name="T2" fmla="*/ 83 w 83"/>
                  <a:gd name="T3" fmla="*/ 50 h 50"/>
                  <a:gd name="T4" fmla="*/ 83 w 83"/>
                  <a:gd name="T5" fmla="*/ 50 h 50"/>
                  <a:gd name="T6" fmla="*/ 0 w 83"/>
                  <a:gd name="T7" fmla="*/ 0 h 50"/>
                  <a:gd name="T8" fmla="*/ 21 w 83"/>
                  <a:gd name="T9" fmla="*/ 21 h 50"/>
                  <a:gd name="T10" fmla="*/ 33 w 83"/>
                  <a:gd name="T11" fmla="*/ 32 h 50"/>
                  <a:gd name="T12" fmla="*/ 44 w 83"/>
                  <a:gd name="T13" fmla="*/ 40 h 50"/>
                  <a:gd name="T14" fmla="*/ 33 w 83"/>
                  <a:gd name="T15" fmla="*/ 32 h 50"/>
                  <a:gd name="T16" fmla="*/ 21 w 83"/>
                  <a:gd name="T17" fmla="*/ 21 h 50"/>
                  <a:gd name="T18" fmla="*/ 0 w 83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50">
                    <a:moveTo>
                      <a:pt x="83" y="50"/>
                    </a:move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50"/>
                      <a:pt x="83" y="50"/>
                      <a:pt x="83" y="50"/>
                    </a:cubicBezTo>
                    <a:moveTo>
                      <a:pt x="0" y="0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6" y="35"/>
                      <a:pt x="40" y="38"/>
                      <a:pt x="44" y="40"/>
                    </a:cubicBezTo>
                    <a:cubicBezTo>
                      <a:pt x="40" y="38"/>
                      <a:pt x="36" y="35"/>
                      <a:pt x="33" y="3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îś1íḍê"/>
              <p:cNvSpPr/>
              <p:nvPr/>
            </p:nvSpPr>
            <p:spPr bwMode="auto">
              <a:xfrm>
                <a:off x="5943600" y="2949125"/>
                <a:ext cx="85725" cy="195263"/>
              </a:xfrm>
              <a:custGeom>
                <a:avLst/>
                <a:gdLst>
                  <a:gd name="T0" fmla="*/ 25 w 25"/>
                  <a:gd name="T1" fmla="*/ 0 h 58"/>
                  <a:gd name="T2" fmla="*/ 0 w 25"/>
                  <a:gd name="T3" fmla="*/ 58 h 58"/>
                  <a:gd name="T4" fmla="*/ 0 w 25"/>
                  <a:gd name="T5" fmla="*/ 58 h 58"/>
                  <a:gd name="T6" fmla="*/ 0 w 25"/>
                  <a:gd name="T7" fmla="*/ 57 h 58"/>
                  <a:gd name="T8" fmla="*/ 0 w 25"/>
                  <a:gd name="T9" fmla="*/ 57 h 58"/>
                  <a:gd name="T10" fmla="*/ 0 w 25"/>
                  <a:gd name="T11" fmla="*/ 57 h 58"/>
                  <a:gd name="T12" fmla="*/ 0 w 25"/>
                  <a:gd name="T13" fmla="*/ 57 h 58"/>
                  <a:gd name="T14" fmla="*/ 0 w 25"/>
                  <a:gd name="T15" fmla="*/ 57 h 58"/>
                  <a:gd name="T16" fmla="*/ 0 w 25"/>
                  <a:gd name="T17" fmla="*/ 57 h 58"/>
                  <a:gd name="T18" fmla="*/ 0 w 25"/>
                  <a:gd name="T19" fmla="*/ 57 h 58"/>
                  <a:gd name="T20" fmla="*/ 0 w 25"/>
                  <a:gd name="T21" fmla="*/ 57 h 58"/>
                  <a:gd name="T22" fmla="*/ 0 w 25"/>
                  <a:gd name="T23" fmla="*/ 56 h 58"/>
                  <a:gd name="T24" fmla="*/ 0 w 25"/>
                  <a:gd name="T25" fmla="*/ 56 h 58"/>
                  <a:gd name="T26" fmla="*/ 0 w 25"/>
                  <a:gd name="T27" fmla="*/ 56 h 58"/>
                  <a:gd name="T28" fmla="*/ 0 w 25"/>
                  <a:gd name="T29" fmla="*/ 56 h 58"/>
                  <a:gd name="T30" fmla="*/ 0 w 25"/>
                  <a:gd name="T31" fmla="*/ 56 h 58"/>
                  <a:gd name="T32" fmla="*/ 0 w 25"/>
                  <a:gd name="T33" fmla="*/ 56 h 58"/>
                  <a:gd name="T34" fmla="*/ 0 w 25"/>
                  <a:gd name="T35" fmla="*/ 56 h 58"/>
                  <a:gd name="T36" fmla="*/ 0 w 25"/>
                  <a:gd name="T37" fmla="*/ 56 h 58"/>
                  <a:gd name="T38" fmla="*/ 0 w 25"/>
                  <a:gd name="T39" fmla="*/ 55 h 58"/>
                  <a:gd name="T40" fmla="*/ 0 w 25"/>
                  <a:gd name="T41" fmla="*/ 55 h 58"/>
                  <a:gd name="T42" fmla="*/ 0 w 25"/>
                  <a:gd name="T43" fmla="*/ 55 h 58"/>
                  <a:gd name="T44" fmla="*/ 0 w 25"/>
                  <a:gd name="T45" fmla="*/ 55 h 58"/>
                  <a:gd name="T46" fmla="*/ 0 w 25"/>
                  <a:gd name="T47" fmla="*/ 55 h 58"/>
                  <a:gd name="T48" fmla="*/ 0 w 25"/>
                  <a:gd name="T49" fmla="*/ 55 h 58"/>
                  <a:gd name="T50" fmla="*/ 0 w 25"/>
                  <a:gd name="T51" fmla="*/ 55 h 58"/>
                  <a:gd name="T52" fmla="*/ 0 w 25"/>
                  <a:gd name="T53" fmla="*/ 54 h 58"/>
                  <a:gd name="T54" fmla="*/ 0 w 25"/>
                  <a:gd name="T55" fmla="*/ 54 h 58"/>
                  <a:gd name="T56" fmla="*/ 0 w 25"/>
                  <a:gd name="T57" fmla="*/ 54 h 58"/>
                  <a:gd name="T58" fmla="*/ 0 w 25"/>
                  <a:gd name="T59" fmla="*/ 54 h 58"/>
                  <a:gd name="T60" fmla="*/ 0 w 25"/>
                  <a:gd name="T61" fmla="*/ 54 h 58"/>
                  <a:gd name="T62" fmla="*/ 0 w 25"/>
                  <a:gd name="T63" fmla="*/ 54 h 58"/>
                  <a:gd name="T64" fmla="*/ 0 w 25"/>
                  <a:gd name="T65" fmla="*/ 54 h 58"/>
                  <a:gd name="T66" fmla="*/ 0 w 25"/>
                  <a:gd name="T67" fmla="*/ 54 h 58"/>
                  <a:gd name="T68" fmla="*/ 0 w 25"/>
                  <a:gd name="T69" fmla="*/ 53 h 58"/>
                  <a:gd name="T70" fmla="*/ 0 w 25"/>
                  <a:gd name="T71" fmla="*/ 53 h 58"/>
                  <a:gd name="T72" fmla="*/ 0 w 25"/>
                  <a:gd name="T73" fmla="*/ 53 h 58"/>
                  <a:gd name="T74" fmla="*/ 0 w 25"/>
                  <a:gd name="T75" fmla="*/ 53 h 58"/>
                  <a:gd name="T76" fmla="*/ 0 w 25"/>
                  <a:gd name="T77" fmla="*/ 53 h 58"/>
                  <a:gd name="T78" fmla="*/ 0 w 25"/>
                  <a:gd name="T79" fmla="*/ 53 h 58"/>
                  <a:gd name="T80" fmla="*/ 0 w 25"/>
                  <a:gd name="T81" fmla="*/ 53 h 58"/>
                  <a:gd name="T82" fmla="*/ 0 w 25"/>
                  <a:gd name="T83" fmla="*/ 53 h 58"/>
                  <a:gd name="T84" fmla="*/ 0 w 25"/>
                  <a:gd name="T85" fmla="*/ 52 h 58"/>
                  <a:gd name="T86" fmla="*/ 0 w 25"/>
                  <a:gd name="T87" fmla="*/ 52 h 58"/>
                  <a:gd name="T88" fmla="*/ 3 w 25"/>
                  <a:gd name="T89" fmla="*/ 36 h 58"/>
                  <a:gd name="T90" fmla="*/ 3 w 25"/>
                  <a:gd name="T91" fmla="*/ 36 h 58"/>
                  <a:gd name="T92" fmla="*/ 3 w 25"/>
                  <a:gd name="T93" fmla="*/ 36 h 58"/>
                  <a:gd name="T94" fmla="*/ 3 w 25"/>
                  <a:gd name="T95" fmla="*/ 36 h 58"/>
                  <a:gd name="T96" fmla="*/ 3 w 25"/>
                  <a:gd name="T97" fmla="*/ 35 h 58"/>
                  <a:gd name="T98" fmla="*/ 3 w 25"/>
                  <a:gd name="T99" fmla="*/ 35 h 58"/>
                  <a:gd name="T100" fmla="*/ 3 w 25"/>
                  <a:gd name="T101" fmla="*/ 35 h 58"/>
                  <a:gd name="T102" fmla="*/ 3 w 25"/>
                  <a:gd name="T103" fmla="*/ 35 h 58"/>
                  <a:gd name="T104" fmla="*/ 3 w 25"/>
                  <a:gd name="T105" fmla="*/ 35 h 58"/>
                  <a:gd name="T106" fmla="*/ 25 w 25"/>
                  <a:gd name="T107" fmla="*/ 0 h 58"/>
                  <a:gd name="T108" fmla="*/ 25 w 25"/>
                  <a:gd name="T10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58">
                    <a:moveTo>
                      <a:pt x="25" y="0"/>
                    </a:moveTo>
                    <a:cubicBezTo>
                      <a:pt x="9" y="14"/>
                      <a:pt x="0" y="35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7"/>
                      <a:pt x="1" y="41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7" y="21"/>
                      <a:pt x="15" y="9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D3D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ṥļîdé"/>
              <p:cNvSpPr/>
              <p:nvPr/>
            </p:nvSpPr>
            <p:spPr bwMode="auto">
              <a:xfrm>
                <a:off x="5943600" y="2949125"/>
                <a:ext cx="85725" cy="195263"/>
              </a:xfrm>
              <a:custGeom>
                <a:avLst/>
                <a:gdLst>
                  <a:gd name="T0" fmla="*/ 0 w 25"/>
                  <a:gd name="T1" fmla="*/ 58 h 58"/>
                  <a:gd name="T2" fmla="*/ 0 w 25"/>
                  <a:gd name="T3" fmla="*/ 57 h 58"/>
                  <a:gd name="T4" fmla="*/ 0 w 25"/>
                  <a:gd name="T5" fmla="*/ 57 h 58"/>
                  <a:gd name="T6" fmla="*/ 0 w 25"/>
                  <a:gd name="T7" fmla="*/ 57 h 58"/>
                  <a:gd name="T8" fmla="*/ 0 w 25"/>
                  <a:gd name="T9" fmla="*/ 57 h 58"/>
                  <a:gd name="T10" fmla="*/ 0 w 25"/>
                  <a:gd name="T11" fmla="*/ 57 h 58"/>
                  <a:gd name="T12" fmla="*/ 0 w 25"/>
                  <a:gd name="T13" fmla="*/ 56 h 58"/>
                  <a:gd name="T14" fmla="*/ 0 w 25"/>
                  <a:gd name="T15" fmla="*/ 56 h 58"/>
                  <a:gd name="T16" fmla="*/ 0 w 25"/>
                  <a:gd name="T17" fmla="*/ 56 h 58"/>
                  <a:gd name="T18" fmla="*/ 0 w 25"/>
                  <a:gd name="T19" fmla="*/ 56 h 58"/>
                  <a:gd name="T20" fmla="*/ 0 w 25"/>
                  <a:gd name="T21" fmla="*/ 56 h 58"/>
                  <a:gd name="T22" fmla="*/ 0 w 25"/>
                  <a:gd name="T23" fmla="*/ 56 h 58"/>
                  <a:gd name="T24" fmla="*/ 0 w 25"/>
                  <a:gd name="T25" fmla="*/ 55 h 58"/>
                  <a:gd name="T26" fmla="*/ 0 w 25"/>
                  <a:gd name="T27" fmla="*/ 55 h 58"/>
                  <a:gd name="T28" fmla="*/ 0 w 25"/>
                  <a:gd name="T29" fmla="*/ 55 h 58"/>
                  <a:gd name="T30" fmla="*/ 0 w 25"/>
                  <a:gd name="T31" fmla="*/ 55 h 58"/>
                  <a:gd name="T32" fmla="*/ 0 w 25"/>
                  <a:gd name="T33" fmla="*/ 55 h 58"/>
                  <a:gd name="T34" fmla="*/ 0 w 25"/>
                  <a:gd name="T35" fmla="*/ 55 h 58"/>
                  <a:gd name="T36" fmla="*/ 0 w 25"/>
                  <a:gd name="T37" fmla="*/ 54 h 58"/>
                  <a:gd name="T38" fmla="*/ 0 w 25"/>
                  <a:gd name="T39" fmla="*/ 54 h 58"/>
                  <a:gd name="T40" fmla="*/ 0 w 25"/>
                  <a:gd name="T41" fmla="*/ 54 h 58"/>
                  <a:gd name="T42" fmla="*/ 0 w 25"/>
                  <a:gd name="T43" fmla="*/ 54 h 58"/>
                  <a:gd name="T44" fmla="*/ 0 w 25"/>
                  <a:gd name="T45" fmla="*/ 54 h 58"/>
                  <a:gd name="T46" fmla="*/ 0 w 25"/>
                  <a:gd name="T47" fmla="*/ 54 h 58"/>
                  <a:gd name="T48" fmla="*/ 0 w 25"/>
                  <a:gd name="T49" fmla="*/ 53 h 58"/>
                  <a:gd name="T50" fmla="*/ 0 w 25"/>
                  <a:gd name="T51" fmla="*/ 53 h 58"/>
                  <a:gd name="T52" fmla="*/ 0 w 25"/>
                  <a:gd name="T53" fmla="*/ 53 h 58"/>
                  <a:gd name="T54" fmla="*/ 0 w 25"/>
                  <a:gd name="T55" fmla="*/ 53 h 58"/>
                  <a:gd name="T56" fmla="*/ 0 w 25"/>
                  <a:gd name="T57" fmla="*/ 53 h 58"/>
                  <a:gd name="T58" fmla="*/ 0 w 25"/>
                  <a:gd name="T59" fmla="*/ 53 h 58"/>
                  <a:gd name="T60" fmla="*/ 0 w 25"/>
                  <a:gd name="T61" fmla="*/ 52 h 58"/>
                  <a:gd name="T62" fmla="*/ 0 w 25"/>
                  <a:gd name="T63" fmla="*/ 52 h 58"/>
                  <a:gd name="T64" fmla="*/ 3 w 25"/>
                  <a:gd name="T65" fmla="*/ 36 h 58"/>
                  <a:gd name="T66" fmla="*/ 3 w 25"/>
                  <a:gd name="T67" fmla="*/ 36 h 58"/>
                  <a:gd name="T68" fmla="*/ 3 w 25"/>
                  <a:gd name="T69" fmla="*/ 36 h 58"/>
                  <a:gd name="T70" fmla="*/ 3 w 25"/>
                  <a:gd name="T71" fmla="*/ 35 h 58"/>
                  <a:gd name="T72" fmla="*/ 3 w 25"/>
                  <a:gd name="T73" fmla="*/ 35 h 58"/>
                  <a:gd name="T74" fmla="*/ 3 w 25"/>
                  <a:gd name="T75" fmla="*/ 35 h 58"/>
                  <a:gd name="T76" fmla="*/ 3 w 25"/>
                  <a:gd name="T77" fmla="*/ 35 h 58"/>
                  <a:gd name="T78" fmla="*/ 25 w 25"/>
                  <a:gd name="T7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" h="58">
                    <a:moveTo>
                      <a:pt x="0" y="57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6"/>
                      <a:pt x="0" y="57"/>
                      <a:pt x="0" y="57"/>
                    </a:cubicBezTo>
                    <a:cubicBezTo>
                      <a:pt x="0" y="57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0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moveTo>
                      <a:pt x="3" y="36"/>
                    </a:move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moveTo>
                      <a:pt x="3" y="36"/>
                    </a:move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moveTo>
                      <a:pt x="3" y="35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moveTo>
                      <a:pt x="3" y="35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moveTo>
                      <a:pt x="25" y="0"/>
                    </a:moveTo>
                    <a:cubicBezTo>
                      <a:pt x="15" y="9"/>
                      <a:pt x="7" y="21"/>
                      <a:pt x="3" y="35"/>
                    </a:cubicBezTo>
                    <a:cubicBezTo>
                      <a:pt x="7" y="22"/>
                      <a:pt x="14" y="1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C1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śľïďê"/>
              <p:cNvSpPr/>
              <p:nvPr/>
            </p:nvSpPr>
            <p:spPr bwMode="auto">
              <a:xfrm>
                <a:off x="5970588" y="3261863"/>
                <a:ext cx="58738" cy="77788"/>
              </a:xfrm>
              <a:custGeom>
                <a:avLst/>
                <a:gdLst>
                  <a:gd name="T0" fmla="*/ 0 w 17"/>
                  <a:gd name="T1" fmla="*/ 0 h 23"/>
                  <a:gd name="T2" fmla="*/ 17 w 17"/>
                  <a:gd name="T3" fmla="*/ 23 h 23"/>
                  <a:gd name="T4" fmla="*/ 17 w 17"/>
                  <a:gd name="T5" fmla="*/ 23 h 23"/>
                  <a:gd name="T6" fmla="*/ 0 w 17"/>
                  <a:gd name="T7" fmla="*/ 0 h 23"/>
                  <a:gd name="T8" fmla="*/ 0 w 17"/>
                  <a:gd name="T9" fmla="*/ 0 h 23"/>
                  <a:gd name="T10" fmla="*/ 0 w 17"/>
                  <a:gd name="T11" fmla="*/ 0 h 23"/>
                  <a:gd name="T12" fmla="*/ 0 w 17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3">
                    <a:moveTo>
                      <a:pt x="0" y="0"/>
                    </a:moveTo>
                    <a:cubicBezTo>
                      <a:pt x="4" y="9"/>
                      <a:pt x="10" y="16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16"/>
                      <a:pt x="4" y="9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3D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ş1îḑe"/>
              <p:cNvSpPr/>
              <p:nvPr/>
            </p:nvSpPr>
            <p:spPr bwMode="auto">
              <a:xfrm>
                <a:off x="5961063" y="3239638"/>
                <a:ext cx="68263" cy="100013"/>
              </a:xfrm>
              <a:custGeom>
                <a:avLst/>
                <a:gdLst>
                  <a:gd name="T0" fmla="*/ 0 w 20"/>
                  <a:gd name="T1" fmla="*/ 0 h 30"/>
                  <a:gd name="T2" fmla="*/ 3 w 20"/>
                  <a:gd name="T3" fmla="*/ 7 h 30"/>
                  <a:gd name="T4" fmla="*/ 3 w 20"/>
                  <a:gd name="T5" fmla="*/ 7 h 30"/>
                  <a:gd name="T6" fmla="*/ 3 w 20"/>
                  <a:gd name="T7" fmla="*/ 7 h 30"/>
                  <a:gd name="T8" fmla="*/ 20 w 20"/>
                  <a:gd name="T9" fmla="*/ 30 h 30"/>
                  <a:gd name="T10" fmla="*/ 20 w 20"/>
                  <a:gd name="T11" fmla="*/ 30 h 30"/>
                  <a:gd name="T12" fmla="*/ 19 w 20"/>
                  <a:gd name="T13" fmla="*/ 29 h 30"/>
                  <a:gd name="T14" fmla="*/ 0 w 20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0">
                    <a:moveTo>
                      <a:pt x="0" y="0"/>
                    </a:moveTo>
                    <a:cubicBezTo>
                      <a:pt x="1" y="3"/>
                      <a:pt x="2" y="5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7" y="16"/>
                      <a:pt x="13" y="23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1"/>
                      <a:pt x="4" y="11"/>
                      <a:pt x="0" y="0"/>
                    </a:cubicBezTo>
                  </a:path>
                </a:pathLst>
              </a:custGeom>
              <a:solidFill>
                <a:srgbClr val="C1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šľïḍe"/>
              <p:cNvSpPr/>
              <p:nvPr/>
            </p:nvSpPr>
            <p:spPr bwMode="auto">
              <a:xfrm>
                <a:off x="6588125" y="2874513"/>
                <a:ext cx="269875" cy="269875"/>
              </a:xfrm>
              <a:custGeom>
                <a:avLst/>
                <a:gdLst>
                  <a:gd name="T0" fmla="*/ 170 w 170"/>
                  <a:gd name="T1" fmla="*/ 0 h 170"/>
                  <a:gd name="T2" fmla="*/ 170 w 170"/>
                  <a:gd name="T3" fmla="*/ 0 h 170"/>
                  <a:gd name="T4" fmla="*/ 0 w 170"/>
                  <a:gd name="T5" fmla="*/ 170 h 170"/>
                  <a:gd name="T6" fmla="*/ 0 w 170"/>
                  <a:gd name="T7" fmla="*/ 170 h 170"/>
                  <a:gd name="T8" fmla="*/ 170 w 17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0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D54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ïṩḻídé"/>
              <p:cNvSpPr/>
              <p:nvPr/>
            </p:nvSpPr>
            <p:spPr bwMode="auto">
              <a:xfrm>
                <a:off x="6588125" y="2874513"/>
                <a:ext cx="269875" cy="269875"/>
              </a:xfrm>
              <a:custGeom>
                <a:avLst/>
                <a:gdLst>
                  <a:gd name="T0" fmla="*/ 170 w 170"/>
                  <a:gd name="T1" fmla="*/ 0 h 170"/>
                  <a:gd name="T2" fmla="*/ 170 w 170"/>
                  <a:gd name="T3" fmla="*/ 0 h 170"/>
                  <a:gd name="T4" fmla="*/ 0 w 170"/>
                  <a:gd name="T5" fmla="*/ 170 h 170"/>
                  <a:gd name="T6" fmla="*/ 0 w 170"/>
                  <a:gd name="T7" fmla="*/ 170 h 170"/>
                  <a:gd name="T8" fmla="*/ 170 w 17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70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sľîdè"/>
              <p:cNvSpPr/>
              <p:nvPr/>
            </p:nvSpPr>
            <p:spPr bwMode="auto">
              <a:xfrm>
                <a:off x="6375400" y="2931663"/>
                <a:ext cx="212725" cy="212725"/>
              </a:xfrm>
              <a:custGeom>
                <a:avLst/>
                <a:gdLst>
                  <a:gd name="T0" fmla="*/ 0 w 63"/>
                  <a:gd name="T1" fmla="*/ 0 h 63"/>
                  <a:gd name="T2" fmla="*/ 1 w 63"/>
                  <a:gd name="T3" fmla="*/ 1 h 63"/>
                  <a:gd name="T4" fmla="*/ 13 w 63"/>
                  <a:gd name="T5" fmla="*/ 13 h 63"/>
                  <a:gd name="T6" fmla="*/ 63 w 63"/>
                  <a:gd name="T7" fmla="*/ 63 h 63"/>
                  <a:gd name="T8" fmla="*/ 63 w 63"/>
                  <a:gd name="T9" fmla="*/ 63 h 63"/>
                  <a:gd name="T10" fmla="*/ 13 w 63"/>
                  <a:gd name="T11" fmla="*/ 12 h 63"/>
                  <a:gd name="T12" fmla="*/ 1 w 63"/>
                  <a:gd name="T13" fmla="*/ 1 h 63"/>
                  <a:gd name="T14" fmla="*/ 0 w 63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B14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šľïḋe"/>
              <p:cNvSpPr/>
              <p:nvPr/>
            </p:nvSpPr>
            <p:spPr bwMode="auto">
              <a:xfrm>
                <a:off x="6588125" y="3144388"/>
                <a:ext cx="269875" cy="266700"/>
              </a:xfrm>
              <a:custGeom>
                <a:avLst/>
                <a:gdLst>
                  <a:gd name="T0" fmla="*/ 0 w 170"/>
                  <a:gd name="T1" fmla="*/ 0 h 168"/>
                  <a:gd name="T2" fmla="*/ 0 w 170"/>
                  <a:gd name="T3" fmla="*/ 0 h 168"/>
                  <a:gd name="T4" fmla="*/ 170 w 170"/>
                  <a:gd name="T5" fmla="*/ 168 h 168"/>
                  <a:gd name="T6" fmla="*/ 170 w 170"/>
                  <a:gd name="T7" fmla="*/ 168 h 168"/>
                  <a:gd name="T8" fmla="*/ 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0" y="0"/>
                    </a:moveTo>
                    <a:lnTo>
                      <a:pt x="0" y="0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ṡlíďê"/>
              <p:cNvSpPr/>
              <p:nvPr/>
            </p:nvSpPr>
            <p:spPr bwMode="auto">
              <a:xfrm>
                <a:off x="6588125" y="3144388"/>
                <a:ext cx="269875" cy="266700"/>
              </a:xfrm>
              <a:custGeom>
                <a:avLst/>
                <a:gdLst>
                  <a:gd name="T0" fmla="*/ 0 w 170"/>
                  <a:gd name="T1" fmla="*/ 0 h 168"/>
                  <a:gd name="T2" fmla="*/ 0 w 170"/>
                  <a:gd name="T3" fmla="*/ 0 h 168"/>
                  <a:gd name="T4" fmla="*/ 170 w 170"/>
                  <a:gd name="T5" fmla="*/ 168 h 168"/>
                  <a:gd name="T6" fmla="*/ 170 w 170"/>
                  <a:gd name="T7" fmla="*/ 168 h 168"/>
                  <a:gd name="T8" fmla="*/ 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0" y="0"/>
                    </a:moveTo>
                    <a:lnTo>
                      <a:pt x="0" y="0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isḷiďé"/>
              <p:cNvSpPr/>
              <p:nvPr/>
            </p:nvSpPr>
            <p:spPr bwMode="auto">
              <a:xfrm>
                <a:off x="6210300" y="3239638"/>
                <a:ext cx="284163" cy="171450"/>
              </a:xfrm>
              <a:custGeom>
                <a:avLst/>
                <a:gdLst>
                  <a:gd name="T0" fmla="*/ 0 w 84"/>
                  <a:gd name="T1" fmla="*/ 51 h 51"/>
                  <a:gd name="T2" fmla="*/ 0 w 84"/>
                  <a:gd name="T3" fmla="*/ 51 h 51"/>
                  <a:gd name="T4" fmla="*/ 0 w 84"/>
                  <a:gd name="T5" fmla="*/ 51 h 51"/>
                  <a:gd name="T6" fmla="*/ 84 w 84"/>
                  <a:gd name="T7" fmla="*/ 0 h 51"/>
                  <a:gd name="T8" fmla="*/ 62 w 84"/>
                  <a:gd name="T9" fmla="*/ 22 h 51"/>
                  <a:gd name="T10" fmla="*/ 50 w 84"/>
                  <a:gd name="T11" fmla="*/ 33 h 51"/>
                  <a:gd name="T12" fmla="*/ 40 w 84"/>
                  <a:gd name="T13" fmla="*/ 40 h 51"/>
                  <a:gd name="T14" fmla="*/ 50 w 84"/>
                  <a:gd name="T15" fmla="*/ 33 h 51"/>
                  <a:gd name="T16" fmla="*/ 62 w 84"/>
                  <a:gd name="T17" fmla="*/ 22 h 51"/>
                  <a:gd name="T18" fmla="*/ 84 w 84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0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moveTo>
                      <a:pt x="84" y="0"/>
                    </a:moveTo>
                    <a:cubicBezTo>
                      <a:pt x="62" y="22"/>
                      <a:pt x="62" y="22"/>
                      <a:pt x="62" y="22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7" y="36"/>
                      <a:pt x="44" y="38"/>
                      <a:pt x="40" y="40"/>
                    </a:cubicBezTo>
                    <a:cubicBezTo>
                      <a:pt x="44" y="38"/>
                      <a:pt x="47" y="36"/>
                      <a:pt x="50" y="33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rgbClr val="B14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ṥ1íḓé"/>
              <p:cNvSpPr/>
              <p:nvPr/>
            </p:nvSpPr>
            <p:spPr bwMode="auto">
              <a:xfrm>
                <a:off x="5943600" y="4947788"/>
                <a:ext cx="85725" cy="392113"/>
              </a:xfrm>
              <a:custGeom>
                <a:avLst/>
                <a:gdLst>
                  <a:gd name="T0" fmla="*/ 25 w 25"/>
                  <a:gd name="T1" fmla="*/ 116 h 116"/>
                  <a:gd name="T2" fmla="*/ 8 w 25"/>
                  <a:gd name="T3" fmla="*/ 93 h 116"/>
                  <a:gd name="T4" fmla="*/ 8 w 25"/>
                  <a:gd name="T5" fmla="*/ 93 h 116"/>
                  <a:gd name="T6" fmla="*/ 25 w 25"/>
                  <a:gd name="T7" fmla="*/ 0 h 116"/>
                  <a:gd name="T8" fmla="*/ 0 w 25"/>
                  <a:gd name="T9" fmla="*/ 58 h 116"/>
                  <a:gd name="T10" fmla="*/ 0 w 25"/>
                  <a:gd name="T11" fmla="*/ 58 h 116"/>
                  <a:gd name="T12" fmla="*/ 0 w 25"/>
                  <a:gd name="T13" fmla="*/ 57 h 116"/>
                  <a:gd name="T14" fmla="*/ 0 w 25"/>
                  <a:gd name="T15" fmla="*/ 57 h 116"/>
                  <a:gd name="T16" fmla="*/ 0 w 25"/>
                  <a:gd name="T17" fmla="*/ 57 h 116"/>
                  <a:gd name="T18" fmla="*/ 0 w 25"/>
                  <a:gd name="T19" fmla="*/ 57 h 116"/>
                  <a:gd name="T20" fmla="*/ 0 w 25"/>
                  <a:gd name="T21" fmla="*/ 56 h 116"/>
                  <a:gd name="T22" fmla="*/ 0 w 25"/>
                  <a:gd name="T23" fmla="*/ 56 h 116"/>
                  <a:gd name="T24" fmla="*/ 0 w 25"/>
                  <a:gd name="T25" fmla="*/ 56 h 116"/>
                  <a:gd name="T26" fmla="*/ 0 w 25"/>
                  <a:gd name="T27" fmla="*/ 56 h 116"/>
                  <a:gd name="T28" fmla="*/ 0 w 25"/>
                  <a:gd name="T29" fmla="*/ 55 h 116"/>
                  <a:gd name="T30" fmla="*/ 0 w 25"/>
                  <a:gd name="T31" fmla="*/ 55 h 116"/>
                  <a:gd name="T32" fmla="*/ 0 w 25"/>
                  <a:gd name="T33" fmla="*/ 55 h 116"/>
                  <a:gd name="T34" fmla="*/ 0 w 25"/>
                  <a:gd name="T35" fmla="*/ 55 h 116"/>
                  <a:gd name="T36" fmla="*/ 0 w 25"/>
                  <a:gd name="T37" fmla="*/ 54 h 116"/>
                  <a:gd name="T38" fmla="*/ 0 w 25"/>
                  <a:gd name="T39" fmla="*/ 54 h 116"/>
                  <a:gd name="T40" fmla="*/ 0 w 25"/>
                  <a:gd name="T41" fmla="*/ 54 h 116"/>
                  <a:gd name="T42" fmla="*/ 0 w 25"/>
                  <a:gd name="T43" fmla="*/ 54 h 116"/>
                  <a:gd name="T44" fmla="*/ 0 w 25"/>
                  <a:gd name="T45" fmla="*/ 53 h 116"/>
                  <a:gd name="T46" fmla="*/ 0 w 25"/>
                  <a:gd name="T47" fmla="*/ 53 h 116"/>
                  <a:gd name="T48" fmla="*/ 3 w 25"/>
                  <a:gd name="T49" fmla="*/ 34 h 116"/>
                  <a:gd name="T50" fmla="*/ 3 w 25"/>
                  <a:gd name="T51" fmla="*/ 34 h 116"/>
                  <a:gd name="T52" fmla="*/ 3 w 25"/>
                  <a:gd name="T53" fmla="*/ 34 h 116"/>
                  <a:gd name="T54" fmla="*/ 3 w 25"/>
                  <a:gd name="T55" fmla="*/ 34 h 116"/>
                  <a:gd name="T56" fmla="*/ 4 w 25"/>
                  <a:gd name="T57" fmla="*/ 33 h 116"/>
                  <a:gd name="T58" fmla="*/ 4 w 25"/>
                  <a:gd name="T59" fmla="*/ 33 h 116"/>
                  <a:gd name="T60" fmla="*/ 4 w 25"/>
                  <a:gd name="T61" fmla="*/ 33 h 116"/>
                  <a:gd name="T62" fmla="*/ 4 w 25"/>
                  <a:gd name="T63" fmla="*/ 33 h 116"/>
                  <a:gd name="T64" fmla="*/ 4 w 25"/>
                  <a:gd name="T65" fmla="*/ 33 h 116"/>
                  <a:gd name="T66" fmla="*/ 25 w 25"/>
                  <a:gd name="T6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116">
                    <a:moveTo>
                      <a:pt x="8" y="93"/>
                    </a:moveTo>
                    <a:cubicBezTo>
                      <a:pt x="12" y="102"/>
                      <a:pt x="18" y="110"/>
                      <a:pt x="25" y="116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18" y="109"/>
                      <a:pt x="12" y="102"/>
                      <a:pt x="8" y="93"/>
                    </a:cubicBezTo>
                    <a:moveTo>
                      <a:pt x="8" y="93"/>
                    </a:move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moveTo>
                      <a:pt x="25" y="0"/>
                    </a:moveTo>
                    <a:cubicBezTo>
                      <a:pt x="9" y="14"/>
                      <a:pt x="0" y="35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7"/>
                      <a:pt x="1" y="40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8" y="20"/>
                      <a:pt x="15" y="9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D3D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ïšlïḍê"/>
              <p:cNvSpPr/>
              <p:nvPr/>
            </p:nvSpPr>
            <p:spPr bwMode="auto">
              <a:xfrm>
                <a:off x="5943600" y="4947788"/>
                <a:ext cx="85725" cy="392113"/>
              </a:xfrm>
              <a:custGeom>
                <a:avLst/>
                <a:gdLst>
                  <a:gd name="T0" fmla="*/ 8 w 25"/>
                  <a:gd name="T1" fmla="*/ 93 h 116"/>
                  <a:gd name="T2" fmla="*/ 8 w 25"/>
                  <a:gd name="T3" fmla="*/ 93 h 116"/>
                  <a:gd name="T4" fmla="*/ 25 w 25"/>
                  <a:gd name="T5" fmla="*/ 116 h 116"/>
                  <a:gd name="T6" fmla="*/ 5 w 25"/>
                  <a:gd name="T7" fmla="*/ 86 h 116"/>
                  <a:gd name="T8" fmla="*/ 0 w 25"/>
                  <a:gd name="T9" fmla="*/ 58 h 116"/>
                  <a:gd name="T10" fmla="*/ 0 w 25"/>
                  <a:gd name="T11" fmla="*/ 58 h 116"/>
                  <a:gd name="T12" fmla="*/ 0 w 25"/>
                  <a:gd name="T13" fmla="*/ 58 h 116"/>
                  <a:gd name="T14" fmla="*/ 0 w 25"/>
                  <a:gd name="T15" fmla="*/ 57 h 116"/>
                  <a:gd name="T16" fmla="*/ 0 w 25"/>
                  <a:gd name="T17" fmla="*/ 57 h 116"/>
                  <a:gd name="T18" fmla="*/ 0 w 25"/>
                  <a:gd name="T19" fmla="*/ 57 h 116"/>
                  <a:gd name="T20" fmla="*/ 0 w 25"/>
                  <a:gd name="T21" fmla="*/ 57 h 116"/>
                  <a:gd name="T22" fmla="*/ 0 w 25"/>
                  <a:gd name="T23" fmla="*/ 57 h 116"/>
                  <a:gd name="T24" fmla="*/ 0 w 25"/>
                  <a:gd name="T25" fmla="*/ 57 h 116"/>
                  <a:gd name="T26" fmla="*/ 0 w 25"/>
                  <a:gd name="T27" fmla="*/ 56 h 116"/>
                  <a:gd name="T28" fmla="*/ 0 w 25"/>
                  <a:gd name="T29" fmla="*/ 56 h 116"/>
                  <a:gd name="T30" fmla="*/ 0 w 25"/>
                  <a:gd name="T31" fmla="*/ 56 h 116"/>
                  <a:gd name="T32" fmla="*/ 0 w 25"/>
                  <a:gd name="T33" fmla="*/ 56 h 116"/>
                  <a:gd name="T34" fmla="*/ 0 w 25"/>
                  <a:gd name="T35" fmla="*/ 56 h 116"/>
                  <a:gd name="T36" fmla="*/ 0 w 25"/>
                  <a:gd name="T37" fmla="*/ 56 h 116"/>
                  <a:gd name="T38" fmla="*/ 0 w 25"/>
                  <a:gd name="T39" fmla="*/ 55 h 116"/>
                  <a:gd name="T40" fmla="*/ 0 w 25"/>
                  <a:gd name="T41" fmla="*/ 55 h 116"/>
                  <a:gd name="T42" fmla="*/ 0 w 25"/>
                  <a:gd name="T43" fmla="*/ 55 h 116"/>
                  <a:gd name="T44" fmla="*/ 0 w 25"/>
                  <a:gd name="T45" fmla="*/ 55 h 116"/>
                  <a:gd name="T46" fmla="*/ 0 w 25"/>
                  <a:gd name="T47" fmla="*/ 55 h 116"/>
                  <a:gd name="T48" fmla="*/ 0 w 25"/>
                  <a:gd name="T49" fmla="*/ 55 h 116"/>
                  <a:gd name="T50" fmla="*/ 0 w 25"/>
                  <a:gd name="T51" fmla="*/ 54 h 116"/>
                  <a:gd name="T52" fmla="*/ 0 w 25"/>
                  <a:gd name="T53" fmla="*/ 54 h 116"/>
                  <a:gd name="T54" fmla="*/ 0 w 25"/>
                  <a:gd name="T55" fmla="*/ 54 h 116"/>
                  <a:gd name="T56" fmla="*/ 0 w 25"/>
                  <a:gd name="T57" fmla="*/ 54 h 116"/>
                  <a:gd name="T58" fmla="*/ 0 w 25"/>
                  <a:gd name="T59" fmla="*/ 54 h 116"/>
                  <a:gd name="T60" fmla="*/ 0 w 25"/>
                  <a:gd name="T61" fmla="*/ 54 h 116"/>
                  <a:gd name="T62" fmla="*/ 0 w 25"/>
                  <a:gd name="T63" fmla="*/ 53 h 116"/>
                  <a:gd name="T64" fmla="*/ 0 w 25"/>
                  <a:gd name="T65" fmla="*/ 53 h 116"/>
                  <a:gd name="T66" fmla="*/ 0 w 25"/>
                  <a:gd name="T67" fmla="*/ 53 h 116"/>
                  <a:gd name="T68" fmla="*/ 3 w 25"/>
                  <a:gd name="T69" fmla="*/ 34 h 116"/>
                  <a:gd name="T70" fmla="*/ 3 w 25"/>
                  <a:gd name="T71" fmla="*/ 34 h 116"/>
                  <a:gd name="T72" fmla="*/ 3 w 25"/>
                  <a:gd name="T73" fmla="*/ 34 h 116"/>
                  <a:gd name="T74" fmla="*/ 3 w 25"/>
                  <a:gd name="T75" fmla="*/ 34 h 116"/>
                  <a:gd name="T76" fmla="*/ 3 w 25"/>
                  <a:gd name="T77" fmla="*/ 34 h 116"/>
                  <a:gd name="T78" fmla="*/ 3 w 25"/>
                  <a:gd name="T79" fmla="*/ 34 h 116"/>
                  <a:gd name="T80" fmla="*/ 4 w 25"/>
                  <a:gd name="T81" fmla="*/ 33 h 116"/>
                  <a:gd name="T82" fmla="*/ 4 w 25"/>
                  <a:gd name="T83" fmla="*/ 33 h 116"/>
                  <a:gd name="T84" fmla="*/ 4 w 25"/>
                  <a:gd name="T85" fmla="*/ 33 h 116"/>
                  <a:gd name="T86" fmla="*/ 4 w 25"/>
                  <a:gd name="T87" fmla="*/ 33 h 116"/>
                  <a:gd name="T88" fmla="*/ 4 w 25"/>
                  <a:gd name="T89" fmla="*/ 33 h 116"/>
                  <a:gd name="T90" fmla="*/ 4 w 25"/>
                  <a:gd name="T91" fmla="*/ 33 h 116"/>
                  <a:gd name="T92" fmla="*/ 25 w 25"/>
                  <a:gd name="T93" fmla="*/ 0 h 116"/>
                  <a:gd name="T94" fmla="*/ 24 w 25"/>
                  <a:gd name="T95" fmla="*/ 0 h 116"/>
                  <a:gd name="T96" fmla="*/ 25 w 25"/>
                  <a:gd name="T9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" h="116">
                    <a:moveTo>
                      <a:pt x="5" y="86"/>
                    </a:moveTo>
                    <a:cubicBezTo>
                      <a:pt x="6" y="89"/>
                      <a:pt x="7" y="91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12" y="102"/>
                      <a:pt x="18" y="109"/>
                      <a:pt x="25" y="116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16" y="108"/>
                      <a:pt x="9" y="98"/>
                      <a:pt x="5" y="86"/>
                    </a:cubicBezTo>
                    <a:moveTo>
                      <a:pt x="0" y="5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moveTo>
                      <a:pt x="0" y="5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4" y="34"/>
                    </a:moveTo>
                    <a:cubicBezTo>
                      <a:pt x="4" y="34"/>
                      <a:pt x="4" y="34"/>
                      <a:pt x="3" y="34"/>
                    </a:cubicBezTo>
                    <a:cubicBezTo>
                      <a:pt x="4" y="34"/>
                      <a:pt x="4" y="34"/>
                      <a:pt x="4" y="34"/>
                    </a:cubicBezTo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moveTo>
                      <a:pt x="25" y="0"/>
                    </a:moveTo>
                    <a:cubicBezTo>
                      <a:pt x="15" y="9"/>
                      <a:pt x="8" y="20"/>
                      <a:pt x="4" y="33"/>
                    </a:cubicBezTo>
                    <a:cubicBezTo>
                      <a:pt x="8" y="20"/>
                      <a:pt x="15" y="9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8EAA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îšḻîḑé"/>
              <p:cNvSpPr/>
              <p:nvPr/>
            </p:nvSpPr>
            <p:spPr bwMode="auto">
              <a:xfrm>
                <a:off x="6588125" y="4877938"/>
                <a:ext cx="269875" cy="266700"/>
              </a:xfrm>
              <a:custGeom>
                <a:avLst/>
                <a:gdLst>
                  <a:gd name="T0" fmla="*/ 170 w 170"/>
                  <a:gd name="T1" fmla="*/ 0 h 168"/>
                  <a:gd name="T2" fmla="*/ 170 w 170"/>
                  <a:gd name="T3" fmla="*/ 0 h 168"/>
                  <a:gd name="T4" fmla="*/ 0 w 170"/>
                  <a:gd name="T5" fmla="*/ 168 h 168"/>
                  <a:gd name="T6" fmla="*/ 0 w 170"/>
                  <a:gd name="T7" fmla="*/ 168 h 168"/>
                  <a:gd name="T8" fmla="*/ 17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9BB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îṩļíde"/>
              <p:cNvSpPr/>
              <p:nvPr/>
            </p:nvSpPr>
            <p:spPr bwMode="auto">
              <a:xfrm>
                <a:off x="6588125" y="4877938"/>
                <a:ext cx="269875" cy="266700"/>
              </a:xfrm>
              <a:custGeom>
                <a:avLst/>
                <a:gdLst>
                  <a:gd name="T0" fmla="*/ 170 w 170"/>
                  <a:gd name="T1" fmla="*/ 0 h 168"/>
                  <a:gd name="T2" fmla="*/ 170 w 170"/>
                  <a:gd name="T3" fmla="*/ 0 h 168"/>
                  <a:gd name="T4" fmla="*/ 0 w 170"/>
                  <a:gd name="T5" fmla="*/ 168 h 168"/>
                  <a:gd name="T6" fmla="*/ 0 w 170"/>
                  <a:gd name="T7" fmla="*/ 168 h 168"/>
                  <a:gd name="T8" fmla="*/ 170 w 170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8">
                    <a:moveTo>
                      <a:pt x="170" y="0"/>
                    </a:moveTo>
                    <a:lnTo>
                      <a:pt x="170" y="0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ṣļiḋe"/>
              <p:cNvSpPr/>
              <p:nvPr/>
            </p:nvSpPr>
            <p:spPr bwMode="auto">
              <a:xfrm>
                <a:off x="6375400" y="4931913"/>
                <a:ext cx="212725" cy="212725"/>
              </a:xfrm>
              <a:custGeom>
                <a:avLst/>
                <a:gdLst>
                  <a:gd name="T0" fmla="*/ 0 w 63"/>
                  <a:gd name="T1" fmla="*/ 0 h 63"/>
                  <a:gd name="T2" fmla="*/ 1 w 63"/>
                  <a:gd name="T3" fmla="*/ 1 h 63"/>
                  <a:gd name="T4" fmla="*/ 13 w 63"/>
                  <a:gd name="T5" fmla="*/ 13 h 63"/>
                  <a:gd name="T6" fmla="*/ 63 w 63"/>
                  <a:gd name="T7" fmla="*/ 63 h 63"/>
                  <a:gd name="T8" fmla="*/ 63 w 63"/>
                  <a:gd name="T9" fmla="*/ 63 h 63"/>
                  <a:gd name="T10" fmla="*/ 13 w 63"/>
                  <a:gd name="T11" fmla="*/ 13 h 63"/>
                  <a:gd name="T12" fmla="*/ 1 w 63"/>
                  <a:gd name="T13" fmla="*/ 2 h 63"/>
                  <a:gd name="T14" fmla="*/ 0 w 63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839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ṩ1ïḋè"/>
              <p:cNvSpPr/>
              <p:nvPr/>
            </p:nvSpPr>
            <p:spPr bwMode="auto">
              <a:xfrm>
                <a:off x="6588125" y="5144638"/>
                <a:ext cx="269875" cy="268288"/>
              </a:xfrm>
              <a:custGeom>
                <a:avLst/>
                <a:gdLst>
                  <a:gd name="T0" fmla="*/ 0 w 170"/>
                  <a:gd name="T1" fmla="*/ 0 h 169"/>
                  <a:gd name="T2" fmla="*/ 0 w 170"/>
                  <a:gd name="T3" fmla="*/ 0 h 169"/>
                  <a:gd name="T4" fmla="*/ 170 w 170"/>
                  <a:gd name="T5" fmla="*/ 169 h 169"/>
                  <a:gd name="T6" fmla="*/ 170 w 170"/>
                  <a:gd name="T7" fmla="*/ 169 h 169"/>
                  <a:gd name="T8" fmla="*/ 0 w 170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9">
                    <a:moveTo>
                      <a:pt x="0" y="0"/>
                    </a:moveTo>
                    <a:lnTo>
                      <a:pt x="0" y="0"/>
                    </a:lnTo>
                    <a:lnTo>
                      <a:pt x="170" y="169"/>
                    </a:lnTo>
                    <a:lnTo>
                      <a:pt x="17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ŝlïďè"/>
              <p:cNvSpPr/>
              <p:nvPr/>
            </p:nvSpPr>
            <p:spPr bwMode="auto">
              <a:xfrm>
                <a:off x="6588125" y="5144638"/>
                <a:ext cx="269875" cy="268288"/>
              </a:xfrm>
              <a:custGeom>
                <a:avLst/>
                <a:gdLst>
                  <a:gd name="T0" fmla="*/ 0 w 170"/>
                  <a:gd name="T1" fmla="*/ 0 h 169"/>
                  <a:gd name="T2" fmla="*/ 0 w 170"/>
                  <a:gd name="T3" fmla="*/ 0 h 169"/>
                  <a:gd name="T4" fmla="*/ 170 w 170"/>
                  <a:gd name="T5" fmla="*/ 169 h 169"/>
                  <a:gd name="T6" fmla="*/ 170 w 170"/>
                  <a:gd name="T7" fmla="*/ 169 h 169"/>
                  <a:gd name="T8" fmla="*/ 0 w 170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9">
                    <a:moveTo>
                      <a:pt x="0" y="0"/>
                    </a:moveTo>
                    <a:lnTo>
                      <a:pt x="0" y="0"/>
                    </a:lnTo>
                    <a:lnTo>
                      <a:pt x="170" y="169"/>
                    </a:lnTo>
                    <a:lnTo>
                      <a:pt x="170" y="16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ïSḻíḓe"/>
              <p:cNvSpPr/>
              <p:nvPr/>
            </p:nvSpPr>
            <p:spPr bwMode="auto">
              <a:xfrm>
                <a:off x="6210300" y="5238300"/>
                <a:ext cx="284163" cy="174625"/>
              </a:xfrm>
              <a:custGeom>
                <a:avLst/>
                <a:gdLst>
                  <a:gd name="T0" fmla="*/ 0 w 84"/>
                  <a:gd name="T1" fmla="*/ 52 h 52"/>
                  <a:gd name="T2" fmla="*/ 0 w 84"/>
                  <a:gd name="T3" fmla="*/ 52 h 52"/>
                  <a:gd name="T4" fmla="*/ 0 w 84"/>
                  <a:gd name="T5" fmla="*/ 52 h 52"/>
                  <a:gd name="T6" fmla="*/ 84 w 84"/>
                  <a:gd name="T7" fmla="*/ 0 h 52"/>
                  <a:gd name="T8" fmla="*/ 62 w 84"/>
                  <a:gd name="T9" fmla="*/ 22 h 52"/>
                  <a:gd name="T10" fmla="*/ 50 w 84"/>
                  <a:gd name="T11" fmla="*/ 34 h 52"/>
                  <a:gd name="T12" fmla="*/ 40 w 84"/>
                  <a:gd name="T13" fmla="*/ 41 h 52"/>
                  <a:gd name="T14" fmla="*/ 50 w 84"/>
                  <a:gd name="T15" fmla="*/ 34 h 52"/>
                  <a:gd name="T16" fmla="*/ 62 w 84"/>
                  <a:gd name="T17" fmla="*/ 22 h 52"/>
                  <a:gd name="T18" fmla="*/ 84 w 84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2">
                    <a:moveTo>
                      <a:pt x="0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moveTo>
                      <a:pt x="84" y="0"/>
                    </a:moveTo>
                    <a:cubicBezTo>
                      <a:pt x="62" y="22"/>
                      <a:pt x="62" y="22"/>
                      <a:pt x="62" y="22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7" y="36"/>
                      <a:pt x="44" y="39"/>
                      <a:pt x="40" y="41"/>
                    </a:cubicBezTo>
                    <a:cubicBezTo>
                      <a:pt x="44" y="39"/>
                      <a:pt x="47" y="36"/>
                      <a:pt x="50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rgbClr val="839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ïṥļiḑé"/>
              <p:cNvSpPr/>
              <p:nvPr/>
            </p:nvSpPr>
            <p:spPr bwMode="auto">
              <a:xfrm>
                <a:off x="5943600" y="4877938"/>
                <a:ext cx="2105025" cy="534988"/>
              </a:xfrm>
              <a:custGeom>
                <a:avLst/>
                <a:gdLst>
                  <a:gd name="T0" fmla="*/ 79 w 624"/>
                  <a:gd name="T1" fmla="*/ 159 h 159"/>
                  <a:gd name="T2" fmla="*/ 545 w 624"/>
                  <a:gd name="T3" fmla="*/ 159 h 159"/>
                  <a:gd name="T4" fmla="*/ 624 w 624"/>
                  <a:gd name="T5" fmla="*/ 79 h 159"/>
                  <a:gd name="T6" fmla="*/ 545 w 624"/>
                  <a:gd name="T7" fmla="*/ 0 h 159"/>
                  <a:gd name="T8" fmla="*/ 79 w 624"/>
                  <a:gd name="T9" fmla="*/ 0 h 159"/>
                  <a:gd name="T10" fmla="*/ 0 w 624"/>
                  <a:gd name="T11" fmla="*/ 79 h 159"/>
                  <a:gd name="T12" fmla="*/ 79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79" y="159"/>
                    </a:moveTo>
                    <a:cubicBezTo>
                      <a:pt x="545" y="159"/>
                      <a:pt x="545" y="159"/>
                      <a:pt x="545" y="159"/>
                    </a:cubicBezTo>
                    <a:cubicBezTo>
                      <a:pt x="589" y="159"/>
                      <a:pt x="624" y="123"/>
                      <a:pt x="624" y="79"/>
                    </a:cubicBezTo>
                    <a:cubicBezTo>
                      <a:pt x="624" y="35"/>
                      <a:pt x="589" y="0"/>
                      <a:pt x="54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ïSļïḋe"/>
              <p:cNvSpPr/>
              <p:nvPr/>
            </p:nvSpPr>
            <p:spPr bwMode="auto">
              <a:xfrm>
                <a:off x="5943600" y="4314375"/>
                <a:ext cx="1096963" cy="1658938"/>
              </a:xfrm>
              <a:custGeom>
                <a:avLst/>
                <a:gdLst>
                  <a:gd name="T0" fmla="*/ 0 w 325"/>
                  <a:gd name="T1" fmla="*/ 246 h 492"/>
                  <a:gd name="T2" fmla="*/ 24 w 325"/>
                  <a:gd name="T3" fmla="*/ 304 h 492"/>
                  <a:gd name="T4" fmla="*/ 25 w 325"/>
                  <a:gd name="T5" fmla="*/ 304 h 492"/>
                  <a:gd name="T6" fmla="*/ 182 w 325"/>
                  <a:gd name="T7" fmla="*/ 461 h 492"/>
                  <a:gd name="T8" fmla="*/ 294 w 325"/>
                  <a:gd name="T9" fmla="*/ 461 h 492"/>
                  <a:gd name="T10" fmla="*/ 294 w 325"/>
                  <a:gd name="T11" fmla="*/ 349 h 492"/>
                  <a:gd name="T12" fmla="*/ 191 w 325"/>
                  <a:gd name="T13" fmla="*/ 246 h 492"/>
                  <a:gd name="T14" fmla="*/ 294 w 325"/>
                  <a:gd name="T15" fmla="*/ 144 h 492"/>
                  <a:gd name="T16" fmla="*/ 294 w 325"/>
                  <a:gd name="T17" fmla="*/ 31 h 492"/>
                  <a:gd name="T18" fmla="*/ 182 w 325"/>
                  <a:gd name="T19" fmla="*/ 31 h 492"/>
                  <a:gd name="T20" fmla="*/ 25 w 325"/>
                  <a:gd name="T21" fmla="*/ 188 h 492"/>
                  <a:gd name="T22" fmla="*/ 24 w 325"/>
                  <a:gd name="T23" fmla="*/ 188 h 492"/>
                  <a:gd name="T24" fmla="*/ 0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0" y="246"/>
                    </a:moveTo>
                    <a:cubicBezTo>
                      <a:pt x="0" y="269"/>
                      <a:pt x="9" y="289"/>
                      <a:pt x="24" y="304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182" y="461"/>
                      <a:pt x="182" y="461"/>
                      <a:pt x="182" y="461"/>
                    </a:cubicBezTo>
                    <a:cubicBezTo>
                      <a:pt x="213" y="492"/>
                      <a:pt x="263" y="492"/>
                      <a:pt x="294" y="461"/>
                    </a:cubicBezTo>
                    <a:cubicBezTo>
                      <a:pt x="325" y="430"/>
                      <a:pt x="325" y="380"/>
                      <a:pt x="294" y="349"/>
                    </a:cubicBezTo>
                    <a:cubicBezTo>
                      <a:pt x="191" y="246"/>
                      <a:pt x="191" y="246"/>
                      <a:pt x="191" y="246"/>
                    </a:cubicBezTo>
                    <a:cubicBezTo>
                      <a:pt x="294" y="144"/>
                      <a:pt x="294" y="144"/>
                      <a:pt x="294" y="144"/>
                    </a:cubicBezTo>
                    <a:cubicBezTo>
                      <a:pt x="325" y="113"/>
                      <a:pt x="325" y="62"/>
                      <a:pt x="294" y="31"/>
                    </a:cubicBezTo>
                    <a:cubicBezTo>
                      <a:pt x="263" y="0"/>
                      <a:pt x="213" y="0"/>
                      <a:pt x="182" y="31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9" y="203"/>
                      <a:pt x="0" y="223"/>
                      <a:pt x="0" y="2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ŝļiďê"/>
              <p:cNvSpPr/>
              <p:nvPr/>
            </p:nvSpPr>
            <p:spPr bwMode="auto">
              <a:xfrm>
                <a:off x="5943600" y="4877938"/>
                <a:ext cx="644525" cy="534988"/>
              </a:xfrm>
              <a:custGeom>
                <a:avLst/>
                <a:gdLst>
                  <a:gd name="T0" fmla="*/ 25 w 191"/>
                  <a:gd name="T1" fmla="*/ 21 h 159"/>
                  <a:gd name="T2" fmla="*/ 25 w 191"/>
                  <a:gd name="T3" fmla="*/ 21 h 159"/>
                  <a:gd name="T4" fmla="*/ 4 w 191"/>
                  <a:gd name="T5" fmla="*/ 54 h 159"/>
                  <a:gd name="T6" fmla="*/ 4 w 191"/>
                  <a:gd name="T7" fmla="*/ 54 h 159"/>
                  <a:gd name="T8" fmla="*/ 4 w 191"/>
                  <a:gd name="T9" fmla="*/ 54 h 159"/>
                  <a:gd name="T10" fmla="*/ 4 w 191"/>
                  <a:gd name="T11" fmla="*/ 54 h 159"/>
                  <a:gd name="T12" fmla="*/ 4 w 191"/>
                  <a:gd name="T13" fmla="*/ 54 h 159"/>
                  <a:gd name="T14" fmla="*/ 3 w 191"/>
                  <a:gd name="T15" fmla="*/ 55 h 159"/>
                  <a:gd name="T16" fmla="*/ 3 w 191"/>
                  <a:gd name="T17" fmla="*/ 55 h 159"/>
                  <a:gd name="T18" fmla="*/ 3 w 191"/>
                  <a:gd name="T19" fmla="*/ 55 h 159"/>
                  <a:gd name="T20" fmla="*/ 3 w 191"/>
                  <a:gd name="T21" fmla="*/ 55 h 159"/>
                  <a:gd name="T22" fmla="*/ 0 w 191"/>
                  <a:gd name="T23" fmla="*/ 74 h 159"/>
                  <a:gd name="T24" fmla="*/ 0 w 191"/>
                  <a:gd name="T25" fmla="*/ 74 h 159"/>
                  <a:gd name="T26" fmla="*/ 0 w 191"/>
                  <a:gd name="T27" fmla="*/ 75 h 159"/>
                  <a:gd name="T28" fmla="*/ 0 w 191"/>
                  <a:gd name="T29" fmla="*/ 75 h 159"/>
                  <a:gd name="T30" fmla="*/ 0 w 191"/>
                  <a:gd name="T31" fmla="*/ 75 h 159"/>
                  <a:gd name="T32" fmla="*/ 0 w 191"/>
                  <a:gd name="T33" fmla="*/ 75 h 159"/>
                  <a:gd name="T34" fmla="*/ 0 w 191"/>
                  <a:gd name="T35" fmla="*/ 76 h 159"/>
                  <a:gd name="T36" fmla="*/ 0 w 191"/>
                  <a:gd name="T37" fmla="*/ 76 h 159"/>
                  <a:gd name="T38" fmla="*/ 0 w 191"/>
                  <a:gd name="T39" fmla="*/ 76 h 159"/>
                  <a:gd name="T40" fmla="*/ 0 w 191"/>
                  <a:gd name="T41" fmla="*/ 76 h 159"/>
                  <a:gd name="T42" fmla="*/ 0 w 191"/>
                  <a:gd name="T43" fmla="*/ 77 h 159"/>
                  <a:gd name="T44" fmla="*/ 0 w 191"/>
                  <a:gd name="T45" fmla="*/ 77 h 159"/>
                  <a:gd name="T46" fmla="*/ 0 w 191"/>
                  <a:gd name="T47" fmla="*/ 77 h 159"/>
                  <a:gd name="T48" fmla="*/ 0 w 191"/>
                  <a:gd name="T49" fmla="*/ 77 h 159"/>
                  <a:gd name="T50" fmla="*/ 0 w 191"/>
                  <a:gd name="T51" fmla="*/ 78 h 159"/>
                  <a:gd name="T52" fmla="*/ 0 w 191"/>
                  <a:gd name="T53" fmla="*/ 78 h 159"/>
                  <a:gd name="T54" fmla="*/ 0 w 191"/>
                  <a:gd name="T55" fmla="*/ 78 h 159"/>
                  <a:gd name="T56" fmla="*/ 0 w 191"/>
                  <a:gd name="T57" fmla="*/ 78 h 159"/>
                  <a:gd name="T58" fmla="*/ 0 w 191"/>
                  <a:gd name="T59" fmla="*/ 79 h 159"/>
                  <a:gd name="T60" fmla="*/ 0 w 191"/>
                  <a:gd name="T61" fmla="*/ 79 h 159"/>
                  <a:gd name="T62" fmla="*/ 24 w 191"/>
                  <a:gd name="T63" fmla="*/ 137 h 159"/>
                  <a:gd name="T64" fmla="*/ 25 w 191"/>
                  <a:gd name="T65" fmla="*/ 137 h 159"/>
                  <a:gd name="T66" fmla="*/ 79 w 191"/>
                  <a:gd name="T67" fmla="*/ 159 h 159"/>
                  <a:gd name="T68" fmla="*/ 79 w 191"/>
                  <a:gd name="T69" fmla="*/ 159 h 159"/>
                  <a:gd name="T70" fmla="*/ 129 w 191"/>
                  <a:gd name="T71" fmla="*/ 141 h 159"/>
                  <a:gd name="T72" fmla="*/ 163 w 191"/>
                  <a:gd name="T73" fmla="*/ 107 h 159"/>
                  <a:gd name="T74" fmla="*/ 141 w 191"/>
                  <a:gd name="T75" fmla="*/ 29 h 159"/>
                  <a:gd name="T76" fmla="*/ 128 w 191"/>
                  <a:gd name="T77" fmla="*/ 1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1" h="159">
                    <a:moveTo>
                      <a:pt x="79" y="0"/>
                    </a:moveTo>
                    <a:cubicBezTo>
                      <a:pt x="58" y="0"/>
                      <a:pt x="39" y="8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5" y="30"/>
                      <a:pt x="8" y="4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61"/>
                      <a:pt x="0" y="68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9"/>
                      <a:pt x="1" y="99"/>
                      <a:pt x="5" y="107"/>
                    </a:cubicBezTo>
                    <a:cubicBezTo>
                      <a:pt x="9" y="119"/>
                      <a:pt x="16" y="129"/>
                      <a:pt x="24" y="137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39" y="150"/>
                      <a:pt x="58" y="159"/>
                      <a:pt x="79" y="159"/>
                    </a:cubicBezTo>
                    <a:cubicBezTo>
                      <a:pt x="79" y="159"/>
                      <a:pt x="79" y="159"/>
                      <a:pt x="79" y="159"/>
                    </a:cubicBezTo>
                    <a:cubicBezTo>
                      <a:pt x="79" y="159"/>
                      <a:pt x="79" y="159"/>
                      <a:pt x="79" y="159"/>
                    </a:cubicBezTo>
                    <a:cubicBezTo>
                      <a:pt x="94" y="159"/>
                      <a:pt x="107" y="155"/>
                      <a:pt x="119" y="148"/>
                    </a:cubicBezTo>
                    <a:cubicBezTo>
                      <a:pt x="123" y="146"/>
                      <a:pt x="126" y="143"/>
                      <a:pt x="129" y="141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29" y="17"/>
                      <a:pt x="128" y="17"/>
                      <a:pt x="128" y="16"/>
                    </a:cubicBezTo>
                    <a:cubicBezTo>
                      <a:pt x="114" y="6"/>
                      <a:pt x="97" y="0"/>
                      <a:pt x="79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ṣļíḍê"/>
              <p:cNvSpPr/>
              <p:nvPr/>
            </p:nvSpPr>
            <p:spPr bwMode="auto">
              <a:xfrm>
                <a:off x="6210300" y="4877938"/>
                <a:ext cx="647700" cy="266700"/>
              </a:xfrm>
              <a:custGeom>
                <a:avLst/>
                <a:gdLst>
                  <a:gd name="T0" fmla="*/ 0 w 192"/>
                  <a:gd name="T1" fmla="*/ 0 h 79"/>
                  <a:gd name="T2" fmla="*/ 49 w 192"/>
                  <a:gd name="T3" fmla="*/ 16 h 79"/>
                  <a:gd name="T4" fmla="*/ 50 w 192"/>
                  <a:gd name="T5" fmla="*/ 18 h 79"/>
                  <a:gd name="T6" fmla="*/ 62 w 192"/>
                  <a:gd name="T7" fmla="*/ 29 h 79"/>
                  <a:gd name="T8" fmla="*/ 112 w 192"/>
                  <a:gd name="T9" fmla="*/ 79 h 79"/>
                  <a:gd name="T10" fmla="*/ 112 w 192"/>
                  <a:gd name="T11" fmla="*/ 79 h 79"/>
                  <a:gd name="T12" fmla="*/ 112 w 192"/>
                  <a:gd name="T13" fmla="*/ 79 h 79"/>
                  <a:gd name="T14" fmla="*/ 192 w 192"/>
                  <a:gd name="T15" fmla="*/ 0 h 79"/>
                  <a:gd name="T16" fmla="*/ 0 w 192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79">
                    <a:moveTo>
                      <a:pt x="0" y="0"/>
                    </a:moveTo>
                    <a:cubicBezTo>
                      <a:pt x="18" y="0"/>
                      <a:pt x="35" y="6"/>
                      <a:pt x="49" y="16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íṣľiḍê"/>
              <p:cNvSpPr/>
              <p:nvPr/>
            </p:nvSpPr>
            <p:spPr bwMode="auto">
              <a:xfrm>
                <a:off x="6210300" y="5144638"/>
                <a:ext cx="647700" cy="268288"/>
              </a:xfrm>
              <a:custGeom>
                <a:avLst/>
                <a:gdLst>
                  <a:gd name="T0" fmla="*/ 112 w 192"/>
                  <a:gd name="T1" fmla="*/ 0 h 80"/>
                  <a:gd name="T2" fmla="*/ 84 w 192"/>
                  <a:gd name="T3" fmla="*/ 28 h 80"/>
                  <a:gd name="T4" fmla="*/ 62 w 192"/>
                  <a:gd name="T5" fmla="*/ 50 h 80"/>
                  <a:gd name="T6" fmla="*/ 50 w 192"/>
                  <a:gd name="T7" fmla="*/ 62 h 80"/>
                  <a:gd name="T8" fmla="*/ 40 w 192"/>
                  <a:gd name="T9" fmla="*/ 69 h 80"/>
                  <a:gd name="T10" fmla="*/ 0 w 192"/>
                  <a:gd name="T11" fmla="*/ 80 h 80"/>
                  <a:gd name="T12" fmla="*/ 0 w 192"/>
                  <a:gd name="T13" fmla="*/ 80 h 80"/>
                  <a:gd name="T14" fmla="*/ 192 w 192"/>
                  <a:gd name="T15" fmla="*/ 80 h 80"/>
                  <a:gd name="T16" fmla="*/ 112 w 192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80">
                    <a:moveTo>
                      <a:pt x="112" y="0"/>
                    </a:moveTo>
                    <a:cubicBezTo>
                      <a:pt x="84" y="28"/>
                      <a:pt x="84" y="28"/>
                      <a:pt x="84" y="28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7" y="64"/>
                      <a:pt x="44" y="67"/>
                      <a:pt x="40" y="69"/>
                    </a:cubicBezTo>
                    <a:cubicBezTo>
                      <a:pt x="28" y="76"/>
                      <a:pt x="15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iṩḻîḋé"/>
              <p:cNvSpPr/>
              <p:nvPr/>
            </p:nvSpPr>
            <p:spPr>
              <a:xfrm>
                <a:off x="6073053" y="5004975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íŝḻîďe"/>
              <p:cNvSpPr/>
              <p:nvPr/>
            </p:nvSpPr>
            <p:spPr bwMode="auto">
              <a:xfrm>
                <a:off x="4143375" y="3876753"/>
                <a:ext cx="2105025" cy="536575"/>
              </a:xfrm>
              <a:custGeom>
                <a:avLst/>
                <a:gdLst>
                  <a:gd name="T0" fmla="*/ 545 w 624"/>
                  <a:gd name="T1" fmla="*/ 159 h 159"/>
                  <a:gd name="T2" fmla="*/ 79 w 624"/>
                  <a:gd name="T3" fmla="*/ 159 h 159"/>
                  <a:gd name="T4" fmla="*/ 0 w 624"/>
                  <a:gd name="T5" fmla="*/ 79 h 159"/>
                  <a:gd name="T6" fmla="*/ 79 w 624"/>
                  <a:gd name="T7" fmla="*/ 0 h 159"/>
                  <a:gd name="T8" fmla="*/ 545 w 624"/>
                  <a:gd name="T9" fmla="*/ 0 h 159"/>
                  <a:gd name="T10" fmla="*/ 624 w 624"/>
                  <a:gd name="T11" fmla="*/ 79 h 159"/>
                  <a:gd name="T12" fmla="*/ 545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545" y="159"/>
                    </a:moveTo>
                    <a:cubicBezTo>
                      <a:pt x="79" y="159"/>
                      <a:pt x="79" y="159"/>
                      <a:pt x="79" y="159"/>
                    </a:cubicBezTo>
                    <a:cubicBezTo>
                      <a:pt x="35" y="159"/>
                      <a:pt x="0" y="123"/>
                      <a:pt x="0" y="79"/>
                    </a:cubicBezTo>
                    <a:cubicBezTo>
                      <a:pt x="0" y="36"/>
                      <a:pt x="35" y="0"/>
                      <a:pt x="79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89" y="0"/>
                      <a:pt x="624" y="36"/>
                      <a:pt x="624" y="79"/>
                    </a:cubicBezTo>
                    <a:cubicBezTo>
                      <a:pt x="624" y="123"/>
                      <a:pt x="589" y="159"/>
                      <a:pt x="545" y="15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ïṡľiḓe"/>
              <p:cNvSpPr/>
              <p:nvPr/>
            </p:nvSpPr>
            <p:spPr bwMode="auto">
              <a:xfrm>
                <a:off x="5151438" y="3316366"/>
                <a:ext cx="1096963" cy="1655763"/>
              </a:xfrm>
              <a:custGeom>
                <a:avLst/>
                <a:gdLst>
                  <a:gd name="T0" fmla="*/ 325 w 325"/>
                  <a:gd name="T1" fmla="*/ 245 h 491"/>
                  <a:gd name="T2" fmla="*/ 301 w 325"/>
                  <a:gd name="T3" fmla="*/ 303 h 491"/>
                  <a:gd name="T4" fmla="*/ 300 w 325"/>
                  <a:gd name="T5" fmla="*/ 303 h 491"/>
                  <a:gd name="T6" fmla="*/ 143 w 325"/>
                  <a:gd name="T7" fmla="*/ 460 h 491"/>
                  <a:gd name="T8" fmla="*/ 31 w 325"/>
                  <a:gd name="T9" fmla="*/ 460 h 491"/>
                  <a:gd name="T10" fmla="*/ 31 w 325"/>
                  <a:gd name="T11" fmla="*/ 348 h 491"/>
                  <a:gd name="T12" fmla="*/ 134 w 325"/>
                  <a:gd name="T13" fmla="*/ 245 h 491"/>
                  <a:gd name="T14" fmla="*/ 31 w 325"/>
                  <a:gd name="T15" fmla="*/ 143 h 491"/>
                  <a:gd name="T16" fmla="*/ 31 w 325"/>
                  <a:gd name="T17" fmla="*/ 31 h 491"/>
                  <a:gd name="T18" fmla="*/ 143 w 325"/>
                  <a:gd name="T19" fmla="*/ 31 h 491"/>
                  <a:gd name="T20" fmla="*/ 300 w 325"/>
                  <a:gd name="T21" fmla="*/ 188 h 491"/>
                  <a:gd name="T22" fmla="*/ 301 w 325"/>
                  <a:gd name="T23" fmla="*/ 188 h 491"/>
                  <a:gd name="T24" fmla="*/ 325 w 325"/>
                  <a:gd name="T25" fmla="*/ 24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1">
                    <a:moveTo>
                      <a:pt x="325" y="245"/>
                    </a:moveTo>
                    <a:cubicBezTo>
                      <a:pt x="325" y="268"/>
                      <a:pt x="316" y="289"/>
                      <a:pt x="301" y="303"/>
                    </a:cubicBezTo>
                    <a:cubicBezTo>
                      <a:pt x="300" y="303"/>
                      <a:pt x="300" y="303"/>
                      <a:pt x="300" y="303"/>
                    </a:cubicBezTo>
                    <a:cubicBezTo>
                      <a:pt x="143" y="460"/>
                      <a:pt x="143" y="460"/>
                      <a:pt x="143" y="460"/>
                    </a:cubicBezTo>
                    <a:cubicBezTo>
                      <a:pt x="112" y="491"/>
                      <a:pt x="62" y="491"/>
                      <a:pt x="31" y="460"/>
                    </a:cubicBezTo>
                    <a:cubicBezTo>
                      <a:pt x="0" y="429"/>
                      <a:pt x="0" y="379"/>
                      <a:pt x="31" y="348"/>
                    </a:cubicBezTo>
                    <a:cubicBezTo>
                      <a:pt x="134" y="245"/>
                      <a:pt x="134" y="245"/>
                      <a:pt x="134" y="245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12"/>
                      <a:pt x="0" y="62"/>
                      <a:pt x="31" y="31"/>
                    </a:cubicBezTo>
                    <a:cubicBezTo>
                      <a:pt x="62" y="0"/>
                      <a:pt x="112" y="0"/>
                      <a:pt x="143" y="31"/>
                    </a:cubicBezTo>
                    <a:cubicBezTo>
                      <a:pt x="300" y="188"/>
                      <a:pt x="300" y="188"/>
                      <a:pt x="300" y="188"/>
                    </a:cubicBezTo>
                    <a:cubicBezTo>
                      <a:pt x="301" y="188"/>
                      <a:pt x="301" y="188"/>
                      <a:pt x="301" y="188"/>
                    </a:cubicBezTo>
                    <a:cubicBezTo>
                      <a:pt x="316" y="202"/>
                      <a:pt x="325" y="223"/>
                      <a:pt x="325" y="24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ïŝ1iďe"/>
              <p:cNvSpPr/>
              <p:nvPr/>
            </p:nvSpPr>
            <p:spPr bwMode="auto">
              <a:xfrm>
                <a:off x="5603875" y="3876753"/>
                <a:ext cx="644525" cy="536575"/>
              </a:xfrm>
              <a:custGeom>
                <a:avLst/>
                <a:gdLst>
                  <a:gd name="T0" fmla="*/ 63 w 191"/>
                  <a:gd name="T1" fmla="*/ 17 h 159"/>
                  <a:gd name="T2" fmla="*/ 50 w 191"/>
                  <a:gd name="T3" fmla="*/ 29 h 159"/>
                  <a:gd name="T4" fmla="*/ 29 w 191"/>
                  <a:gd name="T5" fmla="*/ 109 h 159"/>
                  <a:gd name="T6" fmla="*/ 62 w 191"/>
                  <a:gd name="T7" fmla="*/ 141 h 159"/>
                  <a:gd name="T8" fmla="*/ 112 w 191"/>
                  <a:gd name="T9" fmla="*/ 159 h 159"/>
                  <a:gd name="T10" fmla="*/ 112 w 191"/>
                  <a:gd name="T11" fmla="*/ 159 h 159"/>
                  <a:gd name="T12" fmla="*/ 166 w 191"/>
                  <a:gd name="T13" fmla="*/ 137 h 159"/>
                  <a:gd name="T14" fmla="*/ 167 w 191"/>
                  <a:gd name="T15" fmla="*/ 137 h 159"/>
                  <a:gd name="T16" fmla="*/ 191 w 191"/>
                  <a:gd name="T17" fmla="*/ 79 h 159"/>
                  <a:gd name="T18" fmla="*/ 191 w 191"/>
                  <a:gd name="T19" fmla="*/ 79 h 159"/>
                  <a:gd name="T20" fmla="*/ 191 w 191"/>
                  <a:gd name="T21" fmla="*/ 79 h 159"/>
                  <a:gd name="T22" fmla="*/ 191 w 191"/>
                  <a:gd name="T23" fmla="*/ 79 h 159"/>
                  <a:gd name="T24" fmla="*/ 191 w 191"/>
                  <a:gd name="T25" fmla="*/ 78 h 159"/>
                  <a:gd name="T26" fmla="*/ 191 w 191"/>
                  <a:gd name="T27" fmla="*/ 78 h 159"/>
                  <a:gd name="T28" fmla="*/ 191 w 191"/>
                  <a:gd name="T29" fmla="*/ 78 h 159"/>
                  <a:gd name="T30" fmla="*/ 191 w 191"/>
                  <a:gd name="T31" fmla="*/ 77 h 159"/>
                  <a:gd name="T32" fmla="*/ 191 w 191"/>
                  <a:gd name="T33" fmla="*/ 77 h 159"/>
                  <a:gd name="T34" fmla="*/ 191 w 191"/>
                  <a:gd name="T35" fmla="*/ 77 h 159"/>
                  <a:gd name="T36" fmla="*/ 191 w 191"/>
                  <a:gd name="T37" fmla="*/ 77 h 159"/>
                  <a:gd name="T38" fmla="*/ 191 w 191"/>
                  <a:gd name="T39" fmla="*/ 76 h 159"/>
                  <a:gd name="T40" fmla="*/ 191 w 191"/>
                  <a:gd name="T41" fmla="*/ 76 h 159"/>
                  <a:gd name="T42" fmla="*/ 191 w 191"/>
                  <a:gd name="T43" fmla="*/ 76 h 159"/>
                  <a:gd name="T44" fmla="*/ 191 w 191"/>
                  <a:gd name="T45" fmla="*/ 76 h 159"/>
                  <a:gd name="T46" fmla="*/ 191 w 191"/>
                  <a:gd name="T47" fmla="*/ 75 h 159"/>
                  <a:gd name="T48" fmla="*/ 191 w 191"/>
                  <a:gd name="T49" fmla="*/ 75 h 159"/>
                  <a:gd name="T50" fmla="*/ 191 w 191"/>
                  <a:gd name="T51" fmla="*/ 75 h 159"/>
                  <a:gd name="T52" fmla="*/ 191 w 191"/>
                  <a:gd name="T53" fmla="*/ 75 h 159"/>
                  <a:gd name="T54" fmla="*/ 191 w 191"/>
                  <a:gd name="T55" fmla="*/ 74 h 159"/>
                  <a:gd name="T56" fmla="*/ 191 w 191"/>
                  <a:gd name="T57" fmla="*/ 74 h 159"/>
                  <a:gd name="T58" fmla="*/ 191 w 191"/>
                  <a:gd name="T59" fmla="*/ 74 h 159"/>
                  <a:gd name="T60" fmla="*/ 189 w 191"/>
                  <a:gd name="T61" fmla="*/ 60 h 159"/>
                  <a:gd name="T62" fmla="*/ 189 w 191"/>
                  <a:gd name="T63" fmla="*/ 60 h 159"/>
                  <a:gd name="T64" fmla="*/ 189 w 191"/>
                  <a:gd name="T65" fmla="*/ 60 h 159"/>
                  <a:gd name="T66" fmla="*/ 189 w 191"/>
                  <a:gd name="T67" fmla="*/ 59 h 159"/>
                  <a:gd name="T68" fmla="*/ 189 w 191"/>
                  <a:gd name="T69" fmla="*/ 59 h 159"/>
                  <a:gd name="T70" fmla="*/ 189 w 191"/>
                  <a:gd name="T71" fmla="*/ 59 h 159"/>
                  <a:gd name="T72" fmla="*/ 189 w 191"/>
                  <a:gd name="T73" fmla="*/ 59 h 159"/>
                  <a:gd name="T74" fmla="*/ 189 w 191"/>
                  <a:gd name="T75" fmla="*/ 58 h 159"/>
                  <a:gd name="T76" fmla="*/ 166 w 191"/>
                  <a:gd name="T77" fmla="*/ 22 h 159"/>
                  <a:gd name="T78" fmla="*/ 166 w 191"/>
                  <a:gd name="T79" fmla="*/ 2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59">
                    <a:moveTo>
                      <a:pt x="112" y="0"/>
                    </a:moveTo>
                    <a:cubicBezTo>
                      <a:pt x="94" y="0"/>
                      <a:pt x="77" y="6"/>
                      <a:pt x="63" y="17"/>
                    </a:cubicBezTo>
                    <a:cubicBezTo>
                      <a:pt x="63" y="17"/>
                      <a:pt x="62" y="17"/>
                      <a:pt x="62" y="1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9" y="109"/>
                      <a:pt x="29" y="109"/>
                      <a:pt x="29" y="109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5" y="144"/>
                      <a:pt x="69" y="147"/>
                      <a:pt x="73" y="149"/>
                    </a:cubicBezTo>
                    <a:cubicBezTo>
                      <a:pt x="85" y="155"/>
                      <a:pt x="98" y="159"/>
                      <a:pt x="112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33" y="159"/>
                      <a:pt x="152" y="151"/>
                      <a:pt x="166" y="138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7" y="137"/>
                      <a:pt x="167" y="137"/>
                      <a:pt x="167" y="137"/>
                    </a:cubicBezTo>
                    <a:cubicBezTo>
                      <a:pt x="175" y="129"/>
                      <a:pt x="182" y="119"/>
                      <a:pt x="186" y="107"/>
                    </a:cubicBezTo>
                    <a:cubicBezTo>
                      <a:pt x="190" y="99"/>
                      <a:pt x="191" y="8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69"/>
                      <a:pt x="190" y="65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85" y="44"/>
                      <a:pt x="177" y="32"/>
                      <a:pt x="167" y="22"/>
                    </a:cubicBezTo>
                    <a:cubicBezTo>
                      <a:pt x="166" y="22"/>
                      <a:pt x="166" y="22"/>
                      <a:pt x="166" y="22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52" y="8"/>
                      <a:pt x="133" y="0"/>
                      <a:pt x="112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ṩ1îḓê"/>
              <p:cNvSpPr/>
              <p:nvPr/>
            </p:nvSpPr>
            <p:spPr bwMode="auto">
              <a:xfrm>
                <a:off x="5334000" y="3876753"/>
                <a:ext cx="647700" cy="266700"/>
              </a:xfrm>
              <a:custGeom>
                <a:avLst/>
                <a:gdLst>
                  <a:gd name="T0" fmla="*/ 192 w 192"/>
                  <a:gd name="T1" fmla="*/ 0 h 79"/>
                  <a:gd name="T2" fmla="*/ 0 w 192"/>
                  <a:gd name="T3" fmla="*/ 0 h 79"/>
                  <a:gd name="T4" fmla="*/ 80 w 192"/>
                  <a:gd name="T5" fmla="*/ 79 h 79"/>
                  <a:gd name="T6" fmla="*/ 80 w 192"/>
                  <a:gd name="T7" fmla="*/ 79 h 79"/>
                  <a:gd name="T8" fmla="*/ 80 w 192"/>
                  <a:gd name="T9" fmla="*/ 79 h 79"/>
                  <a:gd name="T10" fmla="*/ 130 w 192"/>
                  <a:gd name="T11" fmla="*/ 29 h 79"/>
                  <a:gd name="T12" fmla="*/ 142 w 192"/>
                  <a:gd name="T13" fmla="*/ 18 h 79"/>
                  <a:gd name="T14" fmla="*/ 143 w 192"/>
                  <a:gd name="T15" fmla="*/ 17 h 79"/>
                  <a:gd name="T16" fmla="*/ 192 w 192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79">
                    <a:moveTo>
                      <a:pt x="19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7"/>
                      <a:pt x="143" y="17"/>
                      <a:pt x="143" y="17"/>
                    </a:cubicBezTo>
                    <a:cubicBezTo>
                      <a:pt x="157" y="6"/>
                      <a:pt x="174" y="0"/>
                      <a:pt x="192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šļîďê"/>
              <p:cNvSpPr/>
              <p:nvPr/>
            </p:nvSpPr>
            <p:spPr bwMode="auto">
              <a:xfrm>
                <a:off x="5334000" y="4143453"/>
                <a:ext cx="647700" cy="269875"/>
              </a:xfrm>
              <a:custGeom>
                <a:avLst/>
                <a:gdLst>
                  <a:gd name="T0" fmla="*/ 80 w 192"/>
                  <a:gd name="T1" fmla="*/ 0 h 80"/>
                  <a:gd name="T2" fmla="*/ 0 w 192"/>
                  <a:gd name="T3" fmla="*/ 80 h 80"/>
                  <a:gd name="T4" fmla="*/ 192 w 192"/>
                  <a:gd name="T5" fmla="*/ 80 h 80"/>
                  <a:gd name="T6" fmla="*/ 192 w 192"/>
                  <a:gd name="T7" fmla="*/ 80 h 80"/>
                  <a:gd name="T8" fmla="*/ 153 w 192"/>
                  <a:gd name="T9" fmla="*/ 70 h 80"/>
                  <a:gd name="T10" fmla="*/ 142 w 192"/>
                  <a:gd name="T11" fmla="*/ 62 h 80"/>
                  <a:gd name="T12" fmla="*/ 130 w 192"/>
                  <a:gd name="T13" fmla="*/ 51 h 80"/>
                  <a:gd name="T14" fmla="*/ 109 w 192"/>
                  <a:gd name="T15" fmla="*/ 30 h 80"/>
                  <a:gd name="T16" fmla="*/ 80 w 192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80">
                    <a:moveTo>
                      <a:pt x="80" y="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78" y="80"/>
                      <a:pt x="165" y="76"/>
                      <a:pt x="153" y="70"/>
                    </a:cubicBezTo>
                    <a:cubicBezTo>
                      <a:pt x="149" y="68"/>
                      <a:pt x="145" y="65"/>
                      <a:pt x="142" y="6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iṥļïḓe"/>
              <p:cNvSpPr/>
              <p:nvPr/>
            </p:nvSpPr>
            <p:spPr>
              <a:xfrm>
                <a:off x="5855530" y="3984468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8280" y="18579"/>
                    </a:moveTo>
                    <a:cubicBezTo>
                      <a:pt x="20323" y="16614"/>
                      <a:pt x="21600" y="1385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3859"/>
                      <a:pt x="1277" y="16614"/>
                      <a:pt x="3320" y="18579"/>
                    </a:cubicBezTo>
                    <a:lnTo>
                      <a:pt x="2107" y="20762"/>
                    </a:lnTo>
                    <a:cubicBezTo>
                      <a:pt x="2019" y="20851"/>
                      <a:pt x="1964" y="20974"/>
                      <a:pt x="1964" y="21109"/>
                    </a:cubicBezTo>
                    <a:cubicBezTo>
                      <a:pt x="1964" y="21380"/>
                      <a:pt x="2184" y="21600"/>
                      <a:pt x="2455" y="21600"/>
                    </a:cubicBezTo>
                    <a:cubicBezTo>
                      <a:pt x="2590" y="21600"/>
                      <a:pt x="2713" y="21545"/>
                      <a:pt x="2802" y="21456"/>
                    </a:cubicBezTo>
                    <a:cubicBezTo>
                      <a:pt x="2858" y="21400"/>
                      <a:pt x="2894" y="21327"/>
                      <a:pt x="2917" y="21248"/>
                    </a:cubicBezTo>
                    <a:lnTo>
                      <a:pt x="4044" y="19219"/>
                    </a:lnTo>
                    <a:cubicBezTo>
                      <a:pt x="5895" y="20706"/>
                      <a:pt x="8242" y="21600"/>
                      <a:pt x="10800" y="21600"/>
                    </a:cubicBezTo>
                    <a:cubicBezTo>
                      <a:pt x="13358" y="21600"/>
                      <a:pt x="15705" y="20706"/>
                      <a:pt x="17555" y="19219"/>
                    </a:cubicBezTo>
                    <a:lnTo>
                      <a:pt x="18683" y="21248"/>
                    </a:lnTo>
                    <a:cubicBezTo>
                      <a:pt x="18743" y="21450"/>
                      <a:pt x="18923" y="21600"/>
                      <a:pt x="19145" y="21600"/>
                    </a:cubicBezTo>
                    <a:cubicBezTo>
                      <a:pt x="19416" y="21600"/>
                      <a:pt x="19636" y="21380"/>
                      <a:pt x="19636" y="21109"/>
                    </a:cubicBezTo>
                    <a:cubicBezTo>
                      <a:pt x="19636" y="20974"/>
                      <a:pt x="19581" y="20851"/>
                      <a:pt x="19493" y="20762"/>
                    </a:cubicBezTo>
                    <a:cubicBezTo>
                      <a:pt x="19493" y="20762"/>
                      <a:pt x="18280" y="18579"/>
                      <a:pt x="18280" y="18579"/>
                    </a:cubicBezTo>
                    <a:close/>
                    <a:moveTo>
                      <a:pt x="10800" y="16691"/>
                    </a:moveTo>
                    <a:cubicBezTo>
                      <a:pt x="7547" y="16691"/>
                      <a:pt x="4909" y="14053"/>
                      <a:pt x="4909" y="10800"/>
                    </a:cubicBezTo>
                    <a:cubicBezTo>
                      <a:pt x="4909" y="7547"/>
                      <a:pt x="7547" y="4909"/>
                      <a:pt x="10800" y="4909"/>
                    </a:cubicBezTo>
                    <a:cubicBezTo>
                      <a:pt x="14053" y="4909"/>
                      <a:pt x="16691" y="7547"/>
                      <a:pt x="16691" y="10800"/>
                    </a:cubicBezTo>
                    <a:cubicBezTo>
                      <a:pt x="16691" y="14053"/>
                      <a:pt x="14053" y="16691"/>
                      <a:pt x="10800" y="16691"/>
                    </a:cubicBezTo>
                    <a:moveTo>
                      <a:pt x="10800" y="3927"/>
                    </a:moveTo>
                    <a:cubicBezTo>
                      <a:pt x="7004" y="3927"/>
                      <a:pt x="3927" y="7004"/>
                      <a:pt x="3927" y="10800"/>
                    </a:cubicBezTo>
                    <a:cubicBezTo>
                      <a:pt x="3927" y="14596"/>
                      <a:pt x="7004" y="17673"/>
                      <a:pt x="10800" y="17673"/>
                    </a:cubicBezTo>
                    <a:cubicBezTo>
                      <a:pt x="14596" y="17673"/>
                      <a:pt x="17673" y="14596"/>
                      <a:pt x="17673" y="10800"/>
                    </a:cubicBezTo>
                    <a:cubicBezTo>
                      <a:pt x="17673" y="7004"/>
                      <a:pt x="14596" y="3927"/>
                      <a:pt x="10800" y="3927"/>
                    </a:cubicBezTo>
                    <a:moveTo>
                      <a:pt x="10800" y="12764"/>
                    </a:move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moveTo>
                      <a:pt x="10800" y="7855"/>
                    </a:moveTo>
                    <a:cubicBezTo>
                      <a:pt x="9173" y="7855"/>
                      <a:pt x="7855" y="9173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7" y="13745"/>
                      <a:pt x="13745" y="12427"/>
                      <a:pt x="13745" y="10800"/>
                    </a:cubicBezTo>
                    <a:cubicBezTo>
                      <a:pt x="13745" y="9173"/>
                      <a:pt x="12427" y="7855"/>
                      <a:pt x="10800" y="785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iSļíḍe"/>
              <p:cNvSpPr/>
              <p:nvPr/>
            </p:nvSpPr>
            <p:spPr bwMode="auto">
              <a:xfrm>
                <a:off x="5943600" y="2873983"/>
                <a:ext cx="2105025" cy="536575"/>
              </a:xfrm>
              <a:custGeom>
                <a:avLst/>
                <a:gdLst>
                  <a:gd name="T0" fmla="*/ 79 w 624"/>
                  <a:gd name="T1" fmla="*/ 159 h 159"/>
                  <a:gd name="T2" fmla="*/ 545 w 624"/>
                  <a:gd name="T3" fmla="*/ 159 h 159"/>
                  <a:gd name="T4" fmla="*/ 624 w 624"/>
                  <a:gd name="T5" fmla="*/ 80 h 159"/>
                  <a:gd name="T6" fmla="*/ 545 w 624"/>
                  <a:gd name="T7" fmla="*/ 0 h 159"/>
                  <a:gd name="T8" fmla="*/ 79 w 624"/>
                  <a:gd name="T9" fmla="*/ 0 h 159"/>
                  <a:gd name="T10" fmla="*/ 0 w 624"/>
                  <a:gd name="T11" fmla="*/ 80 h 159"/>
                  <a:gd name="T12" fmla="*/ 79 w 624"/>
                  <a:gd name="T13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9">
                    <a:moveTo>
                      <a:pt x="79" y="159"/>
                    </a:moveTo>
                    <a:cubicBezTo>
                      <a:pt x="545" y="159"/>
                      <a:pt x="545" y="159"/>
                      <a:pt x="545" y="159"/>
                    </a:cubicBezTo>
                    <a:cubicBezTo>
                      <a:pt x="589" y="159"/>
                      <a:pt x="624" y="124"/>
                      <a:pt x="624" y="80"/>
                    </a:cubicBezTo>
                    <a:cubicBezTo>
                      <a:pt x="624" y="36"/>
                      <a:pt x="589" y="0"/>
                      <a:pt x="54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35" y="0"/>
                      <a:pt x="0" y="36"/>
                      <a:pt x="0" y="80"/>
                    </a:cubicBezTo>
                    <a:cubicBezTo>
                      <a:pt x="0" y="124"/>
                      <a:pt x="35" y="159"/>
                      <a:pt x="79" y="15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íśḷiḋé"/>
              <p:cNvSpPr/>
              <p:nvPr/>
            </p:nvSpPr>
            <p:spPr bwMode="auto">
              <a:xfrm>
                <a:off x="5943600" y="2315183"/>
                <a:ext cx="1096963" cy="1658938"/>
              </a:xfrm>
              <a:custGeom>
                <a:avLst/>
                <a:gdLst>
                  <a:gd name="T0" fmla="*/ 0 w 325"/>
                  <a:gd name="T1" fmla="*/ 246 h 492"/>
                  <a:gd name="T2" fmla="*/ 24 w 325"/>
                  <a:gd name="T3" fmla="*/ 303 h 492"/>
                  <a:gd name="T4" fmla="*/ 25 w 325"/>
                  <a:gd name="T5" fmla="*/ 304 h 492"/>
                  <a:gd name="T6" fmla="*/ 182 w 325"/>
                  <a:gd name="T7" fmla="*/ 461 h 492"/>
                  <a:gd name="T8" fmla="*/ 294 w 325"/>
                  <a:gd name="T9" fmla="*/ 461 h 492"/>
                  <a:gd name="T10" fmla="*/ 294 w 325"/>
                  <a:gd name="T11" fmla="*/ 348 h 492"/>
                  <a:gd name="T12" fmla="*/ 191 w 325"/>
                  <a:gd name="T13" fmla="*/ 246 h 492"/>
                  <a:gd name="T14" fmla="*/ 294 w 325"/>
                  <a:gd name="T15" fmla="*/ 143 h 492"/>
                  <a:gd name="T16" fmla="*/ 294 w 325"/>
                  <a:gd name="T17" fmla="*/ 31 h 492"/>
                  <a:gd name="T18" fmla="*/ 182 w 325"/>
                  <a:gd name="T19" fmla="*/ 31 h 492"/>
                  <a:gd name="T20" fmla="*/ 25 w 325"/>
                  <a:gd name="T21" fmla="*/ 188 h 492"/>
                  <a:gd name="T22" fmla="*/ 24 w 325"/>
                  <a:gd name="T23" fmla="*/ 188 h 492"/>
                  <a:gd name="T24" fmla="*/ 0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0" y="246"/>
                    </a:moveTo>
                    <a:cubicBezTo>
                      <a:pt x="0" y="268"/>
                      <a:pt x="9" y="289"/>
                      <a:pt x="24" y="303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182" y="461"/>
                      <a:pt x="182" y="461"/>
                      <a:pt x="182" y="461"/>
                    </a:cubicBezTo>
                    <a:cubicBezTo>
                      <a:pt x="213" y="492"/>
                      <a:pt x="263" y="492"/>
                      <a:pt x="294" y="461"/>
                    </a:cubicBezTo>
                    <a:cubicBezTo>
                      <a:pt x="325" y="430"/>
                      <a:pt x="325" y="379"/>
                      <a:pt x="294" y="348"/>
                    </a:cubicBezTo>
                    <a:cubicBezTo>
                      <a:pt x="191" y="246"/>
                      <a:pt x="191" y="246"/>
                      <a:pt x="191" y="246"/>
                    </a:cubicBezTo>
                    <a:cubicBezTo>
                      <a:pt x="294" y="143"/>
                      <a:pt x="294" y="143"/>
                      <a:pt x="294" y="143"/>
                    </a:cubicBezTo>
                    <a:cubicBezTo>
                      <a:pt x="325" y="112"/>
                      <a:pt x="325" y="62"/>
                      <a:pt x="294" y="31"/>
                    </a:cubicBezTo>
                    <a:cubicBezTo>
                      <a:pt x="263" y="0"/>
                      <a:pt x="213" y="0"/>
                      <a:pt x="182" y="31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9" y="203"/>
                      <a:pt x="0" y="223"/>
                      <a:pt x="0" y="2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ïSļîdé"/>
              <p:cNvSpPr/>
              <p:nvPr/>
            </p:nvSpPr>
            <p:spPr bwMode="auto">
              <a:xfrm>
                <a:off x="5943600" y="2873983"/>
                <a:ext cx="644525" cy="536575"/>
              </a:xfrm>
              <a:custGeom>
                <a:avLst/>
                <a:gdLst>
                  <a:gd name="T0" fmla="*/ 25 w 191"/>
                  <a:gd name="T1" fmla="*/ 22 h 159"/>
                  <a:gd name="T2" fmla="*/ 25 w 191"/>
                  <a:gd name="T3" fmla="*/ 22 h 159"/>
                  <a:gd name="T4" fmla="*/ 3 w 191"/>
                  <a:gd name="T5" fmla="*/ 57 h 159"/>
                  <a:gd name="T6" fmla="*/ 3 w 191"/>
                  <a:gd name="T7" fmla="*/ 57 h 159"/>
                  <a:gd name="T8" fmla="*/ 3 w 191"/>
                  <a:gd name="T9" fmla="*/ 57 h 159"/>
                  <a:gd name="T10" fmla="*/ 3 w 191"/>
                  <a:gd name="T11" fmla="*/ 58 h 159"/>
                  <a:gd name="T12" fmla="*/ 3 w 191"/>
                  <a:gd name="T13" fmla="*/ 58 h 159"/>
                  <a:gd name="T14" fmla="*/ 0 w 191"/>
                  <a:gd name="T15" fmla="*/ 74 h 159"/>
                  <a:gd name="T16" fmla="*/ 0 w 191"/>
                  <a:gd name="T17" fmla="*/ 75 h 159"/>
                  <a:gd name="T18" fmla="*/ 0 w 191"/>
                  <a:gd name="T19" fmla="*/ 75 h 159"/>
                  <a:gd name="T20" fmla="*/ 0 w 191"/>
                  <a:gd name="T21" fmla="*/ 75 h 159"/>
                  <a:gd name="T22" fmla="*/ 0 w 191"/>
                  <a:gd name="T23" fmla="*/ 75 h 159"/>
                  <a:gd name="T24" fmla="*/ 0 w 191"/>
                  <a:gd name="T25" fmla="*/ 76 h 159"/>
                  <a:gd name="T26" fmla="*/ 0 w 191"/>
                  <a:gd name="T27" fmla="*/ 76 h 159"/>
                  <a:gd name="T28" fmla="*/ 0 w 191"/>
                  <a:gd name="T29" fmla="*/ 76 h 159"/>
                  <a:gd name="T30" fmla="*/ 0 w 191"/>
                  <a:gd name="T31" fmla="*/ 76 h 159"/>
                  <a:gd name="T32" fmla="*/ 0 w 191"/>
                  <a:gd name="T33" fmla="*/ 77 h 159"/>
                  <a:gd name="T34" fmla="*/ 0 w 191"/>
                  <a:gd name="T35" fmla="*/ 77 h 159"/>
                  <a:gd name="T36" fmla="*/ 0 w 191"/>
                  <a:gd name="T37" fmla="*/ 77 h 159"/>
                  <a:gd name="T38" fmla="*/ 0 w 191"/>
                  <a:gd name="T39" fmla="*/ 78 h 159"/>
                  <a:gd name="T40" fmla="*/ 0 w 191"/>
                  <a:gd name="T41" fmla="*/ 78 h 159"/>
                  <a:gd name="T42" fmla="*/ 0 w 191"/>
                  <a:gd name="T43" fmla="*/ 78 h 159"/>
                  <a:gd name="T44" fmla="*/ 0 w 191"/>
                  <a:gd name="T45" fmla="*/ 78 h 159"/>
                  <a:gd name="T46" fmla="*/ 0 w 191"/>
                  <a:gd name="T47" fmla="*/ 79 h 159"/>
                  <a:gd name="T48" fmla="*/ 0 w 191"/>
                  <a:gd name="T49" fmla="*/ 79 h 159"/>
                  <a:gd name="T50" fmla="*/ 0 w 191"/>
                  <a:gd name="T51" fmla="*/ 79 h 159"/>
                  <a:gd name="T52" fmla="*/ 0 w 191"/>
                  <a:gd name="T53" fmla="*/ 79 h 159"/>
                  <a:gd name="T54" fmla="*/ 0 w 191"/>
                  <a:gd name="T55" fmla="*/ 80 h 159"/>
                  <a:gd name="T56" fmla="*/ 24 w 191"/>
                  <a:gd name="T57" fmla="*/ 137 h 159"/>
                  <a:gd name="T58" fmla="*/ 25 w 191"/>
                  <a:gd name="T59" fmla="*/ 138 h 159"/>
                  <a:gd name="T60" fmla="*/ 79 w 191"/>
                  <a:gd name="T61" fmla="*/ 159 h 159"/>
                  <a:gd name="T62" fmla="*/ 79 w 191"/>
                  <a:gd name="T63" fmla="*/ 159 h 159"/>
                  <a:gd name="T64" fmla="*/ 129 w 191"/>
                  <a:gd name="T65" fmla="*/ 141 h 159"/>
                  <a:gd name="T66" fmla="*/ 163 w 191"/>
                  <a:gd name="T67" fmla="*/ 108 h 159"/>
                  <a:gd name="T68" fmla="*/ 141 w 191"/>
                  <a:gd name="T69" fmla="*/ 30 h 159"/>
                  <a:gd name="T70" fmla="*/ 128 w 191"/>
                  <a:gd name="T71" fmla="*/ 1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1" h="159">
                    <a:moveTo>
                      <a:pt x="79" y="0"/>
                    </a:moveTo>
                    <a:cubicBezTo>
                      <a:pt x="58" y="0"/>
                      <a:pt x="39" y="8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4" y="32"/>
                      <a:pt x="7" y="44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" y="63"/>
                      <a:pt x="0" y="69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0"/>
                      <a:pt x="1" y="99"/>
                      <a:pt x="5" y="108"/>
                    </a:cubicBezTo>
                    <a:cubicBezTo>
                      <a:pt x="9" y="119"/>
                      <a:pt x="16" y="129"/>
                      <a:pt x="24" y="137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25" y="138"/>
                      <a:pt x="25" y="138"/>
                      <a:pt x="25" y="138"/>
                    </a:cubicBezTo>
                    <a:cubicBezTo>
                      <a:pt x="39" y="151"/>
                      <a:pt x="58" y="159"/>
                      <a:pt x="79" y="159"/>
                    </a:cubicBezTo>
                    <a:cubicBezTo>
                      <a:pt x="79" y="159"/>
                      <a:pt x="79" y="159"/>
                      <a:pt x="79" y="159"/>
                    </a:cubicBezTo>
                    <a:cubicBezTo>
                      <a:pt x="79" y="159"/>
                      <a:pt x="79" y="159"/>
                      <a:pt x="79" y="159"/>
                    </a:cubicBezTo>
                    <a:cubicBezTo>
                      <a:pt x="94" y="159"/>
                      <a:pt x="107" y="155"/>
                      <a:pt x="119" y="148"/>
                    </a:cubicBezTo>
                    <a:cubicBezTo>
                      <a:pt x="123" y="146"/>
                      <a:pt x="126" y="144"/>
                      <a:pt x="129" y="14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9" y="18"/>
                      <a:pt x="128" y="17"/>
                      <a:pt x="128" y="17"/>
                    </a:cubicBezTo>
                    <a:cubicBezTo>
                      <a:pt x="114" y="7"/>
                      <a:pt x="97" y="0"/>
                      <a:pt x="79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ṧḻïḑe"/>
              <p:cNvSpPr/>
              <p:nvPr/>
            </p:nvSpPr>
            <p:spPr bwMode="auto">
              <a:xfrm>
                <a:off x="6210300" y="2873983"/>
                <a:ext cx="647700" cy="269875"/>
              </a:xfrm>
              <a:custGeom>
                <a:avLst/>
                <a:gdLst>
                  <a:gd name="T0" fmla="*/ 0 w 192"/>
                  <a:gd name="T1" fmla="*/ 0 h 80"/>
                  <a:gd name="T2" fmla="*/ 49 w 192"/>
                  <a:gd name="T3" fmla="*/ 17 h 80"/>
                  <a:gd name="T4" fmla="*/ 50 w 192"/>
                  <a:gd name="T5" fmla="*/ 18 h 80"/>
                  <a:gd name="T6" fmla="*/ 62 w 192"/>
                  <a:gd name="T7" fmla="*/ 29 h 80"/>
                  <a:gd name="T8" fmla="*/ 112 w 192"/>
                  <a:gd name="T9" fmla="*/ 80 h 80"/>
                  <a:gd name="T10" fmla="*/ 112 w 192"/>
                  <a:gd name="T11" fmla="*/ 80 h 80"/>
                  <a:gd name="T12" fmla="*/ 112 w 192"/>
                  <a:gd name="T13" fmla="*/ 80 h 80"/>
                  <a:gd name="T14" fmla="*/ 192 w 192"/>
                  <a:gd name="T15" fmla="*/ 0 h 80"/>
                  <a:gd name="T16" fmla="*/ 0 w 192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80">
                    <a:moveTo>
                      <a:pt x="0" y="0"/>
                    </a:moveTo>
                    <a:cubicBezTo>
                      <a:pt x="18" y="0"/>
                      <a:pt x="35" y="7"/>
                      <a:pt x="49" y="17"/>
                    </a:cubicBezTo>
                    <a:cubicBezTo>
                      <a:pt x="49" y="17"/>
                      <a:pt x="50" y="18"/>
                      <a:pt x="50" y="18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îṡľîďè"/>
              <p:cNvSpPr/>
              <p:nvPr/>
            </p:nvSpPr>
            <p:spPr bwMode="auto">
              <a:xfrm>
                <a:off x="6210300" y="3143858"/>
                <a:ext cx="647700" cy="266700"/>
              </a:xfrm>
              <a:custGeom>
                <a:avLst/>
                <a:gdLst>
                  <a:gd name="T0" fmla="*/ 112 w 192"/>
                  <a:gd name="T1" fmla="*/ 0 h 79"/>
                  <a:gd name="T2" fmla="*/ 84 w 192"/>
                  <a:gd name="T3" fmla="*/ 28 h 79"/>
                  <a:gd name="T4" fmla="*/ 62 w 192"/>
                  <a:gd name="T5" fmla="*/ 50 h 79"/>
                  <a:gd name="T6" fmla="*/ 50 w 192"/>
                  <a:gd name="T7" fmla="*/ 61 h 79"/>
                  <a:gd name="T8" fmla="*/ 40 w 192"/>
                  <a:gd name="T9" fmla="*/ 68 h 79"/>
                  <a:gd name="T10" fmla="*/ 0 w 192"/>
                  <a:gd name="T11" fmla="*/ 79 h 79"/>
                  <a:gd name="T12" fmla="*/ 0 w 192"/>
                  <a:gd name="T13" fmla="*/ 79 h 79"/>
                  <a:gd name="T14" fmla="*/ 192 w 192"/>
                  <a:gd name="T15" fmla="*/ 79 h 79"/>
                  <a:gd name="T16" fmla="*/ 112 w 192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79">
                    <a:moveTo>
                      <a:pt x="112" y="0"/>
                    </a:moveTo>
                    <a:cubicBezTo>
                      <a:pt x="84" y="28"/>
                      <a:pt x="84" y="28"/>
                      <a:pt x="84" y="28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47" y="64"/>
                      <a:pt x="44" y="66"/>
                      <a:pt x="40" y="68"/>
                    </a:cubicBezTo>
                    <a:cubicBezTo>
                      <a:pt x="28" y="75"/>
                      <a:pt x="15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12" y="0"/>
                      <a:pt x="112" y="0"/>
                      <a:pt x="112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š1ïďê"/>
              <p:cNvSpPr/>
              <p:nvPr/>
            </p:nvSpPr>
            <p:spPr>
              <a:xfrm>
                <a:off x="6063980" y="3006579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íşḻiḋè"/>
              <p:cNvSpPr/>
              <p:nvPr/>
            </p:nvSpPr>
            <p:spPr bwMode="auto">
              <a:xfrm>
                <a:off x="4143375" y="1877563"/>
                <a:ext cx="2105025" cy="531813"/>
              </a:xfrm>
              <a:custGeom>
                <a:avLst/>
                <a:gdLst>
                  <a:gd name="T0" fmla="*/ 545 w 624"/>
                  <a:gd name="T1" fmla="*/ 158 h 158"/>
                  <a:gd name="T2" fmla="*/ 79 w 624"/>
                  <a:gd name="T3" fmla="*/ 158 h 158"/>
                  <a:gd name="T4" fmla="*/ 0 w 624"/>
                  <a:gd name="T5" fmla="*/ 79 h 158"/>
                  <a:gd name="T6" fmla="*/ 79 w 624"/>
                  <a:gd name="T7" fmla="*/ 0 h 158"/>
                  <a:gd name="T8" fmla="*/ 545 w 624"/>
                  <a:gd name="T9" fmla="*/ 0 h 158"/>
                  <a:gd name="T10" fmla="*/ 624 w 624"/>
                  <a:gd name="T11" fmla="*/ 79 h 158"/>
                  <a:gd name="T12" fmla="*/ 545 w 624"/>
                  <a:gd name="T1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58">
                    <a:moveTo>
                      <a:pt x="545" y="158"/>
                    </a:moveTo>
                    <a:cubicBezTo>
                      <a:pt x="79" y="158"/>
                      <a:pt x="79" y="158"/>
                      <a:pt x="79" y="158"/>
                    </a:cubicBezTo>
                    <a:cubicBezTo>
                      <a:pt x="35" y="158"/>
                      <a:pt x="0" y="123"/>
                      <a:pt x="0" y="79"/>
                    </a:cubicBezTo>
                    <a:cubicBezTo>
                      <a:pt x="0" y="35"/>
                      <a:pt x="35" y="0"/>
                      <a:pt x="79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89" y="0"/>
                      <a:pt x="624" y="35"/>
                      <a:pt x="624" y="79"/>
                    </a:cubicBezTo>
                    <a:cubicBezTo>
                      <a:pt x="624" y="123"/>
                      <a:pt x="589" y="158"/>
                      <a:pt x="545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iṧḷïḓê"/>
              <p:cNvSpPr/>
              <p:nvPr/>
            </p:nvSpPr>
            <p:spPr bwMode="auto">
              <a:xfrm>
                <a:off x="5151438" y="1314000"/>
                <a:ext cx="1096963" cy="1658938"/>
              </a:xfrm>
              <a:custGeom>
                <a:avLst/>
                <a:gdLst>
                  <a:gd name="T0" fmla="*/ 325 w 325"/>
                  <a:gd name="T1" fmla="*/ 246 h 492"/>
                  <a:gd name="T2" fmla="*/ 301 w 325"/>
                  <a:gd name="T3" fmla="*/ 304 h 492"/>
                  <a:gd name="T4" fmla="*/ 300 w 325"/>
                  <a:gd name="T5" fmla="*/ 304 h 492"/>
                  <a:gd name="T6" fmla="*/ 143 w 325"/>
                  <a:gd name="T7" fmla="*/ 461 h 492"/>
                  <a:gd name="T8" fmla="*/ 31 w 325"/>
                  <a:gd name="T9" fmla="*/ 461 h 492"/>
                  <a:gd name="T10" fmla="*/ 31 w 325"/>
                  <a:gd name="T11" fmla="*/ 349 h 492"/>
                  <a:gd name="T12" fmla="*/ 134 w 325"/>
                  <a:gd name="T13" fmla="*/ 246 h 492"/>
                  <a:gd name="T14" fmla="*/ 31 w 325"/>
                  <a:gd name="T15" fmla="*/ 144 h 492"/>
                  <a:gd name="T16" fmla="*/ 31 w 325"/>
                  <a:gd name="T17" fmla="*/ 31 h 492"/>
                  <a:gd name="T18" fmla="*/ 143 w 325"/>
                  <a:gd name="T19" fmla="*/ 31 h 492"/>
                  <a:gd name="T20" fmla="*/ 300 w 325"/>
                  <a:gd name="T21" fmla="*/ 188 h 492"/>
                  <a:gd name="T22" fmla="*/ 301 w 325"/>
                  <a:gd name="T23" fmla="*/ 188 h 492"/>
                  <a:gd name="T24" fmla="*/ 325 w 325"/>
                  <a:gd name="T25" fmla="*/ 24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492">
                    <a:moveTo>
                      <a:pt x="325" y="246"/>
                    </a:moveTo>
                    <a:cubicBezTo>
                      <a:pt x="325" y="269"/>
                      <a:pt x="316" y="289"/>
                      <a:pt x="301" y="304"/>
                    </a:cubicBezTo>
                    <a:cubicBezTo>
                      <a:pt x="300" y="304"/>
                      <a:pt x="300" y="304"/>
                      <a:pt x="300" y="304"/>
                    </a:cubicBezTo>
                    <a:cubicBezTo>
                      <a:pt x="143" y="461"/>
                      <a:pt x="143" y="461"/>
                      <a:pt x="143" y="461"/>
                    </a:cubicBezTo>
                    <a:cubicBezTo>
                      <a:pt x="112" y="492"/>
                      <a:pt x="62" y="492"/>
                      <a:pt x="31" y="461"/>
                    </a:cubicBezTo>
                    <a:cubicBezTo>
                      <a:pt x="0" y="430"/>
                      <a:pt x="0" y="380"/>
                      <a:pt x="31" y="349"/>
                    </a:cubicBezTo>
                    <a:cubicBezTo>
                      <a:pt x="134" y="246"/>
                      <a:pt x="134" y="246"/>
                      <a:pt x="134" y="246"/>
                    </a:cubicBezTo>
                    <a:cubicBezTo>
                      <a:pt x="31" y="144"/>
                      <a:pt x="31" y="144"/>
                      <a:pt x="31" y="144"/>
                    </a:cubicBezTo>
                    <a:cubicBezTo>
                      <a:pt x="0" y="113"/>
                      <a:pt x="0" y="62"/>
                      <a:pt x="31" y="31"/>
                    </a:cubicBezTo>
                    <a:cubicBezTo>
                      <a:pt x="62" y="0"/>
                      <a:pt x="112" y="0"/>
                      <a:pt x="143" y="31"/>
                    </a:cubicBezTo>
                    <a:cubicBezTo>
                      <a:pt x="300" y="188"/>
                      <a:pt x="300" y="188"/>
                      <a:pt x="300" y="188"/>
                    </a:cubicBezTo>
                    <a:cubicBezTo>
                      <a:pt x="301" y="188"/>
                      <a:pt x="301" y="188"/>
                      <a:pt x="301" y="188"/>
                    </a:cubicBezTo>
                    <a:cubicBezTo>
                      <a:pt x="316" y="203"/>
                      <a:pt x="325" y="223"/>
                      <a:pt x="325" y="24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iṩľïḍê"/>
              <p:cNvSpPr/>
              <p:nvPr/>
            </p:nvSpPr>
            <p:spPr bwMode="auto">
              <a:xfrm>
                <a:off x="5603875" y="1877563"/>
                <a:ext cx="644525" cy="531813"/>
              </a:xfrm>
              <a:custGeom>
                <a:avLst/>
                <a:gdLst>
                  <a:gd name="T0" fmla="*/ 63 w 191"/>
                  <a:gd name="T1" fmla="*/ 16 h 158"/>
                  <a:gd name="T2" fmla="*/ 50 w 191"/>
                  <a:gd name="T3" fmla="*/ 29 h 158"/>
                  <a:gd name="T4" fmla="*/ 29 w 191"/>
                  <a:gd name="T5" fmla="*/ 107 h 158"/>
                  <a:gd name="T6" fmla="*/ 62 w 191"/>
                  <a:gd name="T7" fmla="*/ 141 h 158"/>
                  <a:gd name="T8" fmla="*/ 112 w 191"/>
                  <a:gd name="T9" fmla="*/ 158 h 158"/>
                  <a:gd name="T10" fmla="*/ 112 w 191"/>
                  <a:gd name="T11" fmla="*/ 158 h 158"/>
                  <a:gd name="T12" fmla="*/ 166 w 191"/>
                  <a:gd name="T13" fmla="*/ 137 h 158"/>
                  <a:gd name="T14" fmla="*/ 167 w 191"/>
                  <a:gd name="T15" fmla="*/ 137 h 158"/>
                  <a:gd name="T16" fmla="*/ 191 w 191"/>
                  <a:gd name="T17" fmla="*/ 79 h 158"/>
                  <a:gd name="T18" fmla="*/ 191 w 191"/>
                  <a:gd name="T19" fmla="*/ 79 h 158"/>
                  <a:gd name="T20" fmla="*/ 191 w 191"/>
                  <a:gd name="T21" fmla="*/ 78 h 158"/>
                  <a:gd name="T22" fmla="*/ 191 w 191"/>
                  <a:gd name="T23" fmla="*/ 78 h 158"/>
                  <a:gd name="T24" fmla="*/ 191 w 191"/>
                  <a:gd name="T25" fmla="*/ 78 h 158"/>
                  <a:gd name="T26" fmla="*/ 191 w 191"/>
                  <a:gd name="T27" fmla="*/ 78 h 158"/>
                  <a:gd name="T28" fmla="*/ 191 w 191"/>
                  <a:gd name="T29" fmla="*/ 77 h 158"/>
                  <a:gd name="T30" fmla="*/ 191 w 191"/>
                  <a:gd name="T31" fmla="*/ 77 h 158"/>
                  <a:gd name="T32" fmla="*/ 191 w 191"/>
                  <a:gd name="T33" fmla="*/ 77 h 158"/>
                  <a:gd name="T34" fmla="*/ 191 w 191"/>
                  <a:gd name="T35" fmla="*/ 77 h 158"/>
                  <a:gd name="T36" fmla="*/ 191 w 191"/>
                  <a:gd name="T37" fmla="*/ 76 h 158"/>
                  <a:gd name="T38" fmla="*/ 191 w 191"/>
                  <a:gd name="T39" fmla="*/ 76 h 158"/>
                  <a:gd name="T40" fmla="*/ 191 w 191"/>
                  <a:gd name="T41" fmla="*/ 76 h 158"/>
                  <a:gd name="T42" fmla="*/ 191 w 191"/>
                  <a:gd name="T43" fmla="*/ 76 h 158"/>
                  <a:gd name="T44" fmla="*/ 191 w 191"/>
                  <a:gd name="T45" fmla="*/ 75 h 158"/>
                  <a:gd name="T46" fmla="*/ 191 w 191"/>
                  <a:gd name="T47" fmla="*/ 75 h 158"/>
                  <a:gd name="T48" fmla="*/ 191 w 191"/>
                  <a:gd name="T49" fmla="*/ 75 h 158"/>
                  <a:gd name="T50" fmla="*/ 191 w 191"/>
                  <a:gd name="T51" fmla="*/ 74 h 158"/>
                  <a:gd name="T52" fmla="*/ 191 w 191"/>
                  <a:gd name="T53" fmla="*/ 74 h 158"/>
                  <a:gd name="T54" fmla="*/ 191 w 191"/>
                  <a:gd name="T55" fmla="*/ 74 h 158"/>
                  <a:gd name="T56" fmla="*/ 191 w 191"/>
                  <a:gd name="T57" fmla="*/ 74 h 158"/>
                  <a:gd name="T58" fmla="*/ 191 w 191"/>
                  <a:gd name="T59" fmla="*/ 73 h 158"/>
                  <a:gd name="T60" fmla="*/ 189 w 191"/>
                  <a:gd name="T61" fmla="*/ 60 h 158"/>
                  <a:gd name="T62" fmla="*/ 189 w 191"/>
                  <a:gd name="T63" fmla="*/ 59 h 158"/>
                  <a:gd name="T64" fmla="*/ 189 w 191"/>
                  <a:gd name="T65" fmla="*/ 59 h 158"/>
                  <a:gd name="T66" fmla="*/ 189 w 191"/>
                  <a:gd name="T67" fmla="*/ 59 h 158"/>
                  <a:gd name="T68" fmla="*/ 189 w 191"/>
                  <a:gd name="T69" fmla="*/ 59 h 158"/>
                  <a:gd name="T70" fmla="*/ 189 w 191"/>
                  <a:gd name="T71" fmla="*/ 58 h 158"/>
                  <a:gd name="T72" fmla="*/ 189 w 191"/>
                  <a:gd name="T73" fmla="*/ 58 h 158"/>
                  <a:gd name="T74" fmla="*/ 189 w 191"/>
                  <a:gd name="T75" fmla="*/ 58 h 158"/>
                  <a:gd name="T76" fmla="*/ 166 w 191"/>
                  <a:gd name="T77" fmla="*/ 21 h 158"/>
                  <a:gd name="T78" fmla="*/ 166 w 191"/>
                  <a:gd name="T79" fmla="*/ 2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58">
                    <a:moveTo>
                      <a:pt x="112" y="0"/>
                    </a:moveTo>
                    <a:cubicBezTo>
                      <a:pt x="94" y="0"/>
                      <a:pt x="77" y="6"/>
                      <a:pt x="63" y="16"/>
                    </a:cubicBezTo>
                    <a:cubicBezTo>
                      <a:pt x="63" y="17"/>
                      <a:pt x="62" y="17"/>
                      <a:pt x="62" y="17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5" y="144"/>
                      <a:pt x="69" y="146"/>
                      <a:pt x="73" y="148"/>
                    </a:cubicBezTo>
                    <a:cubicBezTo>
                      <a:pt x="85" y="155"/>
                      <a:pt x="98" y="158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33" y="158"/>
                      <a:pt x="152" y="150"/>
                      <a:pt x="166" y="137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7" y="137"/>
                      <a:pt x="167" y="137"/>
                      <a:pt x="167" y="137"/>
                    </a:cubicBezTo>
                    <a:cubicBezTo>
                      <a:pt x="175" y="128"/>
                      <a:pt x="182" y="118"/>
                      <a:pt x="186" y="107"/>
                    </a:cubicBezTo>
                    <a:cubicBezTo>
                      <a:pt x="190" y="98"/>
                      <a:pt x="191" y="8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8"/>
                    </a:cubicBezTo>
                    <a:cubicBezTo>
                      <a:pt x="191" y="78"/>
                      <a:pt x="191" y="78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7"/>
                      <a:pt x="191" y="77"/>
                    </a:cubicBezTo>
                    <a:cubicBezTo>
                      <a:pt x="191" y="77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1" y="75"/>
                      <a:pt x="191" y="75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1" y="74"/>
                      <a:pt x="191" y="74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69"/>
                      <a:pt x="190" y="64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59"/>
                      <a:pt x="189" y="59"/>
                      <a:pt x="189" y="58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89" y="58"/>
                      <a:pt x="189" y="58"/>
                      <a:pt x="189" y="58"/>
                    </a:cubicBezTo>
                    <a:cubicBezTo>
                      <a:pt x="185" y="44"/>
                      <a:pt x="177" y="31"/>
                      <a:pt x="167" y="21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52" y="8"/>
                      <a:pt x="133" y="0"/>
                      <a:pt x="112" y="0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í$ľîďe"/>
              <p:cNvSpPr/>
              <p:nvPr/>
            </p:nvSpPr>
            <p:spPr bwMode="auto">
              <a:xfrm>
                <a:off x="5334000" y="1877563"/>
                <a:ext cx="647700" cy="265113"/>
              </a:xfrm>
              <a:custGeom>
                <a:avLst/>
                <a:gdLst>
                  <a:gd name="T0" fmla="*/ 192 w 192"/>
                  <a:gd name="T1" fmla="*/ 0 h 79"/>
                  <a:gd name="T2" fmla="*/ 0 w 192"/>
                  <a:gd name="T3" fmla="*/ 0 h 79"/>
                  <a:gd name="T4" fmla="*/ 80 w 192"/>
                  <a:gd name="T5" fmla="*/ 79 h 79"/>
                  <a:gd name="T6" fmla="*/ 80 w 192"/>
                  <a:gd name="T7" fmla="*/ 79 h 79"/>
                  <a:gd name="T8" fmla="*/ 80 w 192"/>
                  <a:gd name="T9" fmla="*/ 79 h 79"/>
                  <a:gd name="T10" fmla="*/ 130 w 192"/>
                  <a:gd name="T11" fmla="*/ 29 h 79"/>
                  <a:gd name="T12" fmla="*/ 142 w 192"/>
                  <a:gd name="T13" fmla="*/ 18 h 79"/>
                  <a:gd name="T14" fmla="*/ 143 w 192"/>
                  <a:gd name="T15" fmla="*/ 16 h 79"/>
                  <a:gd name="T16" fmla="*/ 192 w 192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79">
                    <a:moveTo>
                      <a:pt x="19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7"/>
                      <a:pt x="143" y="17"/>
                      <a:pt x="143" y="16"/>
                    </a:cubicBezTo>
                    <a:cubicBezTo>
                      <a:pt x="157" y="6"/>
                      <a:pt x="174" y="0"/>
                      <a:pt x="192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îşľîḑè"/>
              <p:cNvSpPr/>
              <p:nvPr/>
            </p:nvSpPr>
            <p:spPr bwMode="auto">
              <a:xfrm>
                <a:off x="5334000" y="2142675"/>
                <a:ext cx="647700" cy="266700"/>
              </a:xfrm>
              <a:custGeom>
                <a:avLst/>
                <a:gdLst>
                  <a:gd name="T0" fmla="*/ 80 w 192"/>
                  <a:gd name="T1" fmla="*/ 0 h 79"/>
                  <a:gd name="T2" fmla="*/ 0 w 192"/>
                  <a:gd name="T3" fmla="*/ 79 h 79"/>
                  <a:gd name="T4" fmla="*/ 192 w 192"/>
                  <a:gd name="T5" fmla="*/ 79 h 79"/>
                  <a:gd name="T6" fmla="*/ 192 w 192"/>
                  <a:gd name="T7" fmla="*/ 79 h 79"/>
                  <a:gd name="T8" fmla="*/ 153 w 192"/>
                  <a:gd name="T9" fmla="*/ 69 h 79"/>
                  <a:gd name="T10" fmla="*/ 142 w 192"/>
                  <a:gd name="T11" fmla="*/ 62 h 79"/>
                  <a:gd name="T12" fmla="*/ 130 w 192"/>
                  <a:gd name="T13" fmla="*/ 50 h 79"/>
                  <a:gd name="T14" fmla="*/ 109 w 192"/>
                  <a:gd name="T15" fmla="*/ 28 h 79"/>
                  <a:gd name="T16" fmla="*/ 80 w 192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79">
                    <a:moveTo>
                      <a:pt x="80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78" y="79"/>
                      <a:pt x="165" y="76"/>
                      <a:pt x="153" y="69"/>
                    </a:cubicBezTo>
                    <a:cubicBezTo>
                      <a:pt x="149" y="67"/>
                      <a:pt x="145" y="65"/>
                      <a:pt x="142" y="62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îš1ïḋe"/>
              <p:cNvSpPr/>
              <p:nvPr/>
            </p:nvSpPr>
            <p:spPr>
              <a:xfrm>
                <a:off x="5855530" y="2001424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ïṥļíḓê"/>
            <p:cNvSpPr/>
            <p:nvPr/>
          </p:nvSpPr>
          <p:spPr bwMode="auto">
            <a:xfrm>
              <a:off x="8133868" y="3059752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1" name="íṥļîḋè"/>
            <p:cNvSpPr txBox="1"/>
            <p:nvPr/>
          </p:nvSpPr>
          <p:spPr bwMode="auto">
            <a:xfrm>
              <a:off x="8133868" y="267215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32" name="ïšļiḑê"/>
            <p:cNvSpPr/>
            <p:nvPr/>
          </p:nvSpPr>
          <p:spPr bwMode="auto">
            <a:xfrm>
              <a:off x="8133868" y="5058944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3" name="íš1ïḍè"/>
            <p:cNvSpPr txBox="1"/>
            <p:nvPr/>
          </p:nvSpPr>
          <p:spPr bwMode="auto">
            <a:xfrm>
              <a:off x="8133868" y="4671346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34" name="iṣlíḋê"/>
            <p:cNvSpPr/>
            <p:nvPr/>
          </p:nvSpPr>
          <p:spPr bwMode="auto">
            <a:xfrm>
              <a:off x="1731000" y="4059347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5" name="îṩlídê"/>
            <p:cNvSpPr txBox="1"/>
            <p:nvPr/>
          </p:nvSpPr>
          <p:spPr bwMode="auto">
            <a:xfrm>
              <a:off x="1731000" y="3671749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36" name="íšľîḋè"/>
            <p:cNvSpPr/>
            <p:nvPr/>
          </p:nvSpPr>
          <p:spPr bwMode="auto">
            <a:xfrm>
              <a:off x="1731000" y="2058569"/>
              <a:ext cx="23271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7" name="íşļiḓé"/>
            <p:cNvSpPr txBox="1"/>
            <p:nvPr/>
          </p:nvSpPr>
          <p:spPr bwMode="auto">
            <a:xfrm>
              <a:off x="1731000" y="16709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821000" y="3069000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256000" y="4069390"/>
              <a:ext cx="211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18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2444" y="844154"/>
            <a:ext cx="8137922" cy="3759419"/>
            <a:chOff x="669926" y="1125538"/>
            <a:chExt cx="10850562" cy="5012559"/>
          </a:xfrm>
        </p:grpSpPr>
        <p:sp>
          <p:nvSpPr>
            <p:cNvPr id="53" name="iš1íḋe"/>
            <p:cNvSpPr/>
            <p:nvPr/>
          </p:nvSpPr>
          <p:spPr>
            <a:xfrm>
              <a:off x="6468235" y="2421181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4" name="îSlïďê"/>
            <p:cNvSpPr/>
            <p:nvPr/>
          </p:nvSpPr>
          <p:spPr>
            <a:xfrm flipV="1">
              <a:off x="5068561" y="2421181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5" name="iṩḷîḓê"/>
            <p:cNvSpPr/>
            <p:nvPr/>
          </p:nvSpPr>
          <p:spPr>
            <a:xfrm>
              <a:off x="7867909" y="3206167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6" name="íṧļîḍé"/>
            <p:cNvSpPr/>
            <p:nvPr/>
          </p:nvSpPr>
          <p:spPr>
            <a:xfrm flipH="1">
              <a:off x="3668888" y="3206167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7" name="îSḻíḑê"/>
            <p:cNvSpPr/>
            <p:nvPr/>
          </p:nvSpPr>
          <p:spPr>
            <a:xfrm flipH="1">
              <a:off x="7867909" y="3991152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8" name="îṡ1ïḋe"/>
            <p:cNvSpPr/>
            <p:nvPr/>
          </p:nvSpPr>
          <p:spPr>
            <a:xfrm>
              <a:off x="3668888" y="3991152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59" name="îsļídè"/>
            <p:cNvSpPr/>
            <p:nvPr/>
          </p:nvSpPr>
          <p:spPr>
            <a:xfrm flipV="1">
              <a:off x="6468235" y="4776137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60" name="iṣ1ïďe"/>
            <p:cNvSpPr/>
            <p:nvPr/>
          </p:nvSpPr>
          <p:spPr>
            <a:xfrm>
              <a:off x="5068561" y="4776137"/>
              <a:ext cx="790815" cy="218117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25000" lnSpcReduction="20000"/>
            </a:bodyPr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sp>
          <p:nvSpPr>
            <p:cNvPr id="61" name="ïSḻídé"/>
            <p:cNvSpPr/>
            <p:nvPr/>
          </p:nvSpPr>
          <p:spPr>
            <a:xfrm>
              <a:off x="5068565" y="1854311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2" name="ïśľîḓè"/>
            <p:cNvSpPr/>
            <p:nvPr/>
          </p:nvSpPr>
          <p:spPr>
            <a:xfrm>
              <a:off x="6468238" y="2639298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3" name="isľídé"/>
            <p:cNvSpPr/>
            <p:nvPr/>
          </p:nvSpPr>
          <p:spPr>
            <a:xfrm>
              <a:off x="669926" y="3424282"/>
              <a:ext cx="3789780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4" name="ïṡlîdé"/>
            <p:cNvSpPr/>
            <p:nvPr/>
          </p:nvSpPr>
          <p:spPr>
            <a:xfrm>
              <a:off x="7867912" y="3424282"/>
              <a:ext cx="3652576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5" name="íšḷíḑê"/>
            <p:cNvSpPr/>
            <p:nvPr/>
          </p:nvSpPr>
          <p:spPr>
            <a:xfrm>
              <a:off x="6468238" y="4209269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6" name="îṧ1îḑè"/>
            <p:cNvSpPr/>
            <p:nvPr/>
          </p:nvSpPr>
          <p:spPr>
            <a:xfrm>
              <a:off x="5068565" y="4994252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7" name="ïślíďê"/>
            <p:cNvSpPr/>
            <p:nvPr/>
          </p:nvSpPr>
          <p:spPr>
            <a:xfrm>
              <a:off x="3668891" y="2639298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8" name="îsľíḋê"/>
            <p:cNvSpPr/>
            <p:nvPr/>
          </p:nvSpPr>
          <p:spPr>
            <a:xfrm>
              <a:off x="3668891" y="4209269"/>
              <a:ext cx="2190489" cy="566869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 anchorCtr="1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69" name="ïṣļídè"/>
            <p:cNvSpPr/>
            <p:nvPr/>
          </p:nvSpPr>
          <p:spPr bwMode="auto">
            <a:xfrm>
              <a:off x="669926" y="1544773"/>
              <a:ext cx="3438370" cy="100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0" name="i$1íde"/>
            <p:cNvSpPr txBox="1"/>
            <p:nvPr/>
          </p:nvSpPr>
          <p:spPr bwMode="auto">
            <a:xfrm>
              <a:off x="669926" y="1125538"/>
              <a:ext cx="343837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2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01.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标题内容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ïṥļîdê"/>
            <p:cNvSpPr/>
            <p:nvPr/>
          </p:nvSpPr>
          <p:spPr bwMode="auto">
            <a:xfrm>
              <a:off x="669926" y="5134996"/>
              <a:ext cx="3438370" cy="100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2" name="iṡļïḑê"/>
            <p:cNvSpPr txBox="1"/>
            <p:nvPr/>
          </p:nvSpPr>
          <p:spPr bwMode="auto">
            <a:xfrm>
              <a:off x="669926" y="4715761"/>
              <a:ext cx="343837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2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03.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标题内容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íśļiďê"/>
            <p:cNvSpPr/>
            <p:nvPr/>
          </p:nvSpPr>
          <p:spPr bwMode="auto">
            <a:xfrm>
              <a:off x="8082118" y="1544773"/>
              <a:ext cx="3438370" cy="100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4" name="işļïḑe"/>
            <p:cNvSpPr txBox="1"/>
            <p:nvPr/>
          </p:nvSpPr>
          <p:spPr bwMode="auto">
            <a:xfrm>
              <a:off x="8082118" y="1125538"/>
              <a:ext cx="343837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2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02.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标题内容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5" name="íSḷîḑè"/>
            <p:cNvSpPr/>
            <p:nvPr/>
          </p:nvSpPr>
          <p:spPr bwMode="auto">
            <a:xfrm>
              <a:off x="8082118" y="5134996"/>
              <a:ext cx="3438370" cy="100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endParaRPr lang="en-US" altLang="zh-CN" sz="900" dirty="0">
                <a:cs typeface="+mn-ea"/>
                <a:sym typeface="+mn-lt"/>
              </a:endParaRP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en-US" altLang="zh-CN" sz="9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76" name="íṥ1iḓè"/>
            <p:cNvSpPr txBox="1"/>
            <p:nvPr/>
          </p:nvSpPr>
          <p:spPr bwMode="auto">
            <a:xfrm>
              <a:off x="8082118" y="4715761"/>
              <a:ext cx="343837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fontScale="92500" lnSpcReduction="20000"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04.</a:t>
              </a: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标题内容</a:t>
              </a: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09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2809" y="868734"/>
            <a:ext cx="7806958" cy="3298010"/>
            <a:chOff x="910412" y="1158312"/>
            <a:chExt cx="10409277" cy="4397346"/>
          </a:xfrm>
        </p:grpSpPr>
        <p:sp>
          <p:nvSpPr>
            <p:cNvPr id="41" name="í$1îdê"/>
            <p:cNvSpPr/>
            <p:nvPr/>
          </p:nvSpPr>
          <p:spPr>
            <a:xfrm rot="8100000">
              <a:off x="4276535" y="1158312"/>
              <a:ext cx="3638931" cy="3638932"/>
            </a:xfrm>
            <a:prstGeom prst="teardrop">
              <a:avLst>
                <a:gd name="adj" fmla="val 112833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šḻïḋê"/>
            <p:cNvSpPr/>
            <p:nvPr/>
          </p:nvSpPr>
          <p:spPr>
            <a:xfrm rot="8100000">
              <a:off x="4656723" y="2135399"/>
              <a:ext cx="2878555" cy="2878556"/>
            </a:xfrm>
            <a:prstGeom prst="teardrop">
              <a:avLst>
                <a:gd name="adj" fmla="val 112833"/>
              </a:avLst>
            </a:prstGeom>
            <a:solidFill>
              <a:srgbClr val="E7A5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ïšliḋe"/>
            <p:cNvSpPr/>
            <p:nvPr/>
          </p:nvSpPr>
          <p:spPr>
            <a:xfrm rot="8100000">
              <a:off x="4926596" y="2990131"/>
              <a:ext cx="2338808" cy="2338808"/>
            </a:xfrm>
            <a:prstGeom prst="teardrop">
              <a:avLst>
                <a:gd name="adj" fmla="val 112833"/>
              </a:avLst>
            </a:prstGeom>
            <a:solidFill>
              <a:srgbClr val="A73B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š1îḋê"/>
            <p:cNvSpPr/>
            <p:nvPr/>
          </p:nvSpPr>
          <p:spPr>
            <a:xfrm rot="8100000">
              <a:off x="5187023" y="3699934"/>
              <a:ext cx="1817957" cy="1817957"/>
            </a:xfrm>
            <a:prstGeom prst="teardrop">
              <a:avLst>
                <a:gd name="adj" fmla="val 112833"/>
              </a:avLst>
            </a:prstGeom>
            <a:solidFill>
              <a:srgbClr val="E7A5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ṩḷiḍe"/>
            <p:cNvSpPr/>
            <p:nvPr/>
          </p:nvSpPr>
          <p:spPr bwMode="auto">
            <a:xfrm>
              <a:off x="5897066" y="1270313"/>
              <a:ext cx="397869" cy="747351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sļiďê"/>
            <p:cNvSpPr/>
            <p:nvPr/>
          </p:nvSpPr>
          <p:spPr bwMode="auto">
            <a:xfrm>
              <a:off x="5831741" y="3098944"/>
              <a:ext cx="528521" cy="499757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ṣḻîḑé"/>
            <p:cNvSpPr/>
            <p:nvPr/>
          </p:nvSpPr>
          <p:spPr bwMode="auto">
            <a:xfrm>
              <a:off x="5757744" y="2374351"/>
              <a:ext cx="602517" cy="522496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ṥḻïḓé"/>
            <p:cNvSpPr/>
            <p:nvPr/>
          </p:nvSpPr>
          <p:spPr bwMode="auto">
            <a:xfrm>
              <a:off x="5808545" y="4379125"/>
              <a:ext cx="608927" cy="608927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1" name="ísľïḓê"/>
            <p:cNvGrpSpPr/>
            <p:nvPr/>
          </p:nvGrpSpPr>
          <p:grpSpPr>
            <a:xfrm>
              <a:off x="949221" y="4282399"/>
              <a:ext cx="3034927" cy="1273259"/>
              <a:chOff x="949221" y="4282399"/>
              <a:chExt cx="3034927" cy="1273259"/>
            </a:xfrm>
          </p:grpSpPr>
          <p:sp>
            <p:nvSpPr>
              <p:cNvPr id="70" name="iśľiḍê"/>
              <p:cNvSpPr txBox="1"/>
              <p:nvPr/>
            </p:nvSpPr>
            <p:spPr>
              <a:xfrm>
                <a:off x="949221" y="4574643"/>
                <a:ext cx="3034927" cy="9810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r>
                  <a:rPr lang="en-US" altLang="zh-CN" sz="1100" dirty="0">
                    <a:cs typeface="+mn-ea"/>
                    <a:sym typeface="+mn-lt"/>
                  </a:rPr>
                  <a:t> 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  <p:sp>
            <p:nvSpPr>
              <p:cNvPr id="71" name="íŝḻiḍé"/>
              <p:cNvSpPr/>
              <p:nvPr/>
            </p:nvSpPr>
            <p:spPr>
              <a:xfrm>
                <a:off x="949221" y="4282399"/>
                <a:ext cx="3034927" cy="2922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400" b="1" dirty="0">
                    <a:cs typeface="+mn-ea"/>
                    <a:sym typeface="+mn-lt"/>
                  </a:rPr>
                  <a:t>标题内容</a:t>
                </a:r>
                <a:endParaRPr lang="en-US" altLang="zh-CN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îṧḻïḓé"/>
            <p:cNvGrpSpPr/>
            <p:nvPr/>
          </p:nvGrpSpPr>
          <p:grpSpPr>
            <a:xfrm>
              <a:off x="8284762" y="1379220"/>
              <a:ext cx="3034927" cy="1257692"/>
              <a:chOff x="8284762" y="1379220"/>
              <a:chExt cx="3034927" cy="1257692"/>
            </a:xfrm>
          </p:grpSpPr>
          <p:sp>
            <p:nvSpPr>
              <p:cNvPr id="68" name="iśľïḋe"/>
              <p:cNvSpPr txBox="1"/>
              <p:nvPr/>
            </p:nvSpPr>
            <p:spPr>
              <a:xfrm>
                <a:off x="8284762" y="1655897"/>
                <a:ext cx="3034927" cy="9810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r>
                  <a:rPr lang="en-US" altLang="zh-CN" sz="1100" dirty="0">
                    <a:cs typeface="+mn-ea"/>
                    <a:sym typeface="+mn-lt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  <p:sp>
            <p:nvSpPr>
              <p:cNvPr id="69" name="iṧ1íḍé"/>
              <p:cNvSpPr/>
              <p:nvPr/>
            </p:nvSpPr>
            <p:spPr>
              <a:xfrm>
                <a:off x="8284762" y="1379220"/>
                <a:ext cx="3034927" cy="276677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6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cs typeface="+mn-ea"/>
                    <a:sym typeface="+mn-lt"/>
                  </a:rPr>
                  <a:t>标题内容</a:t>
                </a:r>
                <a:endParaRPr lang="en-US" altLang="zh-CN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íšlíďè"/>
            <p:cNvGrpSpPr/>
            <p:nvPr/>
          </p:nvGrpSpPr>
          <p:grpSpPr>
            <a:xfrm>
              <a:off x="910412" y="1379220"/>
              <a:ext cx="3034927" cy="1257693"/>
              <a:chOff x="910412" y="1379220"/>
              <a:chExt cx="3034927" cy="1257693"/>
            </a:xfrm>
          </p:grpSpPr>
          <p:sp>
            <p:nvSpPr>
              <p:cNvPr id="66" name="íşľíḑé"/>
              <p:cNvSpPr txBox="1"/>
              <p:nvPr/>
            </p:nvSpPr>
            <p:spPr>
              <a:xfrm>
                <a:off x="910412" y="1655898"/>
                <a:ext cx="3034927" cy="9810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r>
                  <a:rPr lang="en-US" altLang="zh-CN" sz="1100" dirty="0">
                    <a:cs typeface="+mn-ea"/>
                    <a:sym typeface="+mn-lt"/>
                  </a:rPr>
                  <a:t> </a:t>
                </a:r>
              </a:p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  <p:sp>
            <p:nvSpPr>
              <p:cNvPr id="67" name="isḷiďe"/>
              <p:cNvSpPr/>
              <p:nvPr/>
            </p:nvSpPr>
            <p:spPr>
              <a:xfrm>
                <a:off x="910412" y="1379220"/>
                <a:ext cx="3034927" cy="276678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6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400" b="1" dirty="0">
                    <a:cs typeface="+mn-ea"/>
                    <a:sym typeface="+mn-lt"/>
                  </a:rPr>
                  <a:t>标题内容</a:t>
                </a:r>
                <a:endParaRPr lang="en-US" altLang="zh-CN" sz="1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ïsľiḋé"/>
            <p:cNvGrpSpPr/>
            <p:nvPr/>
          </p:nvGrpSpPr>
          <p:grpSpPr>
            <a:xfrm>
              <a:off x="8246662" y="4282399"/>
              <a:ext cx="3034927" cy="1196459"/>
              <a:chOff x="8246662" y="4282399"/>
              <a:chExt cx="3034927" cy="1196459"/>
            </a:xfrm>
          </p:grpSpPr>
          <p:sp>
            <p:nvSpPr>
              <p:cNvPr id="61" name="îṣļïďe"/>
              <p:cNvSpPr txBox="1"/>
              <p:nvPr/>
            </p:nvSpPr>
            <p:spPr>
              <a:xfrm>
                <a:off x="8246662" y="4574643"/>
                <a:ext cx="3034927" cy="9042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r>
                  <a:rPr lang="en-US" altLang="zh-CN" sz="1100" dirty="0">
                    <a:cs typeface="+mn-ea"/>
                    <a:sym typeface="+mn-lt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  <p:sp>
            <p:nvSpPr>
              <p:cNvPr id="65" name="ïŝliḑe"/>
              <p:cNvSpPr/>
              <p:nvPr/>
            </p:nvSpPr>
            <p:spPr>
              <a:xfrm>
                <a:off x="8246662" y="4282399"/>
                <a:ext cx="3034927" cy="2922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cs typeface="+mn-ea"/>
                    <a:sym typeface="+mn-lt"/>
                  </a:rPr>
                  <a:t>标题内容</a:t>
                </a:r>
                <a:endParaRPr lang="en-US" altLang="zh-CN" sz="1400" b="1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4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1560" y="951570"/>
            <a:ext cx="7920880" cy="3550494"/>
            <a:chOff x="815414" y="1268760"/>
            <a:chExt cx="10561173" cy="4733992"/>
          </a:xfrm>
        </p:grpSpPr>
        <p:sp>
          <p:nvSpPr>
            <p:cNvPr id="19" name="íṩḻïḑé"/>
            <p:cNvSpPr/>
            <p:nvPr/>
          </p:nvSpPr>
          <p:spPr>
            <a:xfrm>
              <a:off x="815414" y="1296147"/>
              <a:ext cx="3072341" cy="2084848"/>
            </a:xfrm>
            <a:prstGeom prst="wedgeRoundRectCallout">
              <a:avLst/>
            </a:prstGeom>
            <a:solidFill>
              <a:srgbClr val="E7A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20" name="ísľidè"/>
            <p:cNvSpPr/>
            <p:nvPr/>
          </p:nvSpPr>
          <p:spPr>
            <a:xfrm>
              <a:off x="4559830" y="1268760"/>
              <a:ext cx="3072341" cy="2084848"/>
            </a:xfrm>
            <a:prstGeom prst="wedgeRoundRect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21" name="íśľïḋe"/>
            <p:cNvSpPr/>
            <p:nvPr/>
          </p:nvSpPr>
          <p:spPr>
            <a:xfrm>
              <a:off x="8304246" y="1268765"/>
              <a:ext cx="3072341" cy="2112009"/>
            </a:xfrm>
            <a:prstGeom prst="wedgeRoundRectCallout">
              <a:avLst/>
            </a:prstGeom>
            <a:solidFill>
              <a:srgbClr val="E7A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22" name="işḻiḋe"/>
            <p:cNvSpPr/>
            <p:nvPr/>
          </p:nvSpPr>
          <p:spPr>
            <a:xfrm>
              <a:off x="1400155" y="3515979"/>
              <a:ext cx="2487600" cy="2486773"/>
            </a:xfrm>
            <a:prstGeom prst="ellipse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ṩḷïḋè"/>
            <p:cNvSpPr/>
            <p:nvPr/>
          </p:nvSpPr>
          <p:spPr>
            <a:xfrm>
              <a:off x="5144571" y="3515979"/>
              <a:ext cx="2487600" cy="2486773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Sḻïḍè"/>
            <p:cNvSpPr/>
            <p:nvPr/>
          </p:nvSpPr>
          <p:spPr>
            <a:xfrm>
              <a:off x="8888987" y="3515979"/>
              <a:ext cx="2487600" cy="2486773"/>
            </a:xfrm>
            <a:prstGeom prst="ellipse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819400" y="2266950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819569" y="3039477"/>
            <a:ext cx="2948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点击添加主要文字内容点击添加主要文字内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91691" y="2007087"/>
            <a:ext cx="1714298" cy="1714288"/>
            <a:chOff x="1008643" y="2003411"/>
            <a:chExt cx="1406546" cy="1406539"/>
          </a:xfrm>
        </p:grpSpPr>
        <p:sp>
          <p:nvSpPr>
            <p:cNvPr id="10" name="椭圆 9"/>
            <p:cNvSpPr/>
            <p:nvPr/>
          </p:nvSpPr>
          <p:spPr>
            <a:xfrm>
              <a:off x="1232408" y="2177925"/>
              <a:ext cx="954440" cy="954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7" name="任意多边形 16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768712" y="2968219"/>
                <a:ext cx="1180993" cy="10950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tx2"/>
                    </a:solidFill>
                    <a:cs typeface="+mn-ea"/>
                    <a:sym typeface="+mn-lt"/>
                  </a:rPr>
                  <a:t>04</a:t>
                </a:r>
                <a:endParaRPr lang="zh-CN" altLang="en-US" sz="72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5136" y="1494664"/>
            <a:ext cx="1269152" cy="1269150"/>
            <a:chOff x="2023911" y="1176076"/>
            <a:chExt cx="1269152" cy="1269150"/>
          </a:xfrm>
        </p:grpSpPr>
        <p:sp>
          <p:nvSpPr>
            <p:cNvPr id="291" name="椭圆 290"/>
            <p:cNvSpPr/>
            <p:nvPr/>
          </p:nvSpPr>
          <p:spPr>
            <a:xfrm>
              <a:off x="2023911" y="1176076"/>
              <a:ext cx="1269152" cy="1269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146996" y="1449867"/>
              <a:ext cx="1005403" cy="751143"/>
              <a:chOff x="-707638" y="192493"/>
              <a:chExt cx="1005403" cy="751143"/>
            </a:xfrm>
          </p:grpSpPr>
          <p:sp>
            <p:nvSpPr>
              <p:cNvPr id="776" name="文本框 775"/>
              <p:cNvSpPr txBox="1"/>
              <p:nvPr/>
            </p:nvSpPr>
            <p:spPr>
              <a:xfrm>
                <a:off x="-679301" y="682026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tx2"/>
                    </a:solidFill>
                    <a:cs typeface="+mn-ea"/>
                    <a:sym typeface="+mn-lt"/>
                  </a:rPr>
                  <a:t>CONTENTS</a:t>
                </a:r>
                <a:endParaRPr lang="zh-CN" altLang="en-US" sz="11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7" name="文本框 776"/>
              <p:cNvSpPr txBox="1"/>
              <p:nvPr/>
            </p:nvSpPr>
            <p:spPr>
              <a:xfrm>
                <a:off x="-707638" y="192493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286000" y="1504950"/>
            <a:ext cx="1406546" cy="1406539"/>
            <a:chOff x="1008643" y="2003411"/>
            <a:chExt cx="1406546" cy="1406539"/>
          </a:xfrm>
        </p:grpSpPr>
        <p:sp>
          <p:nvSpPr>
            <p:cNvPr id="3" name="椭圆 2"/>
            <p:cNvSpPr/>
            <p:nvPr/>
          </p:nvSpPr>
          <p:spPr>
            <a:xfrm>
              <a:off x="1125261" y="2070777"/>
              <a:ext cx="1168733" cy="116873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2" name="组合 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811" name="任意多边形 810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0" name="任意多边形 809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9" name="任意多边形 80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8" name="任意多边形 807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7" name="任意多边形 806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6" name="任意多边形 805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5" name="任意多边形 804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4" name="任意多边形 803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3" name="任意多边形 802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2" name="任意多边形 801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1" name="任意多边形 800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0" name="任意多边形 79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9" name="任意多边形 798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8" name="任意多边形 797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7" name="任意多边形 796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6" name="任意多边形 795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8" name="矩形 867"/>
              <p:cNvSpPr/>
              <p:nvPr/>
            </p:nvSpPr>
            <p:spPr>
              <a:xfrm>
                <a:off x="1524338" y="3474858"/>
                <a:ext cx="1564520" cy="444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  <a:cs typeface="+mn-ea"/>
                    <a:sym typeface="+mn-lt"/>
                  </a:rPr>
                  <a:t>请输入文字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848554" y="2927837"/>
                <a:ext cx="906458" cy="7563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3845482" y="1462575"/>
            <a:ext cx="1406546" cy="1406539"/>
            <a:chOff x="1008643" y="2003411"/>
            <a:chExt cx="1406546" cy="1406539"/>
          </a:xfrm>
        </p:grpSpPr>
        <p:sp>
          <p:nvSpPr>
            <p:cNvPr id="116" name="椭圆 115"/>
            <p:cNvSpPr/>
            <p:nvPr/>
          </p:nvSpPr>
          <p:spPr>
            <a:xfrm>
              <a:off x="1125261" y="2070777"/>
              <a:ext cx="1168733" cy="116873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18" name="组合 117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21" name="任意多边形 120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任意多边形 121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任意多边形 122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任意多边形 123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任意多边形 126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任意多边形 127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任意多边形 128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任意多边形 129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任意多边形 131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任意多边形 132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任意多边形 133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任意多边形 134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9" name="矩形 118"/>
              <p:cNvSpPr/>
              <p:nvPr/>
            </p:nvSpPr>
            <p:spPr>
              <a:xfrm>
                <a:off x="1524338" y="3474858"/>
                <a:ext cx="1564520" cy="444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  <a:cs typeface="+mn-ea"/>
                    <a:sym typeface="+mn-lt"/>
                  </a:rPr>
                  <a:t>请输入文字</a:t>
                </a: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1848554" y="2927837"/>
                <a:ext cx="906458" cy="7563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2335909" y="3011701"/>
            <a:ext cx="1406546" cy="1406539"/>
            <a:chOff x="1008643" y="2003411"/>
            <a:chExt cx="1406546" cy="1406539"/>
          </a:xfrm>
        </p:grpSpPr>
        <p:sp>
          <p:nvSpPr>
            <p:cNvPr id="138" name="椭圆 137"/>
            <p:cNvSpPr/>
            <p:nvPr/>
          </p:nvSpPr>
          <p:spPr>
            <a:xfrm>
              <a:off x="1125261" y="2070777"/>
              <a:ext cx="1168733" cy="116873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40" name="组合 139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43" name="任意多边形 142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任意多边形 143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任意多边形 145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任意多边形 146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任意多边形 147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任意多边形 148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任意多边形 150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任意多边形 151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任意多边形 152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任意多边形 153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任意多边形 154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任意多边形 156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任意多边形 157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1" name="矩形 140"/>
              <p:cNvSpPr/>
              <p:nvPr/>
            </p:nvSpPr>
            <p:spPr>
              <a:xfrm>
                <a:off x="1524338" y="3474858"/>
                <a:ext cx="1564520" cy="444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  <a:cs typeface="+mn-ea"/>
                    <a:sym typeface="+mn-lt"/>
                  </a:rPr>
                  <a:t>请输入文字</a:t>
                </a:r>
              </a:p>
            </p:txBody>
          </p:sp>
          <p:sp>
            <p:nvSpPr>
              <p:cNvPr id="142" name="文本框 141"/>
              <p:cNvSpPr txBox="1"/>
              <p:nvPr/>
            </p:nvSpPr>
            <p:spPr>
              <a:xfrm>
                <a:off x="1848554" y="2927837"/>
                <a:ext cx="906458" cy="7563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3819025" y="3011701"/>
            <a:ext cx="1406546" cy="1406539"/>
            <a:chOff x="1008643" y="2003411"/>
            <a:chExt cx="1406546" cy="1406539"/>
          </a:xfrm>
        </p:grpSpPr>
        <p:sp>
          <p:nvSpPr>
            <p:cNvPr id="160" name="椭圆 159"/>
            <p:cNvSpPr/>
            <p:nvPr/>
          </p:nvSpPr>
          <p:spPr>
            <a:xfrm>
              <a:off x="1125261" y="2070777"/>
              <a:ext cx="1168733" cy="116873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62" name="组合 16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65" name="任意多边形 164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任意多边形 165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任意多边形 166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任意多边形 255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任意多边形 256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任意多边形 257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任意多边形 258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任意多边形 259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任意多边形 260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任意多边形 261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任意多边形 262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任意多边形 263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任意多边形 264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任意多边形 265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任意多边形 266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任意多边形 267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3" name="矩形 162"/>
              <p:cNvSpPr/>
              <p:nvPr/>
            </p:nvSpPr>
            <p:spPr>
              <a:xfrm>
                <a:off x="1524338" y="3474858"/>
                <a:ext cx="1564520" cy="444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  <a:cs typeface="+mn-ea"/>
                    <a:sym typeface="+mn-lt"/>
                  </a:rPr>
                  <a:t>请输入文字</a:t>
                </a:r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1848554" y="2927837"/>
                <a:ext cx="906458" cy="7563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9" name="组合 268"/>
          <p:cNvGrpSpPr/>
          <p:nvPr/>
        </p:nvGrpSpPr>
        <p:grpSpPr>
          <a:xfrm>
            <a:off x="5302142" y="3011701"/>
            <a:ext cx="1406546" cy="1406539"/>
            <a:chOff x="1008643" y="2003411"/>
            <a:chExt cx="1406546" cy="1406539"/>
          </a:xfrm>
        </p:grpSpPr>
        <p:sp>
          <p:nvSpPr>
            <p:cNvPr id="270" name="椭圆 269"/>
            <p:cNvSpPr/>
            <p:nvPr/>
          </p:nvSpPr>
          <p:spPr>
            <a:xfrm>
              <a:off x="1125261" y="2070777"/>
              <a:ext cx="1168733" cy="116873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271" name="组合 27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272" name="组合 27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275" name="任意多边形 274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任意多边形 275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任意多边形 276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任意多边形 277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任意多边形 278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任意多边形 279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任意多边形 280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任意多边形 281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任意多边形 282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任意多边形 283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任意多边形 284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任意多边形 285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任意多边形 286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任意多边形 287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任意多边形 288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任意多边形 289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3" name="矩形 272"/>
              <p:cNvSpPr/>
              <p:nvPr/>
            </p:nvSpPr>
            <p:spPr>
              <a:xfrm>
                <a:off x="1524338" y="3474858"/>
                <a:ext cx="1564520" cy="444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2"/>
                    </a:solidFill>
                    <a:cs typeface="+mn-ea"/>
                    <a:sym typeface="+mn-lt"/>
                  </a:rPr>
                  <a:t>请输入文字</a:t>
                </a:r>
              </a:p>
            </p:txBody>
          </p:sp>
          <p:sp>
            <p:nvSpPr>
              <p:cNvPr id="274" name="文本框 273"/>
              <p:cNvSpPr txBox="1"/>
              <p:nvPr/>
            </p:nvSpPr>
            <p:spPr>
              <a:xfrm>
                <a:off x="1848554" y="2927837"/>
                <a:ext cx="906458" cy="75630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05</a:t>
                </a:r>
                <a:endParaRPr lang="zh-CN" altLang="en-US" sz="3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13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64817" y="1080228"/>
            <a:ext cx="6814367" cy="3297372"/>
            <a:chOff x="1553089" y="1440303"/>
            <a:chExt cx="9085823" cy="4396496"/>
          </a:xfrm>
        </p:grpSpPr>
        <p:sp>
          <p:nvSpPr>
            <p:cNvPr id="33" name="ïšlíḍé"/>
            <p:cNvSpPr/>
            <p:nvPr/>
          </p:nvSpPr>
          <p:spPr>
            <a:xfrm>
              <a:off x="5903043" y="2176033"/>
              <a:ext cx="385914" cy="385912"/>
            </a:xfrm>
            <a:prstGeom prst="chevron">
              <a:avLst/>
            </a:prstGeom>
            <a:solidFill>
              <a:srgbClr val="F9F7DE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śḷïdé"/>
            <p:cNvSpPr/>
            <p:nvPr/>
          </p:nvSpPr>
          <p:spPr>
            <a:xfrm rot="16200000" flipH="1" flipV="1">
              <a:off x="9146467" y="3450058"/>
              <a:ext cx="385914" cy="385912"/>
            </a:xfrm>
            <a:prstGeom prst="chevron">
              <a:avLst/>
            </a:prstGeom>
            <a:solidFill>
              <a:srgbClr val="E7A56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Sḷídè"/>
            <p:cNvSpPr/>
            <p:nvPr/>
          </p:nvSpPr>
          <p:spPr>
            <a:xfrm rot="5400000" flipH="1">
              <a:off x="2659619" y="3450058"/>
              <a:ext cx="385914" cy="385912"/>
            </a:xfrm>
            <a:prstGeom prst="chevron">
              <a:avLst/>
            </a:prstGeom>
            <a:solidFill>
              <a:srgbClr val="E7A56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iṧļîḍè"/>
            <p:cNvGrpSpPr/>
            <p:nvPr/>
          </p:nvGrpSpPr>
          <p:grpSpPr>
            <a:xfrm>
              <a:off x="1553089" y="1440303"/>
              <a:ext cx="2598975" cy="1816642"/>
              <a:chOff x="2404498" y="1359000"/>
              <a:chExt cx="2598975" cy="1816642"/>
            </a:xfrm>
          </p:grpSpPr>
          <p:sp>
            <p:nvSpPr>
              <p:cNvPr id="67" name="îś1ïďe"/>
              <p:cNvSpPr/>
              <p:nvPr/>
            </p:nvSpPr>
            <p:spPr>
              <a:xfrm>
                <a:off x="2404499" y="1359000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ïṡḻiḍe"/>
              <p:cNvSpPr/>
              <p:nvPr/>
            </p:nvSpPr>
            <p:spPr>
              <a:xfrm>
                <a:off x="2404498" y="1580066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íṩḷïďè"/>
              <p:cNvSpPr/>
              <p:nvPr/>
            </p:nvSpPr>
            <p:spPr>
              <a:xfrm>
                <a:off x="3172176" y="1684858"/>
                <a:ext cx="295089" cy="242879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ṧľíde"/>
              <p:cNvSpPr/>
              <p:nvPr/>
            </p:nvSpPr>
            <p:spPr bwMode="auto">
              <a:xfrm>
                <a:off x="3544341" y="1651341"/>
                <a:ext cx="319289" cy="501401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sľiďe"/>
              <p:cNvSpPr/>
              <p:nvPr/>
            </p:nvSpPr>
            <p:spPr>
              <a:xfrm>
                <a:off x="2480766" y="1378410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72" name="ï$1ïďé"/>
              <p:cNvGrpSpPr/>
              <p:nvPr/>
            </p:nvGrpSpPr>
            <p:grpSpPr>
              <a:xfrm>
                <a:off x="2429571" y="2167595"/>
                <a:ext cx="2548830" cy="944997"/>
                <a:chOff x="7294586" y="1359000"/>
                <a:chExt cx="2108063" cy="944997"/>
              </a:xfrm>
            </p:grpSpPr>
            <p:sp>
              <p:nvSpPr>
                <p:cNvPr id="73" name="îṡ1îde"/>
                <p:cNvSpPr/>
                <p:nvPr/>
              </p:nvSpPr>
              <p:spPr bwMode="auto">
                <a:xfrm>
                  <a:off x="7294586" y="1746598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i$ḻiḑe"/>
                <p:cNvSpPr txBox="1"/>
                <p:nvPr/>
              </p:nvSpPr>
              <p:spPr bwMode="auto">
                <a:xfrm>
                  <a:off x="7294586" y="1359000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i$ļíḑè"/>
            <p:cNvGrpSpPr/>
            <p:nvPr/>
          </p:nvGrpSpPr>
          <p:grpSpPr>
            <a:xfrm>
              <a:off x="8039937" y="1440303"/>
              <a:ext cx="2598975" cy="1816642"/>
              <a:chOff x="7188528" y="1359000"/>
              <a:chExt cx="2598975" cy="1816642"/>
            </a:xfrm>
          </p:grpSpPr>
          <p:sp>
            <p:nvSpPr>
              <p:cNvPr id="59" name="îsḻîḍé"/>
              <p:cNvSpPr/>
              <p:nvPr/>
            </p:nvSpPr>
            <p:spPr>
              <a:xfrm>
                <a:off x="7188529" y="1359000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ïş1íḑe"/>
              <p:cNvSpPr/>
              <p:nvPr/>
            </p:nvSpPr>
            <p:spPr>
              <a:xfrm>
                <a:off x="7188528" y="1580065"/>
                <a:ext cx="2598975" cy="1595577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ïṩliḍê"/>
              <p:cNvSpPr/>
              <p:nvPr/>
            </p:nvSpPr>
            <p:spPr>
              <a:xfrm>
                <a:off x="7956205" y="1684859"/>
                <a:ext cx="295089" cy="242879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ṧľîḍe"/>
              <p:cNvSpPr/>
              <p:nvPr/>
            </p:nvSpPr>
            <p:spPr>
              <a:xfrm>
                <a:off x="7264796" y="1378410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63" name="íSļíḓè"/>
              <p:cNvGrpSpPr/>
              <p:nvPr/>
            </p:nvGrpSpPr>
            <p:grpSpPr>
              <a:xfrm>
                <a:off x="7213601" y="2167595"/>
                <a:ext cx="2548830" cy="944997"/>
                <a:chOff x="7294586" y="1359000"/>
                <a:chExt cx="2108063" cy="944997"/>
              </a:xfrm>
            </p:grpSpPr>
            <p:sp>
              <p:nvSpPr>
                <p:cNvPr id="65" name="ïŝľîḓé"/>
                <p:cNvSpPr/>
                <p:nvPr/>
              </p:nvSpPr>
              <p:spPr bwMode="auto">
                <a:xfrm>
                  <a:off x="7294586" y="1746598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îšlíḑê"/>
                <p:cNvSpPr txBox="1"/>
                <p:nvPr/>
              </p:nvSpPr>
              <p:spPr bwMode="auto">
                <a:xfrm>
                  <a:off x="7294586" y="1359000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iŝḷïde"/>
              <p:cNvSpPr/>
              <p:nvPr/>
            </p:nvSpPr>
            <p:spPr bwMode="auto">
              <a:xfrm>
                <a:off x="8328371" y="1651341"/>
                <a:ext cx="319289" cy="501401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íṩľïḋê"/>
            <p:cNvGrpSpPr/>
            <p:nvPr/>
          </p:nvGrpSpPr>
          <p:grpSpPr>
            <a:xfrm>
              <a:off x="1553089" y="4020156"/>
              <a:ext cx="2598975" cy="1816642"/>
              <a:chOff x="2404498" y="3938853"/>
              <a:chExt cx="2598975" cy="1816642"/>
            </a:xfrm>
          </p:grpSpPr>
          <p:sp>
            <p:nvSpPr>
              <p:cNvPr id="51" name="i$ḷïďé"/>
              <p:cNvSpPr/>
              <p:nvPr/>
            </p:nvSpPr>
            <p:spPr>
              <a:xfrm>
                <a:off x="2404499" y="3938853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ïsḷiḋé"/>
              <p:cNvSpPr/>
              <p:nvPr/>
            </p:nvSpPr>
            <p:spPr>
              <a:xfrm>
                <a:off x="2404498" y="4159919"/>
                <a:ext cx="2598975" cy="1595576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Sļïḑé"/>
              <p:cNvSpPr/>
              <p:nvPr/>
            </p:nvSpPr>
            <p:spPr>
              <a:xfrm>
                <a:off x="3172176" y="4264711"/>
                <a:ext cx="295089" cy="242879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iṡlíḓé"/>
              <p:cNvSpPr/>
              <p:nvPr/>
            </p:nvSpPr>
            <p:spPr>
              <a:xfrm>
                <a:off x="2480766" y="3958263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55" name="işḻïḍè"/>
              <p:cNvGrpSpPr/>
              <p:nvPr/>
            </p:nvGrpSpPr>
            <p:grpSpPr>
              <a:xfrm>
                <a:off x="2429571" y="4747448"/>
                <a:ext cx="2548830" cy="944997"/>
                <a:chOff x="7294586" y="1359000"/>
                <a:chExt cx="2108063" cy="944997"/>
              </a:xfrm>
            </p:grpSpPr>
            <p:sp>
              <p:nvSpPr>
                <p:cNvPr id="57" name="ïṡḻíďé"/>
                <p:cNvSpPr/>
                <p:nvPr/>
              </p:nvSpPr>
              <p:spPr bwMode="auto">
                <a:xfrm>
                  <a:off x="7294586" y="1746598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ïšḷíḑe"/>
                <p:cNvSpPr txBox="1"/>
                <p:nvPr/>
              </p:nvSpPr>
              <p:spPr bwMode="auto">
                <a:xfrm>
                  <a:off x="7294586" y="1359000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ísḻîḑé"/>
              <p:cNvSpPr/>
              <p:nvPr/>
            </p:nvSpPr>
            <p:spPr bwMode="auto">
              <a:xfrm>
                <a:off x="3544341" y="4231194"/>
                <a:ext cx="319289" cy="501401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iSľïdè"/>
            <p:cNvGrpSpPr/>
            <p:nvPr/>
          </p:nvGrpSpPr>
          <p:grpSpPr>
            <a:xfrm>
              <a:off x="8039937" y="4020156"/>
              <a:ext cx="2598975" cy="1816643"/>
              <a:chOff x="7188528" y="3938853"/>
              <a:chExt cx="2598975" cy="1816643"/>
            </a:xfrm>
          </p:grpSpPr>
          <p:sp>
            <p:nvSpPr>
              <p:cNvPr id="43" name="ïṡļîďè"/>
              <p:cNvSpPr/>
              <p:nvPr/>
            </p:nvSpPr>
            <p:spPr>
              <a:xfrm>
                <a:off x="7188529" y="3938853"/>
                <a:ext cx="2598974" cy="1816642"/>
              </a:xfrm>
              <a:custGeom>
                <a:avLst/>
                <a:gdLst>
                  <a:gd name="connsiteX0" fmla="*/ 452455 w 5867139"/>
                  <a:gd name="connsiteY0" fmla="*/ 0 h 4678308"/>
                  <a:gd name="connsiteX1" fmla="*/ 2204838 w 5867139"/>
                  <a:gd name="connsiteY1" fmla="*/ 0 h 4678308"/>
                  <a:gd name="connsiteX2" fmla="*/ 2553973 w 5867139"/>
                  <a:gd name="connsiteY2" fmla="*/ 177619 h 4678308"/>
                  <a:gd name="connsiteX3" fmla="*/ 2573676 w 5867139"/>
                  <a:gd name="connsiteY3" fmla="*/ 212652 h 4678308"/>
                  <a:gd name="connsiteX4" fmla="*/ 2575413 w 5867139"/>
                  <a:gd name="connsiteY4" fmla="*/ 212652 h 4678308"/>
                  <a:gd name="connsiteX5" fmla="*/ 2599727 w 5867139"/>
                  <a:gd name="connsiteY5" fmla="*/ 257448 h 4678308"/>
                  <a:gd name="connsiteX6" fmla="*/ 2822014 w 5867139"/>
                  <a:gd name="connsiteY6" fmla="*/ 406389 h 4678308"/>
                  <a:gd name="connsiteX7" fmla="*/ 2876745 w 5867139"/>
                  <a:gd name="connsiteY7" fmla="*/ 411907 h 4678308"/>
                  <a:gd name="connsiteX8" fmla="*/ 5287549 w 5867139"/>
                  <a:gd name="connsiteY8" fmla="*/ 411907 h 4678308"/>
                  <a:gd name="connsiteX9" fmla="*/ 5867139 w 5867139"/>
                  <a:gd name="connsiteY9" fmla="*/ 991497 h 4678308"/>
                  <a:gd name="connsiteX10" fmla="*/ 5867139 w 5867139"/>
                  <a:gd name="connsiteY10" fmla="*/ 4098718 h 4678308"/>
                  <a:gd name="connsiteX11" fmla="*/ 5287549 w 5867139"/>
                  <a:gd name="connsiteY11" fmla="*/ 4678308 h 4678308"/>
                  <a:gd name="connsiteX12" fmla="*/ 579590 w 5867139"/>
                  <a:gd name="connsiteY12" fmla="*/ 4678308 h 4678308"/>
                  <a:gd name="connsiteX13" fmla="*/ 0 w 5867139"/>
                  <a:gd name="connsiteY13" fmla="*/ 4098718 h 4678308"/>
                  <a:gd name="connsiteX14" fmla="*/ 0 w 5867139"/>
                  <a:gd name="connsiteY14" fmla="*/ 991497 h 4678308"/>
                  <a:gd name="connsiteX15" fmla="*/ 2 w 5867139"/>
                  <a:gd name="connsiteY15" fmla="*/ 991476 h 4678308"/>
                  <a:gd name="connsiteX16" fmla="*/ 2 w 5867139"/>
                  <a:gd name="connsiteY16" fmla="*/ 488091 h 4678308"/>
                  <a:gd name="connsiteX17" fmla="*/ 2 w 5867139"/>
                  <a:gd name="connsiteY17" fmla="*/ 473012 h 4678308"/>
                  <a:gd name="connsiteX18" fmla="*/ 24092 w 5867139"/>
                  <a:gd name="connsiteY18" fmla="*/ 344295 h 4678308"/>
                  <a:gd name="connsiteX19" fmla="*/ 28119 w 5867139"/>
                  <a:gd name="connsiteY19" fmla="*/ 337849 h 4678308"/>
                  <a:gd name="connsiteX20" fmla="*/ 35560 w 5867139"/>
                  <a:gd name="connsiteY20" fmla="*/ 298103 h 4678308"/>
                  <a:gd name="connsiteX21" fmla="*/ 452455 w 5867139"/>
                  <a:gd name="connsiteY21" fmla="*/ 0 h 467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67139" h="4678308">
                    <a:moveTo>
                      <a:pt x="452455" y="0"/>
                    </a:moveTo>
                    <a:lnTo>
                      <a:pt x="2204838" y="0"/>
                    </a:lnTo>
                    <a:cubicBezTo>
                      <a:pt x="2345397" y="0"/>
                      <a:pt x="2470986" y="69143"/>
                      <a:pt x="2553973" y="177619"/>
                    </a:cubicBezTo>
                    <a:lnTo>
                      <a:pt x="2573676" y="212652"/>
                    </a:lnTo>
                    <a:lnTo>
                      <a:pt x="2575413" y="212652"/>
                    </a:lnTo>
                    <a:lnTo>
                      <a:pt x="2599727" y="257448"/>
                    </a:lnTo>
                    <a:cubicBezTo>
                      <a:pt x="2650641" y="332809"/>
                      <a:pt x="2729799" y="387519"/>
                      <a:pt x="2822014" y="406389"/>
                    </a:cubicBezTo>
                    <a:lnTo>
                      <a:pt x="2876745" y="411907"/>
                    </a:lnTo>
                    <a:lnTo>
                      <a:pt x="5287549" y="411907"/>
                    </a:lnTo>
                    <a:cubicBezTo>
                      <a:pt x="5607648" y="411907"/>
                      <a:pt x="5867139" y="671398"/>
                      <a:pt x="5867139" y="991497"/>
                    </a:cubicBezTo>
                    <a:lnTo>
                      <a:pt x="5867139" y="4098718"/>
                    </a:lnTo>
                    <a:cubicBezTo>
                      <a:pt x="5867139" y="4418817"/>
                      <a:pt x="5607648" y="4678308"/>
                      <a:pt x="5287549" y="4678308"/>
                    </a:cubicBezTo>
                    <a:lnTo>
                      <a:pt x="579590" y="4678308"/>
                    </a:lnTo>
                    <a:cubicBezTo>
                      <a:pt x="259491" y="4678308"/>
                      <a:pt x="0" y="4418817"/>
                      <a:pt x="0" y="4098718"/>
                    </a:cubicBezTo>
                    <a:lnTo>
                      <a:pt x="0" y="991497"/>
                    </a:lnTo>
                    <a:lnTo>
                      <a:pt x="2" y="991476"/>
                    </a:lnTo>
                    <a:lnTo>
                      <a:pt x="2" y="488091"/>
                    </a:lnTo>
                    <a:lnTo>
                      <a:pt x="2" y="473012"/>
                    </a:lnTo>
                    <a:cubicBezTo>
                      <a:pt x="2" y="427354"/>
                      <a:pt x="8581" y="383857"/>
                      <a:pt x="24092" y="344295"/>
                    </a:cubicBezTo>
                    <a:lnTo>
                      <a:pt x="28119" y="337849"/>
                    </a:lnTo>
                    <a:lnTo>
                      <a:pt x="35560" y="298103"/>
                    </a:lnTo>
                    <a:cubicBezTo>
                      <a:pt x="104245" y="122920"/>
                      <a:pt x="265043" y="0"/>
                      <a:pt x="4524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44000" tIns="144000" anchor="t" anchorCtr="0">
                <a:normAutofit/>
              </a:bodyPr>
              <a:lstStyle/>
              <a:p>
                <a:endParaRPr lang="en-US" altLang="zh-CN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i$1iḓé"/>
              <p:cNvSpPr/>
              <p:nvPr/>
            </p:nvSpPr>
            <p:spPr>
              <a:xfrm>
                <a:off x="7188528" y="4159919"/>
                <a:ext cx="2598975" cy="1595577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ïṥľiďé"/>
              <p:cNvSpPr/>
              <p:nvPr/>
            </p:nvSpPr>
            <p:spPr>
              <a:xfrm>
                <a:off x="7956205" y="4264710"/>
                <a:ext cx="295089" cy="242879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îṣliḋè"/>
              <p:cNvSpPr/>
              <p:nvPr/>
            </p:nvSpPr>
            <p:spPr>
              <a:xfrm>
                <a:off x="7264796" y="3958263"/>
                <a:ext cx="441146" cy="369332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47" name="iṧľîḋê"/>
              <p:cNvGrpSpPr/>
              <p:nvPr/>
            </p:nvGrpSpPr>
            <p:grpSpPr>
              <a:xfrm>
                <a:off x="7213601" y="4747448"/>
                <a:ext cx="2548830" cy="944997"/>
                <a:chOff x="7294586" y="1359000"/>
                <a:chExt cx="2108063" cy="944997"/>
              </a:xfrm>
            </p:grpSpPr>
            <p:sp>
              <p:nvSpPr>
                <p:cNvPr id="49" name="i$ľíḑé"/>
                <p:cNvSpPr/>
                <p:nvPr/>
              </p:nvSpPr>
              <p:spPr bwMode="auto">
                <a:xfrm>
                  <a:off x="7294586" y="1746598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ṡḻîḑè"/>
                <p:cNvSpPr txBox="1"/>
                <p:nvPr/>
              </p:nvSpPr>
              <p:spPr bwMode="auto">
                <a:xfrm>
                  <a:off x="7294586" y="1359000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iṡļídê"/>
              <p:cNvSpPr/>
              <p:nvPr/>
            </p:nvSpPr>
            <p:spPr bwMode="auto">
              <a:xfrm>
                <a:off x="8328371" y="4231194"/>
                <a:ext cx="319289" cy="501401"/>
              </a:xfrm>
              <a:custGeom>
                <a:avLst/>
                <a:gdLst>
                  <a:gd name="connsiteX0" fmla="*/ 107157 w 214313"/>
                  <a:gd name="connsiteY0" fmla="*/ 288925 h 336550"/>
                  <a:gd name="connsiteX1" fmla="*/ 92075 w 214313"/>
                  <a:gd name="connsiteY1" fmla="*/ 303213 h 336550"/>
                  <a:gd name="connsiteX2" fmla="*/ 107157 w 214313"/>
                  <a:gd name="connsiteY2" fmla="*/ 317501 h 336550"/>
                  <a:gd name="connsiteX3" fmla="*/ 122239 w 214313"/>
                  <a:gd name="connsiteY3" fmla="*/ 303213 h 336550"/>
                  <a:gd name="connsiteX4" fmla="*/ 107157 w 214313"/>
                  <a:gd name="connsiteY4" fmla="*/ 288925 h 336550"/>
                  <a:gd name="connsiteX5" fmla="*/ 30187 w 214313"/>
                  <a:gd name="connsiteY5" fmla="*/ 41275 h 336550"/>
                  <a:gd name="connsiteX6" fmla="*/ 22225 w 214313"/>
                  <a:gd name="connsiteY6" fmla="*/ 50461 h 336550"/>
                  <a:gd name="connsiteX7" fmla="*/ 22225 w 214313"/>
                  <a:gd name="connsiteY7" fmla="*/ 259103 h 336550"/>
                  <a:gd name="connsiteX8" fmla="*/ 30187 w 214313"/>
                  <a:gd name="connsiteY8" fmla="*/ 268288 h 336550"/>
                  <a:gd name="connsiteX9" fmla="*/ 184126 w 214313"/>
                  <a:gd name="connsiteY9" fmla="*/ 268288 h 336550"/>
                  <a:gd name="connsiteX10" fmla="*/ 192088 w 214313"/>
                  <a:gd name="connsiteY10" fmla="*/ 259103 h 336550"/>
                  <a:gd name="connsiteX11" fmla="*/ 192088 w 214313"/>
                  <a:gd name="connsiteY11" fmla="*/ 50461 h 336550"/>
                  <a:gd name="connsiteX12" fmla="*/ 184126 w 214313"/>
                  <a:gd name="connsiteY12" fmla="*/ 41275 h 336550"/>
                  <a:gd name="connsiteX13" fmla="*/ 30187 w 214313"/>
                  <a:gd name="connsiteY13" fmla="*/ 41275 h 336550"/>
                  <a:gd name="connsiteX14" fmla="*/ 92812 w 214313"/>
                  <a:gd name="connsiteY14" fmla="*/ 15875 h 336550"/>
                  <a:gd name="connsiteX15" fmla="*/ 88900 w 214313"/>
                  <a:gd name="connsiteY15" fmla="*/ 21318 h 336550"/>
                  <a:gd name="connsiteX16" fmla="*/ 92812 w 214313"/>
                  <a:gd name="connsiteY16" fmla="*/ 25400 h 336550"/>
                  <a:gd name="connsiteX17" fmla="*/ 121501 w 214313"/>
                  <a:gd name="connsiteY17" fmla="*/ 25400 h 336550"/>
                  <a:gd name="connsiteX18" fmla="*/ 125413 w 214313"/>
                  <a:gd name="connsiteY18" fmla="*/ 21318 h 336550"/>
                  <a:gd name="connsiteX19" fmla="*/ 121501 w 214313"/>
                  <a:gd name="connsiteY19" fmla="*/ 15875 h 336550"/>
                  <a:gd name="connsiteX20" fmla="*/ 92812 w 214313"/>
                  <a:gd name="connsiteY20" fmla="*/ 15875 h 336550"/>
                  <a:gd name="connsiteX21" fmla="*/ 48948 w 214313"/>
                  <a:gd name="connsiteY21" fmla="*/ 0 h 336550"/>
                  <a:gd name="connsiteX22" fmla="*/ 165365 w 214313"/>
                  <a:gd name="connsiteY22" fmla="*/ 0 h 336550"/>
                  <a:gd name="connsiteX23" fmla="*/ 214313 w 214313"/>
                  <a:gd name="connsiteY23" fmla="*/ 48642 h 336550"/>
                  <a:gd name="connsiteX24" fmla="*/ 214313 w 214313"/>
                  <a:gd name="connsiteY24" fmla="*/ 287908 h 336550"/>
                  <a:gd name="connsiteX25" fmla="*/ 165365 w 214313"/>
                  <a:gd name="connsiteY25" fmla="*/ 336550 h 336550"/>
                  <a:gd name="connsiteX26" fmla="*/ 48948 w 214313"/>
                  <a:gd name="connsiteY26" fmla="*/ 336550 h 336550"/>
                  <a:gd name="connsiteX27" fmla="*/ 0 w 214313"/>
                  <a:gd name="connsiteY27" fmla="*/ 287908 h 336550"/>
                  <a:gd name="connsiteX28" fmla="*/ 0 w 214313"/>
                  <a:gd name="connsiteY28" fmla="*/ 48642 h 336550"/>
                  <a:gd name="connsiteX29" fmla="*/ 48948 w 214313"/>
                  <a:gd name="connsiteY2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313" h="336550">
                    <a:moveTo>
                      <a:pt x="107157" y="288925"/>
                    </a:moveTo>
                    <a:cubicBezTo>
                      <a:pt x="98827" y="288925"/>
                      <a:pt x="92075" y="295322"/>
                      <a:pt x="92075" y="303213"/>
                    </a:cubicBezTo>
                    <a:cubicBezTo>
                      <a:pt x="92075" y="311104"/>
                      <a:pt x="98827" y="317501"/>
                      <a:pt x="107157" y="317501"/>
                    </a:cubicBezTo>
                    <a:cubicBezTo>
                      <a:pt x="115487" y="317501"/>
                      <a:pt x="122239" y="311104"/>
                      <a:pt x="122239" y="303213"/>
                    </a:cubicBezTo>
                    <a:cubicBezTo>
                      <a:pt x="122239" y="295322"/>
                      <a:pt x="115487" y="288925"/>
                      <a:pt x="107157" y="288925"/>
                    </a:cubicBezTo>
                    <a:close/>
                    <a:moveTo>
                      <a:pt x="30187" y="41275"/>
                    </a:moveTo>
                    <a:cubicBezTo>
                      <a:pt x="26206" y="41275"/>
                      <a:pt x="22225" y="45212"/>
                      <a:pt x="22225" y="50461"/>
                    </a:cubicBezTo>
                    <a:cubicBezTo>
                      <a:pt x="22225" y="50461"/>
                      <a:pt x="22225" y="50461"/>
                      <a:pt x="22225" y="259103"/>
                    </a:cubicBezTo>
                    <a:cubicBezTo>
                      <a:pt x="22225" y="264352"/>
                      <a:pt x="26206" y="268288"/>
                      <a:pt x="30187" y="268288"/>
                    </a:cubicBezTo>
                    <a:cubicBezTo>
                      <a:pt x="30187" y="268288"/>
                      <a:pt x="30187" y="268288"/>
                      <a:pt x="184126" y="268288"/>
                    </a:cubicBezTo>
                    <a:cubicBezTo>
                      <a:pt x="188107" y="268288"/>
                      <a:pt x="192088" y="264352"/>
                      <a:pt x="192088" y="259103"/>
                    </a:cubicBezTo>
                    <a:lnTo>
                      <a:pt x="192088" y="50461"/>
                    </a:lnTo>
                    <a:cubicBezTo>
                      <a:pt x="192088" y="45212"/>
                      <a:pt x="188107" y="41275"/>
                      <a:pt x="184126" y="41275"/>
                    </a:cubicBezTo>
                    <a:cubicBezTo>
                      <a:pt x="184126" y="41275"/>
                      <a:pt x="184126" y="41275"/>
                      <a:pt x="30187" y="41275"/>
                    </a:cubicBezTo>
                    <a:close/>
                    <a:moveTo>
                      <a:pt x="92812" y="15875"/>
                    </a:moveTo>
                    <a:cubicBezTo>
                      <a:pt x="90204" y="15875"/>
                      <a:pt x="88900" y="18596"/>
                      <a:pt x="88900" y="21318"/>
                    </a:cubicBezTo>
                    <a:cubicBezTo>
                      <a:pt x="88900" y="24039"/>
                      <a:pt x="90204" y="25400"/>
                      <a:pt x="92812" y="25400"/>
                    </a:cubicBezTo>
                    <a:cubicBezTo>
                      <a:pt x="92812" y="25400"/>
                      <a:pt x="92812" y="25400"/>
                      <a:pt x="121501" y="25400"/>
                    </a:cubicBezTo>
                    <a:cubicBezTo>
                      <a:pt x="124109" y="25400"/>
                      <a:pt x="125413" y="24039"/>
                      <a:pt x="125413" y="21318"/>
                    </a:cubicBezTo>
                    <a:cubicBezTo>
                      <a:pt x="125413" y="18596"/>
                      <a:pt x="124109" y="15875"/>
                      <a:pt x="121501" y="15875"/>
                    </a:cubicBezTo>
                    <a:cubicBezTo>
                      <a:pt x="121501" y="15875"/>
                      <a:pt x="121501" y="15875"/>
                      <a:pt x="92812" y="15875"/>
                    </a:cubicBezTo>
                    <a:close/>
                    <a:moveTo>
                      <a:pt x="48948" y="0"/>
                    </a:moveTo>
                    <a:cubicBezTo>
                      <a:pt x="48948" y="0"/>
                      <a:pt x="48948" y="0"/>
                      <a:pt x="165365" y="0"/>
                    </a:cubicBezTo>
                    <a:cubicBezTo>
                      <a:pt x="193146" y="0"/>
                      <a:pt x="214313" y="22349"/>
                      <a:pt x="214313" y="48642"/>
                    </a:cubicBezTo>
                    <a:cubicBezTo>
                      <a:pt x="214313" y="48642"/>
                      <a:pt x="214313" y="48642"/>
                      <a:pt x="214313" y="287908"/>
                    </a:cubicBezTo>
                    <a:cubicBezTo>
                      <a:pt x="214313" y="314201"/>
                      <a:pt x="193146" y="336550"/>
                      <a:pt x="165365" y="336550"/>
                    </a:cubicBezTo>
                    <a:cubicBezTo>
                      <a:pt x="165365" y="336550"/>
                      <a:pt x="165365" y="336550"/>
                      <a:pt x="48948" y="336550"/>
                    </a:cubicBezTo>
                    <a:cubicBezTo>
                      <a:pt x="21167" y="336550"/>
                      <a:pt x="0" y="314201"/>
                      <a:pt x="0" y="287908"/>
                    </a:cubicBezTo>
                    <a:cubicBezTo>
                      <a:pt x="0" y="287908"/>
                      <a:pt x="0" y="287908"/>
                      <a:pt x="0" y="48642"/>
                    </a:cubicBezTo>
                    <a:cubicBezTo>
                      <a:pt x="0" y="22349"/>
                      <a:pt x="21167" y="0"/>
                      <a:pt x="489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0" name="îṧ1ïḑe"/>
            <p:cNvSpPr/>
            <p:nvPr/>
          </p:nvSpPr>
          <p:spPr>
            <a:xfrm>
              <a:off x="6157043" y="2176033"/>
              <a:ext cx="385914" cy="385912"/>
            </a:xfrm>
            <a:prstGeom prst="chevron">
              <a:avLst/>
            </a:prstGeom>
            <a:solidFill>
              <a:srgbClr val="E7A56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ślídê"/>
            <p:cNvSpPr/>
            <p:nvPr/>
          </p:nvSpPr>
          <p:spPr>
            <a:xfrm flipH="1">
              <a:off x="6157043" y="4830436"/>
              <a:ext cx="385914" cy="385912"/>
            </a:xfrm>
            <a:prstGeom prst="chevron">
              <a:avLst/>
            </a:prstGeom>
            <a:solidFill>
              <a:srgbClr val="F9F7DE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ṧliḍé"/>
            <p:cNvSpPr/>
            <p:nvPr/>
          </p:nvSpPr>
          <p:spPr>
            <a:xfrm flipH="1">
              <a:off x="5903042" y="4830436"/>
              <a:ext cx="385913" cy="385912"/>
            </a:xfrm>
            <a:prstGeom prst="chevron">
              <a:avLst/>
            </a:prstGeom>
            <a:solidFill>
              <a:srgbClr val="E7A56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3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7689" y="1255500"/>
            <a:ext cx="8108624" cy="2982739"/>
            <a:chOff x="690251" y="1674000"/>
            <a:chExt cx="10811499" cy="3976985"/>
          </a:xfrm>
        </p:grpSpPr>
        <p:sp>
          <p:nvSpPr>
            <p:cNvPr id="33" name="íşlïďè"/>
            <p:cNvSpPr/>
            <p:nvPr/>
          </p:nvSpPr>
          <p:spPr>
            <a:xfrm>
              <a:off x="4439854" y="1963634"/>
              <a:ext cx="3308098" cy="3308098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ṧ1íḋê"/>
            <p:cNvSpPr/>
            <p:nvPr/>
          </p:nvSpPr>
          <p:spPr>
            <a:xfrm>
              <a:off x="4858737" y="2382516"/>
              <a:ext cx="2470333" cy="2470332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ş1iḓê"/>
            <p:cNvSpPr/>
            <p:nvPr/>
          </p:nvSpPr>
          <p:spPr>
            <a:xfrm>
              <a:off x="5256137" y="2779917"/>
              <a:ext cx="1675529" cy="1675528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iŝľiḓé"/>
            <p:cNvGrpSpPr/>
            <p:nvPr/>
          </p:nvGrpSpPr>
          <p:grpSpPr>
            <a:xfrm>
              <a:off x="5252267" y="2921723"/>
              <a:ext cx="1683270" cy="1315721"/>
              <a:chOff x="5252267" y="2921723"/>
              <a:chExt cx="1683270" cy="1315721"/>
            </a:xfrm>
          </p:grpSpPr>
          <p:sp>
            <p:nvSpPr>
              <p:cNvPr id="86" name="îsḻíḋé"/>
              <p:cNvSpPr/>
              <p:nvPr/>
            </p:nvSpPr>
            <p:spPr>
              <a:xfrm>
                <a:off x="5745012" y="3109400"/>
                <a:ext cx="679669" cy="67966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ṩḻíḋê"/>
              <p:cNvSpPr/>
              <p:nvPr/>
            </p:nvSpPr>
            <p:spPr bwMode="auto">
              <a:xfrm>
                <a:off x="6085531" y="3605837"/>
                <a:ext cx="358418" cy="631607"/>
              </a:xfrm>
              <a:custGeom>
                <a:avLst/>
                <a:gdLst>
                  <a:gd name="T0" fmla="*/ 149 w 199"/>
                  <a:gd name="T1" fmla="*/ 350 h 350"/>
                  <a:gd name="T2" fmla="*/ 150 w 199"/>
                  <a:gd name="T3" fmla="*/ 189 h 350"/>
                  <a:gd name="T4" fmla="*/ 199 w 199"/>
                  <a:gd name="T5" fmla="*/ 56 h 350"/>
                  <a:gd name="T6" fmla="*/ 90 w 199"/>
                  <a:gd name="T7" fmla="*/ 0 h 350"/>
                  <a:gd name="T8" fmla="*/ 30 w 199"/>
                  <a:gd name="T9" fmla="*/ 0 h 350"/>
                  <a:gd name="T10" fmla="*/ 0 w 199"/>
                  <a:gd name="T11" fmla="*/ 0 h 350"/>
                  <a:gd name="T12" fmla="*/ 0 w 199"/>
                  <a:gd name="T13" fmla="*/ 350 h 350"/>
                  <a:gd name="T14" fmla="*/ 149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149" y="350"/>
                    </a:move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179" y="35"/>
                      <a:pt x="146" y="18"/>
                      <a:pt x="9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0"/>
                      <a:pt x="0" y="350"/>
                      <a:pt x="0" y="350"/>
                    </a:cubicBezTo>
                    <a:lnTo>
                      <a:pt x="149" y="35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ïŝlîḑè"/>
              <p:cNvSpPr/>
              <p:nvPr/>
            </p:nvSpPr>
            <p:spPr bwMode="auto">
              <a:xfrm>
                <a:off x="6269686" y="3678129"/>
                <a:ext cx="303628" cy="474847"/>
              </a:xfrm>
              <a:custGeom>
                <a:avLst/>
                <a:gdLst>
                  <a:gd name="T0" fmla="*/ 4 w 169"/>
                  <a:gd name="T1" fmla="*/ 15 h 263"/>
                  <a:gd name="T2" fmla="*/ 8 w 169"/>
                  <a:gd name="T3" fmla="*/ 14 h 263"/>
                  <a:gd name="T4" fmla="*/ 13 w 169"/>
                  <a:gd name="T5" fmla="*/ 12 h 263"/>
                  <a:gd name="T6" fmla="*/ 13 w 169"/>
                  <a:gd name="T7" fmla="*/ 12 h 263"/>
                  <a:gd name="T8" fmla="*/ 53 w 169"/>
                  <a:gd name="T9" fmla="*/ 2 h 263"/>
                  <a:gd name="T10" fmla="*/ 84 w 169"/>
                  <a:gd name="T11" fmla="*/ 6 h 263"/>
                  <a:gd name="T12" fmla="*/ 104 w 169"/>
                  <a:gd name="T13" fmla="*/ 27 h 263"/>
                  <a:gd name="T14" fmla="*/ 120 w 169"/>
                  <a:gd name="T15" fmla="*/ 74 h 263"/>
                  <a:gd name="T16" fmla="*/ 119 w 169"/>
                  <a:gd name="T17" fmla="*/ 74 h 263"/>
                  <a:gd name="T18" fmla="*/ 162 w 169"/>
                  <a:gd name="T19" fmla="*/ 204 h 263"/>
                  <a:gd name="T20" fmla="*/ 129 w 169"/>
                  <a:gd name="T21" fmla="*/ 257 h 263"/>
                  <a:gd name="T22" fmla="*/ 129 w 169"/>
                  <a:gd name="T23" fmla="*/ 257 h 263"/>
                  <a:gd name="T24" fmla="*/ 69 w 169"/>
                  <a:gd name="T25" fmla="*/ 227 h 263"/>
                  <a:gd name="T26" fmla="*/ 0 w 169"/>
                  <a:gd name="T27" fmla="*/ 16 h 263"/>
                  <a:gd name="T28" fmla="*/ 4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4" y="1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64" y="0"/>
                      <a:pt x="74" y="2"/>
                      <a:pt x="84" y="6"/>
                    </a:cubicBezTo>
                    <a:cubicBezTo>
                      <a:pt x="94" y="11"/>
                      <a:pt x="101" y="17"/>
                      <a:pt x="104" y="27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9" y="226"/>
                      <a:pt x="155" y="250"/>
                      <a:pt x="129" y="257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04" y="263"/>
                      <a:pt x="77" y="250"/>
                      <a:pt x="69" y="22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ṩ1íďé"/>
              <p:cNvSpPr/>
              <p:nvPr/>
            </p:nvSpPr>
            <p:spPr bwMode="auto">
              <a:xfrm>
                <a:off x="6380788" y="3936099"/>
                <a:ext cx="379725" cy="211550"/>
              </a:xfrm>
              <a:custGeom>
                <a:avLst/>
                <a:gdLst>
                  <a:gd name="T0" fmla="*/ 1 w 211"/>
                  <a:gd name="T1" fmla="*/ 31 h 117"/>
                  <a:gd name="T2" fmla="*/ 1 w 211"/>
                  <a:gd name="T3" fmla="*/ 35 h 117"/>
                  <a:gd name="T4" fmla="*/ 2 w 211"/>
                  <a:gd name="T5" fmla="*/ 40 h 117"/>
                  <a:gd name="T6" fmla="*/ 2 w 211"/>
                  <a:gd name="T7" fmla="*/ 40 h 117"/>
                  <a:gd name="T8" fmla="*/ 8 w 211"/>
                  <a:gd name="T9" fmla="*/ 80 h 117"/>
                  <a:gd name="T10" fmla="*/ 24 w 211"/>
                  <a:gd name="T11" fmla="*/ 106 h 117"/>
                  <a:gd name="T12" fmla="*/ 51 w 211"/>
                  <a:gd name="T13" fmla="*/ 116 h 117"/>
                  <a:gd name="T14" fmla="*/ 100 w 211"/>
                  <a:gd name="T15" fmla="*/ 109 h 117"/>
                  <a:gd name="T16" fmla="*/ 100 w 211"/>
                  <a:gd name="T17" fmla="*/ 109 h 117"/>
                  <a:gd name="T18" fmla="*/ 211 w 211"/>
                  <a:gd name="T19" fmla="*/ 94 h 117"/>
                  <a:gd name="T20" fmla="*/ 194 w 211"/>
                  <a:gd name="T21" fmla="*/ 0 h 117"/>
                  <a:gd name="T22" fmla="*/ 0 w 211"/>
                  <a:gd name="T23" fmla="*/ 26 h 117"/>
                  <a:gd name="T24" fmla="*/ 1 w 211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17">
                    <a:moveTo>
                      <a:pt x="1" y="31"/>
                    </a:moveTo>
                    <a:cubicBezTo>
                      <a:pt x="1" y="35"/>
                      <a:pt x="1" y="35"/>
                      <a:pt x="1" y="35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1" y="91"/>
                      <a:pt x="16" y="100"/>
                      <a:pt x="24" y="106"/>
                    </a:cubicBezTo>
                    <a:cubicBezTo>
                      <a:pt x="32" y="114"/>
                      <a:pt x="40" y="117"/>
                      <a:pt x="51" y="116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211" y="94"/>
                      <a:pt x="211" y="94"/>
                      <a:pt x="211" y="94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išḻíďe"/>
              <p:cNvSpPr/>
              <p:nvPr/>
            </p:nvSpPr>
            <p:spPr bwMode="auto">
              <a:xfrm>
                <a:off x="6089336" y="2921723"/>
                <a:ext cx="307432" cy="642261"/>
              </a:xfrm>
              <a:custGeom>
                <a:avLst/>
                <a:gdLst>
                  <a:gd name="T0" fmla="*/ 0 w 171"/>
                  <a:gd name="T1" fmla="*/ 356 h 356"/>
                  <a:gd name="T2" fmla="*/ 156 w 171"/>
                  <a:gd name="T3" fmla="*/ 203 h 356"/>
                  <a:gd name="T4" fmla="*/ 150 w 171"/>
                  <a:gd name="T5" fmla="*/ 59 h 356"/>
                  <a:gd name="T6" fmla="*/ 0 w 171"/>
                  <a:gd name="T7" fmla="*/ 0 h 356"/>
                  <a:gd name="T8" fmla="*/ 0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0" y="356"/>
                    </a:moveTo>
                    <a:cubicBezTo>
                      <a:pt x="69" y="348"/>
                      <a:pt x="135" y="294"/>
                      <a:pt x="156" y="203"/>
                    </a:cubicBezTo>
                    <a:cubicBezTo>
                      <a:pt x="169" y="145"/>
                      <a:pt x="171" y="93"/>
                      <a:pt x="150" y="59"/>
                    </a:cubicBezTo>
                    <a:cubicBezTo>
                      <a:pt x="122" y="11"/>
                      <a:pt x="59" y="1"/>
                      <a:pt x="0" y="0"/>
                    </a:cubicBez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íš1îde"/>
              <p:cNvSpPr/>
              <p:nvPr/>
            </p:nvSpPr>
            <p:spPr bwMode="auto">
              <a:xfrm>
                <a:off x="5743855" y="3605837"/>
                <a:ext cx="358418" cy="631607"/>
              </a:xfrm>
              <a:custGeom>
                <a:avLst/>
                <a:gdLst>
                  <a:gd name="T0" fmla="*/ 51 w 199"/>
                  <a:gd name="T1" fmla="*/ 350 h 350"/>
                  <a:gd name="T2" fmla="*/ 49 w 199"/>
                  <a:gd name="T3" fmla="*/ 189 h 350"/>
                  <a:gd name="T4" fmla="*/ 0 w 199"/>
                  <a:gd name="T5" fmla="*/ 56 h 350"/>
                  <a:gd name="T6" fmla="*/ 109 w 199"/>
                  <a:gd name="T7" fmla="*/ 0 h 350"/>
                  <a:gd name="T8" fmla="*/ 170 w 199"/>
                  <a:gd name="T9" fmla="*/ 0 h 350"/>
                  <a:gd name="T10" fmla="*/ 199 w 199"/>
                  <a:gd name="T11" fmla="*/ 0 h 350"/>
                  <a:gd name="T12" fmla="*/ 199 w 199"/>
                  <a:gd name="T13" fmla="*/ 350 h 350"/>
                  <a:gd name="T14" fmla="*/ 51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51" y="350"/>
                    </a:moveTo>
                    <a:cubicBezTo>
                      <a:pt x="49" y="189"/>
                      <a:pt x="49" y="189"/>
                      <a:pt x="49" y="18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35"/>
                      <a:pt x="54" y="18"/>
                      <a:pt x="109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350"/>
                      <a:pt x="199" y="350"/>
                      <a:pt x="199" y="350"/>
                    </a:cubicBezTo>
                    <a:lnTo>
                      <a:pt x="51" y="35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ïsḷîḓè"/>
              <p:cNvSpPr/>
              <p:nvPr/>
            </p:nvSpPr>
            <p:spPr bwMode="auto">
              <a:xfrm>
                <a:off x="5941708" y="3488648"/>
                <a:ext cx="302106" cy="535724"/>
              </a:xfrm>
              <a:custGeom>
                <a:avLst/>
                <a:gdLst>
                  <a:gd name="T0" fmla="*/ 397 w 397"/>
                  <a:gd name="T1" fmla="*/ 154 h 704"/>
                  <a:gd name="T2" fmla="*/ 203 w 397"/>
                  <a:gd name="T3" fmla="*/ 704 h 704"/>
                  <a:gd name="T4" fmla="*/ 0 w 397"/>
                  <a:gd name="T5" fmla="*/ 154 h 704"/>
                  <a:gd name="T6" fmla="*/ 71 w 397"/>
                  <a:gd name="T7" fmla="*/ 152 h 704"/>
                  <a:gd name="T8" fmla="*/ 71 w 397"/>
                  <a:gd name="T9" fmla="*/ 0 h 704"/>
                  <a:gd name="T10" fmla="*/ 331 w 397"/>
                  <a:gd name="T11" fmla="*/ 0 h 704"/>
                  <a:gd name="T12" fmla="*/ 331 w 397"/>
                  <a:gd name="T13" fmla="*/ 152 h 704"/>
                  <a:gd name="T14" fmla="*/ 397 w 397"/>
                  <a:gd name="T15" fmla="*/ 15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7" h="704">
                    <a:moveTo>
                      <a:pt x="397" y="154"/>
                    </a:moveTo>
                    <a:lnTo>
                      <a:pt x="203" y="704"/>
                    </a:lnTo>
                    <a:lnTo>
                      <a:pt x="0" y="154"/>
                    </a:lnTo>
                    <a:lnTo>
                      <a:pt x="71" y="152"/>
                    </a:lnTo>
                    <a:lnTo>
                      <a:pt x="71" y="0"/>
                    </a:lnTo>
                    <a:lnTo>
                      <a:pt x="331" y="0"/>
                    </a:lnTo>
                    <a:lnTo>
                      <a:pt x="331" y="152"/>
                    </a:lnTo>
                    <a:lnTo>
                      <a:pt x="397" y="1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îŝļiḍè"/>
              <p:cNvSpPr/>
              <p:nvPr/>
            </p:nvSpPr>
            <p:spPr bwMode="auto">
              <a:xfrm>
                <a:off x="5988888" y="3488648"/>
                <a:ext cx="208506" cy="176545"/>
              </a:xfrm>
              <a:custGeom>
                <a:avLst/>
                <a:gdLst>
                  <a:gd name="T0" fmla="*/ 0 w 116"/>
                  <a:gd name="T1" fmla="*/ 64 h 98"/>
                  <a:gd name="T2" fmla="*/ 4 w 116"/>
                  <a:gd name="T3" fmla="*/ 64 h 98"/>
                  <a:gd name="T4" fmla="*/ 4 w 116"/>
                  <a:gd name="T5" fmla="*/ 0 h 98"/>
                  <a:gd name="T6" fmla="*/ 114 w 116"/>
                  <a:gd name="T7" fmla="*/ 0 h 98"/>
                  <a:gd name="T8" fmla="*/ 114 w 116"/>
                  <a:gd name="T9" fmla="*/ 64 h 98"/>
                  <a:gd name="T10" fmla="*/ 116 w 116"/>
                  <a:gd name="T11" fmla="*/ 64 h 98"/>
                  <a:gd name="T12" fmla="*/ 60 w 116"/>
                  <a:gd name="T13" fmla="*/ 98 h 98"/>
                  <a:gd name="T14" fmla="*/ 0 w 116"/>
                  <a:gd name="T15" fmla="*/ 6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98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03" y="81"/>
                      <a:pt x="83" y="98"/>
                      <a:pt x="60" y="98"/>
                    </a:cubicBezTo>
                    <a:cubicBezTo>
                      <a:pt x="36" y="98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îṡľïḑè"/>
              <p:cNvSpPr/>
              <p:nvPr/>
            </p:nvSpPr>
            <p:spPr bwMode="auto">
              <a:xfrm>
                <a:off x="5995736" y="3488648"/>
                <a:ext cx="197853" cy="126321"/>
              </a:xfrm>
              <a:custGeom>
                <a:avLst/>
                <a:gdLst>
                  <a:gd name="T0" fmla="*/ 0 w 110"/>
                  <a:gd name="T1" fmla="*/ 62 h 70"/>
                  <a:gd name="T2" fmla="*/ 0 w 110"/>
                  <a:gd name="T3" fmla="*/ 0 h 70"/>
                  <a:gd name="T4" fmla="*/ 110 w 110"/>
                  <a:gd name="T5" fmla="*/ 0 h 70"/>
                  <a:gd name="T6" fmla="*/ 110 w 110"/>
                  <a:gd name="T7" fmla="*/ 62 h 70"/>
                  <a:gd name="T8" fmla="*/ 55 w 110"/>
                  <a:gd name="T9" fmla="*/ 70 h 70"/>
                  <a:gd name="T10" fmla="*/ 0 w 110"/>
                  <a:gd name="T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93" y="67"/>
                      <a:pt x="74" y="70"/>
                      <a:pt x="55" y="70"/>
                    </a:cubicBezTo>
                    <a:cubicBezTo>
                      <a:pt x="36" y="70"/>
                      <a:pt x="18" y="67"/>
                      <a:pt x="0" y="6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îslidè"/>
              <p:cNvSpPr/>
              <p:nvPr/>
            </p:nvSpPr>
            <p:spPr bwMode="auto">
              <a:xfrm>
                <a:off x="5969103" y="3488648"/>
                <a:ext cx="124039" cy="281560"/>
              </a:xfrm>
              <a:custGeom>
                <a:avLst/>
                <a:gdLst>
                  <a:gd name="T0" fmla="*/ 163 w 163"/>
                  <a:gd name="T1" fmla="*/ 370 h 370"/>
                  <a:gd name="T2" fmla="*/ 0 w 163"/>
                  <a:gd name="T3" fmla="*/ 154 h 370"/>
                  <a:gd name="T4" fmla="*/ 35 w 163"/>
                  <a:gd name="T5" fmla="*/ 152 h 370"/>
                  <a:gd name="T6" fmla="*/ 35 w 163"/>
                  <a:gd name="T7" fmla="*/ 0 h 370"/>
                  <a:gd name="T8" fmla="*/ 163 w 163"/>
                  <a:gd name="T9" fmla="*/ 0 h 370"/>
                  <a:gd name="T10" fmla="*/ 163 w 163"/>
                  <a:gd name="T1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370">
                    <a:moveTo>
                      <a:pt x="163" y="370"/>
                    </a:moveTo>
                    <a:lnTo>
                      <a:pt x="0" y="154"/>
                    </a:lnTo>
                    <a:lnTo>
                      <a:pt x="35" y="152"/>
                    </a:lnTo>
                    <a:lnTo>
                      <a:pt x="35" y="0"/>
                    </a:lnTo>
                    <a:lnTo>
                      <a:pt x="163" y="0"/>
                    </a:lnTo>
                    <a:lnTo>
                      <a:pt x="163" y="37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îŝļîďè"/>
              <p:cNvSpPr/>
              <p:nvPr/>
            </p:nvSpPr>
            <p:spPr bwMode="auto">
              <a:xfrm>
                <a:off x="5988888" y="3488648"/>
                <a:ext cx="104253" cy="178829"/>
              </a:xfrm>
              <a:custGeom>
                <a:avLst/>
                <a:gdLst>
                  <a:gd name="T0" fmla="*/ 0 w 58"/>
                  <a:gd name="T1" fmla="*/ 64 h 99"/>
                  <a:gd name="T2" fmla="*/ 4 w 58"/>
                  <a:gd name="T3" fmla="*/ 64 h 99"/>
                  <a:gd name="T4" fmla="*/ 4 w 58"/>
                  <a:gd name="T5" fmla="*/ 0 h 99"/>
                  <a:gd name="T6" fmla="*/ 58 w 58"/>
                  <a:gd name="T7" fmla="*/ 0 h 99"/>
                  <a:gd name="T8" fmla="*/ 58 w 58"/>
                  <a:gd name="T9" fmla="*/ 98 h 99"/>
                  <a:gd name="T10" fmla="*/ 58 w 58"/>
                  <a:gd name="T11" fmla="*/ 98 h 99"/>
                  <a:gd name="T12" fmla="*/ 0 w 58"/>
                  <a:gd name="T13" fmla="*/ 6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9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35" y="99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ïṡḷiḑè"/>
              <p:cNvSpPr/>
              <p:nvPr/>
            </p:nvSpPr>
            <p:spPr bwMode="auto">
              <a:xfrm>
                <a:off x="5995736" y="3488648"/>
                <a:ext cx="97404" cy="126321"/>
              </a:xfrm>
              <a:custGeom>
                <a:avLst/>
                <a:gdLst>
                  <a:gd name="T0" fmla="*/ 0 w 54"/>
                  <a:gd name="T1" fmla="*/ 62 h 70"/>
                  <a:gd name="T2" fmla="*/ 0 w 54"/>
                  <a:gd name="T3" fmla="*/ 0 h 70"/>
                  <a:gd name="T4" fmla="*/ 54 w 54"/>
                  <a:gd name="T5" fmla="*/ 0 h 70"/>
                  <a:gd name="T6" fmla="*/ 54 w 54"/>
                  <a:gd name="T7" fmla="*/ 70 h 70"/>
                  <a:gd name="T8" fmla="*/ 0 w 54"/>
                  <a:gd name="T9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36" y="70"/>
                      <a:pt x="17" y="67"/>
                      <a:pt x="0" y="6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îšḷîďe"/>
              <p:cNvSpPr/>
              <p:nvPr/>
            </p:nvSpPr>
            <p:spPr bwMode="auto">
              <a:xfrm>
                <a:off x="6014000" y="3665193"/>
                <a:ext cx="159804" cy="101210"/>
              </a:xfrm>
              <a:custGeom>
                <a:avLst/>
                <a:gdLst>
                  <a:gd name="T0" fmla="*/ 0 w 210"/>
                  <a:gd name="T1" fmla="*/ 26 h 133"/>
                  <a:gd name="T2" fmla="*/ 106 w 210"/>
                  <a:gd name="T3" fmla="*/ 133 h 133"/>
                  <a:gd name="T4" fmla="*/ 210 w 210"/>
                  <a:gd name="T5" fmla="*/ 22 h 133"/>
                  <a:gd name="T6" fmla="*/ 106 w 210"/>
                  <a:gd name="T7" fmla="*/ 0 h 133"/>
                  <a:gd name="T8" fmla="*/ 0 w 210"/>
                  <a:gd name="T9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33">
                    <a:moveTo>
                      <a:pt x="0" y="26"/>
                    </a:moveTo>
                    <a:lnTo>
                      <a:pt x="106" y="133"/>
                    </a:lnTo>
                    <a:lnTo>
                      <a:pt x="210" y="22"/>
                    </a:lnTo>
                    <a:lnTo>
                      <a:pt x="10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işļíḓè"/>
              <p:cNvSpPr/>
              <p:nvPr/>
            </p:nvSpPr>
            <p:spPr bwMode="auto">
              <a:xfrm>
                <a:off x="6056614" y="3701720"/>
                <a:ext cx="73814" cy="340915"/>
              </a:xfrm>
              <a:custGeom>
                <a:avLst/>
                <a:gdLst>
                  <a:gd name="T0" fmla="*/ 0 w 97"/>
                  <a:gd name="T1" fmla="*/ 273 h 448"/>
                  <a:gd name="T2" fmla="*/ 50 w 97"/>
                  <a:gd name="T3" fmla="*/ 0 h 448"/>
                  <a:gd name="T4" fmla="*/ 97 w 97"/>
                  <a:gd name="T5" fmla="*/ 282 h 448"/>
                  <a:gd name="T6" fmla="*/ 52 w 97"/>
                  <a:gd name="T7" fmla="*/ 448 h 448"/>
                  <a:gd name="T8" fmla="*/ 0 w 97"/>
                  <a:gd name="T9" fmla="*/ 27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48">
                    <a:moveTo>
                      <a:pt x="0" y="273"/>
                    </a:moveTo>
                    <a:lnTo>
                      <a:pt x="50" y="0"/>
                    </a:lnTo>
                    <a:lnTo>
                      <a:pt x="97" y="282"/>
                    </a:lnTo>
                    <a:lnTo>
                      <a:pt x="52" y="448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ïṥlïďê"/>
              <p:cNvSpPr/>
              <p:nvPr/>
            </p:nvSpPr>
            <p:spPr bwMode="auto">
              <a:xfrm>
                <a:off x="5788752" y="2921723"/>
                <a:ext cx="307432" cy="642261"/>
              </a:xfrm>
              <a:custGeom>
                <a:avLst/>
                <a:gdLst>
                  <a:gd name="T0" fmla="*/ 171 w 171"/>
                  <a:gd name="T1" fmla="*/ 356 h 356"/>
                  <a:gd name="T2" fmla="*/ 16 w 171"/>
                  <a:gd name="T3" fmla="*/ 203 h 356"/>
                  <a:gd name="T4" fmla="*/ 21 w 171"/>
                  <a:gd name="T5" fmla="*/ 59 h 356"/>
                  <a:gd name="T6" fmla="*/ 171 w 171"/>
                  <a:gd name="T7" fmla="*/ 0 h 356"/>
                  <a:gd name="T8" fmla="*/ 171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171" y="356"/>
                    </a:moveTo>
                    <a:cubicBezTo>
                      <a:pt x="102" y="348"/>
                      <a:pt x="37" y="294"/>
                      <a:pt x="16" y="203"/>
                    </a:cubicBezTo>
                    <a:cubicBezTo>
                      <a:pt x="2" y="145"/>
                      <a:pt x="0" y="93"/>
                      <a:pt x="21" y="59"/>
                    </a:cubicBezTo>
                    <a:cubicBezTo>
                      <a:pt x="50" y="11"/>
                      <a:pt x="112" y="1"/>
                      <a:pt x="171" y="0"/>
                    </a:cubicBezTo>
                    <a:lnTo>
                      <a:pt x="171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ïŝ1ídê"/>
              <p:cNvSpPr/>
              <p:nvPr/>
            </p:nvSpPr>
            <p:spPr bwMode="auto">
              <a:xfrm>
                <a:off x="5835172" y="3073157"/>
                <a:ext cx="509851" cy="610299"/>
              </a:xfrm>
              <a:custGeom>
                <a:avLst/>
                <a:gdLst>
                  <a:gd name="T0" fmla="*/ 142 w 283"/>
                  <a:gd name="T1" fmla="*/ 0 h 338"/>
                  <a:gd name="T2" fmla="*/ 151 w 283"/>
                  <a:gd name="T3" fmla="*/ 0 h 338"/>
                  <a:gd name="T4" fmla="*/ 246 w 283"/>
                  <a:gd name="T5" fmla="*/ 0 h 338"/>
                  <a:gd name="T6" fmla="*/ 253 w 283"/>
                  <a:gd name="T7" fmla="*/ 33 h 338"/>
                  <a:gd name="T8" fmla="*/ 282 w 283"/>
                  <a:gd name="T9" fmla="*/ 67 h 338"/>
                  <a:gd name="T10" fmla="*/ 282 w 283"/>
                  <a:gd name="T11" fmla="*/ 143 h 338"/>
                  <a:gd name="T12" fmla="*/ 3 w 283"/>
                  <a:gd name="T13" fmla="*/ 141 h 338"/>
                  <a:gd name="T14" fmla="*/ 4 w 283"/>
                  <a:gd name="T15" fmla="*/ 32 h 338"/>
                  <a:gd name="T16" fmla="*/ 25 w 283"/>
                  <a:gd name="T17" fmla="*/ 0 h 338"/>
                  <a:gd name="T18" fmla="*/ 133 w 283"/>
                  <a:gd name="T19" fmla="*/ 0 h 338"/>
                  <a:gd name="T20" fmla="*/ 142 w 283"/>
                  <a:gd name="T2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338">
                    <a:moveTo>
                      <a:pt x="142" y="0"/>
                    </a:moveTo>
                    <a:cubicBezTo>
                      <a:pt x="145" y="0"/>
                      <a:pt x="148" y="0"/>
                      <a:pt x="151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82" y="67"/>
                      <a:pt x="282" y="67"/>
                      <a:pt x="282" y="67"/>
                    </a:cubicBezTo>
                    <a:cubicBezTo>
                      <a:pt x="282" y="93"/>
                      <a:pt x="283" y="118"/>
                      <a:pt x="282" y="143"/>
                    </a:cubicBezTo>
                    <a:cubicBezTo>
                      <a:pt x="268" y="338"/>
                      <a:pt x="21" y="336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îšḷiḍe"/>
              <p:cNvSpPr/>
              <p:nvPr/>
            </p:nvSpPr>
            <p:spPr bwMode="auto">
              <a:xfrm>
                <a:off x="5835172" y="3073157"/>
                <a:ext cx="261014" cy="522027"/>
              </a:xfrm>
              <a:custGeom>
                <a:avLst/>
                <a:gdLst>
                  <a:gd name="T0" fmla="*/ 142 w 145"/>
                  <a:gd name="T1" fmla="*/ 0 h 289"/>
                  <a:gd name="T2" fmla="*/ 145 w 145"/>
                  <a:gd name="T3" fmla="*/ 0 h 289"/>
                  <a:gd name="T4" fmla="*/ 145 w 145"/>
                  <a:gd name="T5" fmla="*/ 288 h 289"/>
                  <a:gd name="T6" fmla="*/ 3 w 145"/>
                  <a:gd name="T7" fmla="*/ 141 h 289"/>
                  <a:gd name="T8" fmla="*/ 4 w 145"/>
                  <a:gd name="T9" fmla="*/ 32 h 289"/>
                  <a:gd name="T10" fmla="*/ 25 w 145"/>
                  <a:gd name="T11" fmla="*/ 0 h 289"/>
                  <a:gd name="T12" fmla="*/ 133 w 145"/>
                  <a:gd name="T13" fmla="*/ 0 h 289"/>
                  <a:gd name="T14" fmla="*/ 142 w 145"/>
                  <a:gd name="T1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289">
                    <a:moveTo>
                      <a:pt x="142" y="0"/>
                    </a:moveTo>
                    <a:cubicBezTo>
                      <a:pt x="143" y="0"/>
                      <a:pt x="144" y="0"/>
                      <a:pt x="145" y="0"/>
                    </a:cubicBezTo>
                    <a:cubicBezTo>
                      <a:pt x="145" y="288"/>
                      <a:pt x="145" y="288"/>
                      <a:pt x="145" y="288"/>
                    </a:cubicBezTo>
                    <a:cubicBezTo>
                      <a:pt x="79" y="289"/>
                      <a:pt x="12" y="239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îṣḷïḋê"/>
              <p:cNvSpPr/>
              <p:nvPr/>
            </p:nvSpPr>
            <p:spPr bwMode="auto">
              <a:xfrm>
                <a:off x="5801689" y="3024454"/>
                <a:ext cx="564641" cy="227531"/>
              </a:xfrm>
              <a:custGeom>
                <a:avLst/>
                <a:gdLst>
                  <a:gd name="T0" fmla="*/ 314 w 314"/>
                  <a:gd name="T1" fmla="*/ 75 h 126"/>
                  <a:gd name="T2" fmla="*/ 304 w 314"/>
                  <a:gd name="T3" fmla="*/ 113 h 126"/>
                  <a:gd name="T4" fmla="*/ 21 w 314"/>
                  <a:gd name="T5" fmla="*/ 119 h 126"/>
                  <a:gd name="T6" fmla="*/ 14 w 314"/>
                  <a:gd name="T7" fmla="*/ 45 h 126"/>
                  <a:gd name="T8" fmla="*/ 60 w 314"/>
                  <a:gd name="T9" fmla="*/ 15 h 126"/>
                  <a:gd name="T10" fmla="*/ 164 w 314"/>
                  <a:gd name="T11" fmla="*/ 16 h 126"/>
                  <a:gd name="T12" fmla="*/ 166 w 314"/>
                  <a:gd name="T13" fmla="*/ 16 h 126"/>
                  <a:gd name="T14" fmla="*/ 166 w 314"/>
                  <a:gd name="T15" fmla="*/ 15 h 126"/>
                  <a:gd name="T16" fmla="*/ 219 w 314"/>
                  <a:gd name="T17" fmla="*/ 15 h 126"/>
                  <a:gd name="T18" fmla="*/ 219 w 314"/>
                  <a:gd name="T19" fmla="*/ 15 h 126"/>
                  <a:gd name="T20" fmla="*/ 235 w 314"/>
                  <a:gd name="T21" fmla="*/ 15 h 126"/>
                  <a:gd name="T22" fmla="*/ 314 w 314"/>
                  <a:gd name="T23" fmla="*/ 73 h 126"/>
                  <a:gd name="T24" fmla="*/ 314 w 314"/>
                  <a:gd name="T25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4" h="126">
                    <a:moveTo>
                      <a:pt x="314" y="75"/>
                    </a:moveTo>
                    <a:cubicBezTo>
                      <a:pt x="304" y="113"/>
                      <a:pt x="304" y="113"/>
                      <a:pt x="304" y="113"/>
                    </a:cubicBezTo>
                    <a:cubicBezTo>
                      <a:pt x="187" y="126"/>
                      <a:pt x="41" y="0"/>
                      <a:pt x="21" y="119"/>
                    </a:cubicBezTo>
                    <a:cubicBezTo>
                      <a:pt x="20" y="89"/>
                      <a:pt x="0" y="90"/>
                      <a:pt x="14" y="45"/>
                    </a:cubicBezTo>
                    <a:cubicBezTo>
                      <a:pt x="28" y="63"/>
                      <a:pt x="23" y="15"/>
                      <a:pt x="60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82" y="15"/>
                      <a:pt x="313" y="41"/>
                      <a:pt x="314" y="73"/>
                    </a:cubicBezTo>
                    <a:cubicBezTo>
                      <a:pt x="314" y="75"/>
                      <a:pt x="314" y="75"/>
                      <a:pt x="314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ş1iḋe"/>
              <p:cNvSpPr/>
              <p:nvPr/>
            </p:nvSpPr>
            <p:spPr bwMode="auto">
              <a:xfrm>
                <a:off x="6051288" y="3241331"/>
                <a:ext cx="66966" cy="218399"/>
              </a:xfrm>
              <a:custGeom>
                <a:avLst/>
                <a:gdLst>
                  <a:gd name="T0" fmla="*/ 62 w 88"/>
                  <a:gd name="T1" fmla="*/ 0 h 287"/>
                  <a:gd name="T2" fmla="*/ 0 w 88"/>
                  <a:gd name="T3" fmla="*/ 287 h 287"/>
                  <a:gd name="T4" fmla="*/ 88 w 88"/>
                  <a:gd name="T5" fmla="*/ 275 h 287"/>
                  <a:gd name="T6" fmla="*/ 62 w 88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87">
                    <a:moveTo>
                      <a:pt x="62" y="0"/>
                    </a:moveTo>
                    <a:lnTo>
                      <a:pt x="0" y="287"/>
                    </a:lnTo>
                    <a:lnTo>
                      <a:pt x="88" y="2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ï$1iḓè"/>
              <p:cNvSpPr/>
              <p:nvPr/>
            </p:nvSpPr>
            <p:spPr bwMode="auto">
              <a:xfrm>
                <a:off x="5617534" y="3678129"/>
                <a:ext cx="304389" cy="474847"/>
              </a:xfrm>
              <a:custGeom>
                <a:avLst/>
                <a:gdLst>
                  <a:gd name="T0" fmla="*/ 165 w 169"/>
                  <a:gd name="T1" fmla="*/ 15 h 263"/>
                  <a:gd name="T2" fmla="*/ 161 w 169"/>
                  <a:gd name="T3" fmla="*/ 14 h 263"/>
                  <a:gd name="T4" fmla="*/ 156 w 169"/>
                  <a:gd name="T5" fmla="*/ 12 h 263"/>
                  <a:gd name="T6" fmla="*/ 156 w 169"/>
                  <a:gd name="T7" fmla="*/ 12 h 263"/>
                  <a:gd name="T8" fmla="*/ 116 w 169"/>
                  <a:gd name="T9" fmla="*/ 2 h 263"/>
                  <a:gd name="T10" fmla="*/ 85 w 169"/>
                  <a:gd name="T11" fmla="*/ 6 h 263"/>
                  <a:gd name="T12" fmla="*/ 65 w 169"/>
                  <a:gd name="T13" fmla="*/ 27 h 263"/>
                  <a:gd name="T14" fmla="*/ 49 w 169"/>
                  <a:gd name="T15" fmla="*/ 74 h 263"/>
                  <a:gd name="T16" fmla="*/ 50 w 169"/>
                  <a:gd name="T17" fmla="*/ 74 h 263"/>
                  <a:gd name="T18" fmla="*/ 7 w 169"/>
                  <a:gd name="T19" fmla="*/ 204 h 263"/>
                  <a:gd name="T20" fmla="*/ 40 w 169"/>
                  <a:gd name="T21" fmla="*/ 257 h 263"/>
                  <a:gd name="T22" fmla="*/ 40 w 169"/>
                  <a:gd name="T23" fmla="*/ 257 h 263"/>
                  <a:gd name="T24" fmla="*/ 100 w 169"/>
                  <a:gd name="T25" fmla="*/ 227 h 263"/>
                  <a:gd name="T26" fmla="*/ 169 w 169"/>
                  <a:gd name="T27" fmla="*/ 16 h 263"/>
                  <a:gd name="T28" fmla="*/ 165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165" y="15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5" y="0"/>
                      <a:pt x="95" y="2"/>
                      <a:pt x="85" y="6"/>
                    </a:cubicBezTo>
                    <a:cubicBezTo>
                      <a:pt x="75" y="11"/>
                      <a:pt x="68" y="17"/>
                      <a:pt x="65" y="2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7" y="204"/>
                      <a:pt x="7" y="204"/>
                      <a:pt x="7" y="204"/>
                    </a:cubicBezTo>
                    <a:cubicBezTo>
                      <a:pt x="0" y="226"/>
                      <a:pt x="15" y="250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65" y="263"/>
                      <a:pt x="92" y="250"/>
                      <a:pt x="100" y="22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5" y="15"/>
                      <a:pt x="165" y="15"/>
                      <a:pt x="165" y="1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iSļïḋê"/>
              <p:cNvSpPr/>
              <p:nvPr/>
            </p:nvSpPr>
            <p:spPr bwMode="auto">
              <a:xfrm>
                <a:off x="5427291" y="3936099"/>
                <a:ext cx="385052" cy="211550"/>
              </a:xfrm>
              <a:custGeom>
                <a:avLst/>
                <a:gdLst>
                  <a:gd name="T0" fmla="*/ 213 w 214"/>
                  <a:gd name="T1" fmla="*/ 31 h 117"/>
                  <a:gd name="T2" fmla="*/ 212 w 214"/>
                  <a:gd name="T3" fmla="*/ 35 h 117"/>
                  <a:gd name="T4" fmla="*/ 212 w 214"/>
                  <a:gd name="T5" fmla="*/ 40 h 117"/>
                  <a:gd name="T6" fmla="*/ 212 w 214"/>
                  <a:gd name="T7" fmla="*/ 40 h 117"/>
                  <a:gd name="T8" fmla="*/ 206 w 214"/>
                  <a:gd name="T9" fmla="*/ 80 h 117"/>
                  <a:gd name="T10" fmla="*/ 190 w 214"/>
                  <a:gd name="T11" fmla="*/ 106 h 117"/>
                  <a:gd name="T12" fmla="*/ 163 w 214"/>
                  <a:gd name="T13" fmla="*/ 116 h 117"/>
                  <a:gd name="T14" fmla="*/ 114 w 214"/>
                  <a:gd name="T15" fmla="*/ 109 h 117"/>
                  <a:gd name="T16" fmla="*/ 114 w 214"/>
                  <a:gd name="T17" fmla="*/ 109 h 117"/>
                  <a:gd name="T18" fmla="*/ 0 w 214"/>
                  <a:gd name="T19" fmla="*/ 93 h 117"/>
                  <a:gd name="T20" fmla="*/ 17 w 214"/>
                  <a:gd name="T21" fmla="*/ 0 h 117"/>
                  <a:gd name="T22" fmla="*/ 214 w 214"/>
                  <a:gd name="T23" fmla="*/ 26 h 117"/>
                  <a:gd name="T24" fmla="*/ 213 w 214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17">
                    <a:moveTo>
                      <a:pt x="213" y="31"/>
                    </a:moveTo>
                    <a:cubicBezTo>
                      <a:pt x="212" y="35"/>
                      <a:pt x="212" y="35"/>
                      <a:pt x="212" y="35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06" y="80"/>
                      <a:pt x="206" y="80"/>
                      <a:pt x="206" y="80"/>
                    </a:cubicBezTo>
                    <a:cubicBezTo>
                      <a:pt x="203" y="91"/>
                      <a:pt x="198" y="100"/>
                      <a:pt x="190" y="106"/>
                    </a:cubicBezTo>
                    <a:cubicBezTo>
                      <a:pt x="181" y="114"/>
                      <a:pt x="173" y="117"/>
                      <a:pt x="163" y="116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3" y="31"/>
                      <a:pt x="213" y="31"/>
                      <a:pt x="213" y="3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íśḷïde"/>
              <p:cNvSpPr/>
              <p:nvPr/>
            </p:nvSpPr>
            <p:spPr bwMode="auto">
              <a:xfrm>
                <a:off x="5940186" y="3591378"/>
                <a:ext cx="154478" cy="139258"/>
              </a:xfrm>
              <a:custGeom>
                <a:avLst/>
                <a:gdLst>
                  <a:gd name="T0" fmla="*/ 71 w 203"/>
                  <a:gd name="T1" fmla="*/ 0 h 183"/>
                  <a:gd name="T2" fmla="*/ 0 w 203"/>
                  <a:gd name="T3" fmla="*/ 21 h 183"/>
                  <a:gd name="T4" fmla="*/ 64 w 203"/>
                  <a:gd name="T5" fmla="*/ 183 h 183"/>
                  <a:gd name="T6" fmla="*/ 203 w 203"/>
                  <a:gd name="T7" fmla="*/ 97 h 183"/>
                  <a:gd name="T8" fmla="*/ 71 w 203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83">
                    <a:moveTo>
                      <a:pt x="71" y="0"/>
                    </a:moveTo>
                    <a:lnTo>
                      <a:pt x="0" y="21"/>
                    </a:lnTo>
                    <a:lnTo>
                      <a:pt x="64" y="183"/>
                    </a:lnTo>
                    <a:lnTo>
                      <a:pt x="203" y="9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îşļîḓe"/>
              <p:cNvSpPr/>
              <p:nvPr/>
            </p:nvSpPr>
            <p:spPr bwMode="auto">
              <a:xfrm>
                <a:off x="6094663" y="3595183"/>
                <a:ext cx="152955" cy="131648"/>
              </a:xfrm>
              <a:custGeom>
                <a:avLst/>
                <a:gdLst>
                  <a:gd name="T0" fmla="*/ 133 w 201"/>
                  <a:gd name="T1" fmla="*/ 0 h 173"/>
                  <a:gd name="T2" fmla="*/ 201 w 201"/>
                  <a:gd name="T3" fmla="*/ 16 h 173"/>
                  <a:gd name="T4" fmla="*/ 137 w 201"/>
                  <a:gd name="T5" fmla="*/ 173 h 173"/>
                  <a:gd name="T6" fmla="*/ 0 w 201"/>
                  <a:gd name="T7" fmla="*/ 92 h 173"/>
                  <a:gd name="T8" fmla="*/ 133 w 201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73">
                    <a:moveTo>
                      <a:pt x="133" y="0"/>
                    </a:moveTo>
                    <a:lnTo>
                      <a:pt x="201" y="16"/>
                    </a:lnTo>
                    <a:lnTo>
                      <a:pt x="137" y="173"/>
                    </a:lnTo>
                    <a:lnTo>
                      <a:pt x="0" y="92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îşľíḋê"/>
              <p:cNvSpPr/>
              <p:nvPr/>
            </p:nvSpPr>
            <p:spPr bwMode="auto">
              <a:xfrm>
                <a:off x="6090858" y="3605837"/>
                <a:ext cx="212311" cy="592036"/>
              </a:xfrm>
              <a:custGeom>
                <a:avLst/>
                <a:gdLst>
                  <a:gd name="T0" fmla="*/ 206 w 279"/>
                  <a:gd name="T1" fmla="*/ 0 h 778"/>
                  <a:gd name="T2" fmla="*/ 279 w 279"/>
                  <a:gd name="T3" fmla="*/ 259 h 778"/>
                  <a:gd name="T4" fmla="*/ 159 w 279"/>
                  <a:gd name="T5" fmla="*/ 249 h 778"/>
                  <a:gd name="T6" fmla="*/ 251 w 279"/>
                  <a:gd name="T7" fmla="*/ 399 h 778"/>
                  <a:gd name="T8" fmla="*/ 3 w 279"/>
                  <a:gd name="T9" fmla="*/ 778 h 778"/>
                  <a:gd name="T10" fmla="*/ 0 w 279"/>
                  <a:gd name="T11" fmla="*/ 522 h 778"/>
                  <a:gd name="T12" fmla="*/ 206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206" y="0"/>
                    </a:moveTo>
                    <a:lnTo>
                      <a:pt x="279" y="259"/>
                    </a:lnTo>
                    <a:lnTo>
                      <a:pt x="159" y="249"/>
                    </a:lnTo>
                    <a:lnTo>
                      <a:pt x="251" y="399"/>
                    </a:lnTo>
                    <a:lnTo>
                      <a:pt x="3" y="778"/>
                    </a:lnTo>
                    <a:lnTo>
                      <a:pt x="0" y="52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ïšļïḍê"/>
              <p:cNvSpPr/>
              <p:nvPr/>
            </p:nvSpPr>
            <p:spPr bwMode="auto">
              <a:xfrm>
                <a:off x="5883874" y="3605837"/>
                <a:ext cx="212311" cy="592036"/>
              </a:xfrm>
              <a:custGeom>
                <a:avLst/>
                <a:gdLst>
                  <a:gd name="T0" fmla="*/ 74 w 279"/>
                  <a:gd name="T1" fmla="*/ 0 h 778"/>
                  <a:gd name="T2" fmla="*/ 0 w 279"/>
                  <a:gd name="T3" fmla="*/ 259 h 778"/>
                  <a:gd name="T4" fmla="*/ 121 w 279"/>
                  <a:gd name="T5" fmla="*/ 249 h 778"/>
                  <a:gd name="T6" fmla="*/ 29 w 279"/>
                  <a:gd name="T7" fmla="*/ 399 h 778"/>
                  <a:gd name="T8" fmla="*/ 275 w 279"/>
                  <a:gd name="T9" fmla="*/ 778 h 778"/>
                  <a:gd name="T10" fmla="*/ 279 w 279"/>
                  <a:gd name="T11" fmla="*/ 522 h 778"/>
                  <a:gd name="T12" fmla="*/ 74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74" y="0"/>
                    </a:moveTo>
                    <a:lnTo>
                      <a:pt x="0" y="259"/>
                    </a:lnTo>
                    <a:lnTo>
                      <a:pt x="121" y="249"/>
                    </a:lnTo>
                    <a:lnTo>
                      <a:pt x="29" y="399"/>
                    </a:lnTo>
                    <a:lnTo>
                      <a:pt x="275" y="778"/>
                    </a:lnTo>
                    <a:lnTo>
                      <a:pt x="279" y="52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ïṥ1íďè"/>
              <p:cNvSpPr/>
              <p:nvPr/>
            </p:nvSpPr>
            <p:spPr bwMode="auto">
              <a:xfrm>
                <a:off x="5286511" y="3916314"/>
                <a:ext cx="165892" cy="175024"/>
              </a:xfrm>
              <a:custGeom>
                <a:avLst/>
                <a:gdLst>
                  <a:gd name="T0" fmla="*/ 8 w 92"/>
                  <a:gd name="T1" fmla="*/ 25 h 97"/>
                  <a:gd name="T2" fmla="*/ 1 w 92"/>
                  <a:gd name="T3" fmla="*/ 67 h 97"/>
                  <a:gd name="T4" fmla="*/ 17 w 92"/>
                  <a:gd name="T5" fmla="*/ 87 h 97"/>
                  <a:gd name="T6" fmla="*/ 38 w 92"/>
                  <a:gd name="T7" fmla="*/ 90 h 97"/>
                  <a:gd name="T8" fmla="*/ 85 w 92"/>
                  <a:gd name="T9" fmla="*/ 75 h 97"/>
                  <a:gd name="T10" fmla="*/ 91 w 92"/>
                  <a:gd name="T11" fmla="*/ 38 h 97"/>
                  <a:gd name="T12" fmla="*/ 75 w 92"/>
                  <a:gd name="T13" fmla="*/ 17 h 97"/>
                  <a:gd name="T14" fmla="*/ 8 w 92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7">
                    <a:moveTo>
                      <a:pt x="8" y="25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0" y="76"/>
                      <a:pt x="7" y="85"/>
                      <a:pt x="17" y="87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92"/>
                      <a:pt x="81" y="97"/>
                      <a:pt x="85" y="75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2" y="28"/>
                      <a:pt x="85" y="19"/>
                      <a:pt x="75" y="17"/>
                    </a:cubicBezTo>
                    <a:cubicBezTo>
                      <a:pt x="59" y="15"/>
                      <a:pt x="12" y="0"/>
                      <a:pt x="8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íşľïḍê"/>
              <p:cNvSpPr/>
              <p:nvPr/>
            </p:nvSpPr>
            <p:spPr bwMode="auto">
              <a:xfrm>
                <a:off x="5389242" y="3929250"/>
                <a:ext cx="59356" cy="66205"/>
              </a:xfrm>
              <a:custGeom>
                <a:avLst/>
                <a:gdLst>
                  <a:gd name="T0" fmla="*/ 6 w 33"/>
                  <a:gd name="T1" fmla="*/ 4 h 37"/>
                  <a:gd name="T2" fmla="*/ 6 w 33"/>
                  <a:gd name="T3" fmla="*/ 4 h 37"/>
                  <a:gd name="T4" fmla="*/ 4 w 33"/>
                  <a:gd name="T5" fmla="*/ 20 h 37"/>
                  <a:gd name="T6" fmla="*/ 11 w 33"/>
                  <a:gd name="T7" fmla="*/ 31 h 37"/>
                  <a:gd name="T8" fmla="*/ 27 w 33"/>
                  <a:gd name="T9" fmla="*/ 33 h 37"/>
                  <a:gd name="T10" fmla="*/ 27 w 33"/>
                  <a:gd name="T11" fmla="*/ 33 h 37"/>
                  <a:gd name="T12" fmla="*/ 30 w 33"/>
                  <a:gd name="T13" fmla="*/ 17 h 37"/>
                  <a:gd name="T14" fmla="*/ 22 w 33"/>
                  <a:gd name="T15" fmla="*/ 7 h 37"/>
                  <a:gd name="T16" fmla="*/ 6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1" y="8"/>
                      <a:pt x="0" y="15"/>
                      <a:pt x="4" y="2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5" y="36"/>
                      <a:pt x="22" y="37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32" y="30"/>
                      <a:pt x="33" y="22"/>
                      <a:pt x="30" y="1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2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iŝḻiḍe"/>
              <p:cNvSpPr/>
              <p:nvPr/>
            </p:nvSpPr>
            <p:spPr bwMode="auto">
              <a:xfrm>
                <a:off x="5297164" y="3937621"/>
                <a:ext cx="73814" cy="137736"/>
              </a:xfrm>
              <a:custGeom>
                <a:avLst/>
                <a:gdLst>
                  <a:gd name="T0" fmla="*/ 30 w 41"/>
                  <a:gd name="T1" fmla="*/ 76 h 76"/>
                  <a:gd name="T2" fmla="*/ 30 w 41"/>
                  <a:gd name="T3" fmla="*/ 74 h 76"/>
                  <a:gd name="T4" fmla="*/ 30 w 41"/>
                  <a:gd name="T5" fmla="*/ 74 h 76"/>
                  <a:gd name="T6" fmla="*/ 22 w 41"/>
                  <a:gd name="T7" fmla="*/ 63 h 76"/>
                  <a:gd name="T8" fmla="*/ 24 w 41"/>
                  <a:gd name="T9" fmla="*/ 63 h 76"/>
                  <a:gd name="T10" fmla="*/ 37 w 41"/>
                  <a:gd name="T11" fmla="*/ 54 h 76"/>
                  <a:gd name="T12" fmla="*/ 37 w 41"/>
                  <a:gd name="T13" fmla="*/ 54 h 76"/>
                  <a:gd name="T14" fmla="*/ 29 w 41"/>
                  <a:gd name="T15" fmla="*/ 43 h 76"/>
                  <a:gd name="T16" fmla="*/ 40 w 41"/>
                  <a:gd name="T17" fmla="*/ 34 h 76"/>
                  <a:gd name="T18" fmla="*/ 40 w 41"/>
                  <a:gd name="T19" fmla="*/ 34 h 76"/>
                  <a:gd name="T20" fmla="*/ 29 w 41"/>
                  <a:gd name="T21" fmla="*/ 22 h 76"/>
                  <a:gd name="T22" fmla="*/ 28 w 41"/>
                  <a:gd name="T23" fmla="*/ 22 h 76"/>
                  <a:gd name="T24" fmla="*/ 37 w 41"/>
                  <a:gd name="T25" fmla="*/ 13 h 76"/>
                  <a:gd name="T26" fmla="*/ 37 w 41"/>
                  <a:gd name="T27" fmla="*/ 13 h 76"/>
                  <a:gd name="T28" fmla="*/ 27 w 41"/>
                  <a:gd name="T29" fmla="*/ 1 h 76"/>
                  <a:gd name="T30" fmla="*/ 18 w 41"/>
                  <a:gd name="T31" fmla="*/ 0 h 76"/>
                  <a:gd name="T32" fmla="*/ 11 w 41"/>
                  <a:gd name="T33" fmla="*/ 2 h 76"/>
                  <a:gd name="T34" fmla="*/ 4 w 41"/>
                  <a:gd name="T35" fmla="*/ 15 h 76"/>
                  <a:gd name="T36" fmla="*/ 0 w 41"/>
                  <a:gd name="T37" fmla="*/ 56 h 76"/>
                  <a:gd name="T38" fmla="*/ 0 w 41"/>
                  <a:gd name="T39" fmla="*/ 58 h 76"/>
                  <a:gd name="T40" fmla="*/ 19 w 41"/>
                  <a:gd name="T41" fmla="*/ 75 h 76"/>
                  <a:gd name="T42" fmla="*/ 30 w 41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76">
                    <a:moveTo>
                      <a:pt x="30" y="76"/>
                    </a:moveTo>
                    <a:cubicBezTo>
                      <a:pt x="30" y="76"/>
                      <a:pt x="30" y="75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69"/>
                      <a:pt x="27" y="65"/>
                      <a:pt x="22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31" y="64"/>
                      <a:pt x="36" y="60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49"/>
                      <a:pt x="34" y="45"/>
                      <a:pt x="29" y="43"/>
                    </a:cubicBezTo>
                    <a:cubicBezTo>
                      <a:pt x="35" y="43"/>
                      <a:pt x="40" y="39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28"/>
                      <a:pt x="36" y="23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1"/>
                      <a:pt x="37" y="18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7"/>
                      <a:pt x="33" y="2"/>
                      <a:pt x="2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7" y="5"/>
                      <a:pt x="4" y="9"/>
                      <a:pt x="4" y="1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1" y="66"/>
                      <a:pt x="9" y="74"/>
                      <a:pt x="19" y="75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îśľïḑê"/>
              <p:cNvSpPr/>
              <p:nvPr/>
            </p:nvSpPr>
            <p:spPr bwMode="auto">
              <a:xfrm>
                <a:off x="5266725" y="3926967"/>
                <a:ext cx="92078" cy="47180"/>
              </a:xfrm>
              <a:custGeom>
                <a:avLst/>
                <a:gdLst>
                  <a:gd name="T0" fmla="*/ 1 w 51"/>
                  <a:gd name="T1" fmla="*/ 10 h 26"/>
                  <a:gd name="T2" fmla="*/ 1 w 51"/>
                  <a:gd name="T3" fmla="*/ 10 h 26"/>
                  <a:gd name="T4" fmla="*/ 11 w 51"/>
                  <a:gd name="T5" fmla="*/ 21 h 26"/>
                  <a:gd name="T6" fmla="*/ 39 w 51"/>
                  <a:gd name="T7" fmla="*/ 25 h 26"/>
                  <a:gd name="T8" fmla="*/ 51 w 51"/>
                  <a:gd name="T9" fmla="*/ 16 h 26"/>
                  <a:gd name="T10" fmla="*/ 51 w 51"/>
                  <a:gd name="T11" fmla="*/ 16 h 26"/>
                  <a:gd name="T12" fmla="*/ 41 w 51"/>
                  <a:gd name="T13" fmla="*/ 5 h 26"/>
                  <a:gd name="T14" fmla="*/ 12 w 51"/>
                  <a:gd name="T15" fmla="*/ 1 h 26"/>
                  <a:gd name="T16" fmla="*/ 1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5"/>
                      <a:pt x="5" y="21"/>
                      <a:pt x="11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5" y="26"/>
                      <a:pt x="50" y="22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47" y="5"/>
                      <a:pt x="41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1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ṧḷîdè"/>
              <p:cNvSpPr/>
              <p:nvPr/>
            </p:nvSpPr>
            <p:spPr bwMode="auto">
              <a:xfrm>
                <a:off x="5252267" y="3963494"/>
                <a:ext cx="111863" cy="48702"/>
              </a:xfrm>
              <a:custGeom>
                <a:avLst/>
                <a:gdLst>
                  <a:gd name="T0" fmla="*/ 1 w 62"/>
                  <a:gd name="T1" fmla="*/ 9 h 27"/>
                  <a:gd name="T2" fmla="*/ 1 w 62"/>
                  <a:gd name="T3" fmla="*/ 9 h 27"/>
                  <a:gd name="T4" fmla="*/ 12 w 62"/>
                  <a:gd name="T5" fmla="*/ 21 h 27"/>
                  <a:gd name="T6" fmla="*/ 49 w 62"/>
                  <a:gd name="T7" fmla="*/ 26 h 27"/>
                  <a:gd name="T8" fmla="*/ 62 w 62"/>
                  <a:gd name="T9" fmla="*/ 17 h 27"/>
                  <a:gd name="T10" fmla="*/ 62 w 62"/>
                  <a:gd name="T11" fmla="*/ 17 h 27"/>
                  <a:gd name="T12" fmla="*/ 51 w 62"/>
                  <a:gd name="T13" fmla="*/ 5 h 27"/>
                  <a:gd name="T14" fmla="*/ 14 w 62"/>
                  <a:gd name="T15" fmla="*/ 0 h 27"/>
                  <a:gd name="T16" fmla="*/ 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5"/>
                      <a:pt x="5" y="20"/>
                      <a:pt x="12" y="21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6" y="27"/>
                      <a:pt x="61" y="23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2"/>
                      <a:pt x="57" y="6"/>
                      <a:pt x="51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1" y="3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íṩḻïḓè"/>
              <p:cNvSpPr/>
              <p:nvPr/>
            </p:nvSpPr>
            <p:spPr bwMode="auto">
              <a:xfrm>
                <a:off x="5256072" y="3999259"/>
                <a:ext cx="102731" cy="47180"/>
              </a:xfrm>
              <a:custGeom>
                <a:avLst/>
                <a:gdLst>
                  <a:gd name="T0" fmla="*/ 1 w 57"/>
                  <a:gd name="T1" fmla="*/ 10 h 26"/>
                  <a:gd name="T2" fmla="*/ 1 w 57"/>
                  <a:gd name="T3" fmla="*/ 10 h 26"/>
                  <a:gd name="T4" fmla="*/ 38 w 57"/>
                  <a:gd name="T5" fmla="*/ 24 h 26"/>
                  <a:gd name="T6" fmla="*/ 57 w 57"/>
                  <a:gd name="T7" fmla="*/ 18 h 26"/>
                  <a:gd name="T8" fmla="*/ 57 w 57"/>
                  <a:gd name="T9" fmla="*/ 18 h 26"/>
                  <a:gd name="T10" fmla="*/ 46 w 57"/>
                  <a:gd name="T11" fmla="*/ 6 h 26"/>
                  <a:gd name="T12" fmla="*/ 13 w 57"/>
                  <a:gd name="T13" fmla="*/ 1 h 26"/>
                  <a:gd name="T14" fmla="*/ 1 w 57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25"/>
                      <a:pt x="28" y="22"/>
                      <a:pt x="38" y="24"/>
                    </a:cubicBezTo>
                    <a:cubicBezTo>
                      <a:pt x="48" y="26"/>
                      <a:pt x="56" y="25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2"/>
                      <a:pt x="52" y="7"/>
                      <a:pt x="46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0"/>
                      <a:pt x="2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iśḻidé"/>
              <p:cNvSpPr/>
              <p:nvPr/>
            </p:nvSpPr>
            <p:spPr bwMode="auto">
              <a:xfrm>
                <a:off x="5261399" y="4035786"/>
                <a:ext cx="84468" cy="39571"/>
              </a:xfrm>
              <a:custGeom>
                <a:avLst/>
                <a:gdLst>
                  <a:gd name="T0" fmla="*/ 1 w 47"/>
                  <a:gd name="T1" fmla="*/ 9 h 22"/>
                  <a:gd name="T2" fmla="*/ 1 w 47"/>
                  <a:gd name="T3" fmla="*/ 9 h 22"/>
                  <a:gd name="T4" fmla="*/ 25 w 47"/>
                  <a:gd name="T5" fmla="*/ 20 h 22"/>
                  <a:gd name="T6" fmla="*/ 47 w 47"/>
                  <a:gd name="T7" fmla="*/ 15 h 22"/>
                  <a:gd name="T8" fmla="*/ 47 w 47"/>
                  <a:gd name="T9" fmla="*/ 15 h 22"/>
                  <a:gd name="T10" fmla="*/ 38 w 47"/>
                  <a:gd name="T11" fmla="*/ 4 h 22"/>
                  <a:gd name="T12" fmla="*/ 12 w 47"/>
                  <a:gd name="T13" fmla="*/ 1 h 22"/>
                  <a:gd name="T14" fmla="*/ 1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22"/>
                      <a:pt x="17" y="19"/>
                      <a:pt x="25" y="20"/>
                    </a:cubicBezTo>
                    <a:cubicBezTo>
                      <a:pt x="35" y="21"/>
                      <a:pt x="46" y="22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0"/>
                      <a:pt x="43" y="5"/>
                      <a:pt x="38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2" y="4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îṧļîḍé"/>
              <p:cNvSpPr/>
              <p:nvPr/>
            </p:nvSpPr>
            <p:spPr bwMode="auto">
              <a:xfrm>
                <a:off x="5333691" y="3937621"/>
                <a:ext cx="21307" cy="32722"/>
              </a:xfrm>
              <a:custGeom>
                <a:avLst/>
                <a:gdLst>
                  <a:gd name="T0" fmla="*/ 1 w 12"/>
                  <a:gd name="T1" fmla="*/ 17 h 18"/>
                  <a:gd name="T2" fmla="*/ 1 w 12"/>
                  <a:gd name="T3" fmla="*/ 17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ïŝľíḋe"/>
              <p:cNvSpPr/>
              <p:nvPr/>
            </p:nvSpPr>
            <p:spPr bwMode="auto">
              <a:xfrm>
                <a:off x="5339018" y="3975670"/>
                <a:ext cx="21307" cy="32722"/>
              </a:xfrm>
              <a:custGeom>
                <a:avLst/>
                <a:gdLst>
                  <a:gd name="T0" fmla="*/ 1 w 12"/>
                  <a:gd name="T1" fmla="*/ 18 h 18"/>
                  <a:gd name="T2" fmla="*/ 1 w 12"/>
                  <a:gd name="T3" fmla="*/ 18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íS1íḋe"/>
              <p:cNvSpPr/>
              <p:nvPr/>
            </p:nvSpPr>
            <p:spPr bwMode="auto">
              <a:xfrm>
                <a:off x="5333691" y="4012196"/>
                <a:ext cx="21307" cy="30439"/>
              </a:xfrm>
              <a:custGeom>
                <a:avLst/>
                <a:gdLst>
                  <a:gd name="T0" fmla="*/ 1 w 12"/>
                  <a:gd name="T1" fmla="*/ 16 h 17"/>
                  <a:gd name="T2" fmla="*/ 1 w 12"/>
                  <a:gd name="T3" fmla="*/ 16 h 17"/>
                  <a:gd name="T4" fmla="*/ 12 w 12"/>
                  <a:gd name="T5" fmla="*/ 9 h 17"/>
                  <a:gd name="T6" fmla="*/ 12 w 12"/>
                  <a:gd name="T7" fmla="*/ 9 h 17"/>
                  <a:gd name="T8" fmla="*/ 3 w 12"/>
                  <a:gd name="T9" fmla="*/ 0 h 17"/>
                  <a:gd name="T10" fmla="*/ 2 w 12"/>
                  <a:gd name="T11" fmla="*/ 0 h 17"/>
                  <a:gd name="T12" fmla="*/ 0 w 12"/>
                  <a:gd name="T13" fmla="*/ 7 h 17"/>
                  <a:gd name="T14" fmla="*/ 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7" y="17"/>
                      <a:pt x="11" y="14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7"/>
                    </a:cubicBezTo>
                    <a:cubicBezTo>
                      <a:pt x="0" y="10"/>
                      <a:pt x="0" y="13"/>
                      <a:pt x="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îšḻïḍê"/>
              <p:cNvSpPr/>
              <p:nvPr/>
            </p:nvSpPr>
            <p:spPr bwMode="auto">
              <a:xfrm>
                <a:off x="5322277" y="4046440"/>
                <a:ext cx="27395" cy="26634"/>
              </a:xfrm>
              <a:custGeom>
                <a:avLst/>
                <a:gdLst>
                  <a:gd name="T0" fmla="*/ 1 w 15"/>
                  <a:gd name="T1" fmla="*/ 13 h 15"/>
                  <a:gd name="T2" fmla="*/ 1 w 15"/>
                  <a:gd name="T3" fmla="*/ 13 h 15"/>
                  <a:gd name="T4" fmla="*/ 2 w 15"/>
                  <a:gd name="T5" fmla="*/ 0 h 15"/>
                  <a:gd name="T6" fmla="*/ 2 w 15"/>
                  <a:gd name="T7" fmla="*/ 0 h 15"/>
                  <a:gd name="T8" fmla="*/ 0 w 15"/>
                  <a:gd name="T9" fmla="*/ 5 h 15"/>
                  <a:gd name="T10" fmla="*/ 1 w 15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4" y="15"/>
                      <a:pt x="15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0" y="11"/>
                      <a:pt x="1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ïsḻîde"/>
              <p:cNvSpPr/>
              <p:nvPr/>
            </p:nvSpPr>
            <p:spPr bwMode="auto">
              <a:xfrm>
                <a:off x="5354998" y="3896529"/>
                <a:ext cx="73814" cy="72293"/>
              </a:xfrm>
              <a:custGeom>
                <a:avLst/>
                <a:gdLst>
                  <a:gd name="T0" fmla="*/ 4 w 41"/>
                  <a:gd name="T1" fmla="*/ 6 h 40"/>
                  <a:gd name="T2" fmla="*/ 4 w 41"/>
                  <a:gd name="T3" fmla="*/ 6 h 40"/>
                  <a:gd name="T4" fmla="*/ 6 w 41"/>
                  <a:gd name="T5" fmla="*/ 23 h 40"/>
                  <a:gd name="T6" fmla="*/ 21 w 41"/>
                  <a:gd name="T7" fmla="*/ 36 h 40"/>
                  <a:gd name="T8" fmla="*/ 37 w 41"/>
                  <a:gd name="T9" fmla="*/ 34 h 40"/>
                  <a:gd name="T10" fmla="*/ 37 w 41"/>
                  <a:gd name="T11" fmla="*/ 34 h 40"/>
                  <a:gd name="T12" fmla="*/ 35 w 41"/>
                  <a:gd name="T13" fmla="*/ 18 h 40"/>
                  <a:gd name="T14" fmla="*/ 20 w 41"/>
                  <a:gd name="T15" fmla="*/ 4 h 40"/>
                  <a:gd name="T16" fmla="*/ 4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0" y="11"/>
                      <a:pt x="1" y="18"/>
                      <a:pt x="6" y="2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6" y="40"/>
                      <a:pt x="33" y="39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1" y="29"/>
                      <a:pt x="40" y="22"/>
                      <a:pt x="35" y="1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5" y="0"/>
                      <a:pt x="8" y="1"/>
                      <a:pt x="4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íṩlîḋé"/>
              <p:cNvSpPr/>
              <p:nvPr/>
            </p:nvSpPr>
            <p:spPr bwMode="auto">
              <a:xfrm>
                <a:off x="5295642" y="3888919"/>
                <a:ext cx="102731" cy="45658"/>
              </a:xfrm>
              <a:custGeom>
                <a:avLst/>
                <a:gdLst>
                  <a:gd name="T0" fmla="*/ 45 w 57"/>
                  <a:gd name="T1" fmla="*/ 25 h 25"/>
                  <a:gd name="T2" fmla="*/ 56 w 57"/>
                  <a:gd name="T3" fmla="*/ 18 h 25"/>
                  <a:gd name="T4" fmla="*/ 56 w 57"/>
                  <a:gd name="T5" fmla="*/ 18 h 25"/>
                  <a:gd name="T6" fmla="*/ 46 w 57"/>
                  <a:gd name="T7" fmla="*/ 5 h 25"/>
                  <a:gd name="T8" fmla="*/ 23 w 57"/>
                  <a:gd name="T9" fmla="*/ 3 h 25"/>
                  <a:gd name="T10" fmla="*/ 45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45" y="25"/>
                    </a:moveTo>
                    <a:cubicBezTo>
                      <a:pt x="51" y="25"/>
                      <a:pt x="56" y="24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2"/>
                      <a:pt x="52" y="6"/>
                      <a:pt x="46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0" y="0"/>
                      <a:pt x="14" y="25"/>
                      <a:pt x="4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íṥľiḓè"/>
              <p:cNvSpPr/>
              <p:nvPr/>
            </p:nvSpPr>
            <p:spPr bwMode="auto">
              <a:xfrm>
                <a:off x="5316950" y="3892723"/>
                <a:ext cx="38049" cy="14459"/>
              </a:xfrm>
              <a:custGeom>
                <a:avLst/>
                <a:gdLst>
                  <a:gd name="T0" fmla="*/ 21 w 21"/>
                  <a:gd name="T1" fmla="*/ 2 h 8"/>
                  <a:gd name="T2" fmla="*/ 11 w 21"/>
                  <a:gd name="T3" fmla="*/ 1 h 8"/>
                  <a:gd name="T4" fmla="*/ 1 w 21"/>
                  <a:gd name="T5" fmla="*/ 5 h 8"/>
                  <a:gd name="T6" fmla="*/ 21 w 21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21" y="2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5" y="0"/>
                      <a:pt x="0" y="2"/>
                      <a:pt x="1" y="5"/>
                    </a:cubicBezTo>
                    <a:cubicBezTo>
                      <a:pt x="9" y="8"/>
                      <a:pt x="20" y="7"/>
                      <a:pt x="21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is1ïḍê"/>
              <p:cNvSpPr/>
              <p:nvPr/>
            </p:nvSpPr>
            <p:spPr bwMode="auto">
              <a:xfrm>
                <a:off x="6735401" y="3916314"/>
                <a:ext cx="167414" cy="175024"/>
              </a:xfrm>
              <a:custGeom>
                <a:avLst/>
                <a:gdLst>
                  <a:gd name="T0" fmla="*/ 85 w 93"/>
                  <a:gd name="T1" fmla="*/ 25 h 97"/>
                  <a:gd name="T2" fmla="*/ 91 w 93"/>
                  <a:gd name="T3" fmla="*/ 67 h 97"/>
                  <a:gd name="T4" fmla="*/ 75 w 93"/>
                  <a:gd name="T5" fmla="*/ 87 h 97"/>
                  <a:gd name="T6" fmla="*/ 55 w 93"/>
                  <a:gd name="T7" fmla="*/ 90 h 97"/>
                  <a:gd name="T8" fmla="*/ 8 w 93"/>
                  <a:gd name="T9" fmla="*/ 75 h 97"/>
                  <a:gd name="T10" fmla="*/ 2 w 93"/>
                  <a:gd name="T11" fmla="*/ 38 h 97"/>
                  <a:gd name="T12" fmla="*/ 18 w 93"/>
                  <a:gd name="T13" fmla="*/ 17 h 97"/>
                  <a:gd name="T14" fmla="*/ 85 w 93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97">
                    <a:moveTo>
                      <a:pt x="85" y="25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3" y="76"/>
                      <a:pt x="85" y="85"/>
                      <a:pt x="75" y="87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40" y="92"/>
                      <a:pt x="11" y="97"/>
                      <a:pt x="8" y="7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28"/>
                      <a:pt x="8" y="19"/>
                      <a:pt x="18" y="17"/>
                    </a:cubicBezTo>
                    <a:cubicBezTo>
                      <a:pt x="34" y="15"/>
                      <a:pt x="81" y="0"/>
                      <a:pt x="8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íŝ1ïḑe"/>
              <p:cNvSpPr/>
              <p:nvPr/>
            </p:nvSpPr>
            <p:spPr bwMode="auto">
              <a:xfrm>
                <a:off x="6739206" y="3929250"/>
                <a:ext cx="59356" cy="66205"/>
              </a:xfrm>
              <a:custGeom>
                <a:avLst/>
                <a:gdLst>
                  <a:gd name="T0" fmla="*/ 27 w 33"/>
                  <a:gd name="T1" fmla="*/ 4 h 37"/>
                  <a:gd name="T2" fmla="*/ 27 w 33"/>
                  <a:gd name="T3" fmla="*/ 4 h 37"/>
                  <a:gd name="T4" fmla="*/ 30 w 33"/>
                  <a:gd name="T5" fmla="*/ 20 h 37"/>
                  <a:gd name="T6" fmla="*/ 22 w 33"/>
                  <a:gd name="T7" fmla="*/ 31 h 37"/>
                  <a:gd name="T8" fmla="*/ 6 w 33"/>
                  <a:gd name="T9" fmla="*/ 33 h 37"/>
                  <a:gd name="T10" fmla="*/ 6 w 33"/>
                  <a:gd name="T11" fmla="*/ 33 h 37"/>
                  <a:gd name="T12" fmla="*/ 4 w 33"/>
                  <a:gd name="T13" fmla="*/ 17 h 37"/>
                  <a:gd name="T14" fmla="*/ 11 w 33"/>
                  <a:gd name="T15" fmla="*/ 7 h 37"/>
                  <a:gd name="T16" fmla="*/ 27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32" y="8"/>
                      <a:pt x="33" y="15"/>
                      <a:pt x="30" y="2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19" y="36"/>
                      <a:pt x="11" y="37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" y="30"/>
                      <a:pt x="0" y="22"/>
                      <a:pt x="4" y="1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5" y="2"/>
                      <a:pt x="22" y="0"/>
                      <a:pt x="27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ïṧľîḑè"/>
              <p:cNvSpPr/>
              <p:nvPr/>
            </p:nvSpPr>
            <p:spPr bwMode="auto">
              <a:xfrm>
                <a:off x="6818347" y="3937621"/>
                <a:ext cx="72293" cy="137736"/>
              </a:xfrm>
              <a:custGeom>
                <a:avLst/>
                <a:gdLst>
                  <a:gd name="T0" fmla="*/ 11 w 40"/>
                  <a:gd name="T1" fmla="*/ 76 h 76"/>
                  <a:gd name="T2" fmla="*/ 10 w 40"/>
                  <a:gd name="T3" fmla="*/ 74 h 76"/>
                  <a:gd name="T4" fmla="*/ 10 w 40"/>
                  <a:gd name="T5" fmla="*/ 74 h 76"/>
                  <a:gd name="T6" fmla="*/ 18 w 40"/>
                  <a:gd name="T7" fmla="*/ 63 h 76"/>
                  <a:gd name="T8" fmla="*/ 16 w 40"/>
                  <a:gd name="T9" fmla="*/ 63 h 76"/>
                  <a:gd name="T10" fmla="*/ 3 w 40"/>
                  <a:gd name="T11" fmla="*/ 54 h 76"/>
                  <a:gd name="T12" fmla="*/ 3 w 40"/>
                  <a:gd name="T13" fmla="*/ 54 h 76"/>
                  <a:gd name="T14" fmla="*/ 12 w 40"/>
                  <a:gd name="T15" fmla="*/ 43 h 76"/>
                  <a:gd name="T16" fmla="*/ 0 w 40"/>
                  <a:gd name="T17" fmla="*/ 34 h 76"/>
                  <a:gd name="T18" fmla="*/ 0 w 40"/>
                  <a:gd name="T19" fmla="*/ 34 h 76"/>
                  <a:gd name="T20" fmla="*/ 11 w 40"/>
                  <a:gd name="T21" fmla="*/ 22 h 76"/>
                  <a:gd name="T22" fmla="*/ 13 w 40"/>
                  <a:gd name="T23" fmla="*/ 22 h 76"/>
                  <a:gd name="T24" fmla="*/ 3 w 40"/>
                  <a:gd name="T25" fmla="*/ 13 h 76"/>
                  <a:gd name="T26" fmla="*/ 3 w 40"/>
                  <a:gd name="T27" fmla="*/ 13 h 76"/>
                  <a:gd name="T28" fmla="*/ 14 w 40"/>
                  <a:gd name="T29" fmla="*/ 1 h 76"/>
                  <a:gd name="T30" fmla="*/ 23 w 40"/>
                  <a:gd name="T31" fmla="*/ 0 h 76"/>
                  <a:gd name="T32" fmla="*/ 29 w 40"/>
                  <a:gd name="T33" fmla="*/ 2 h 76"/>
                  <a:gd name="T34" fmla="*/ 37 w 40"/>
                  <a:gd name="T35" fmla="*/ 15 h 76"/>
                  <a:gd name="T36" fmla="*/ 40 w 40"/>
                  <a:gd name="T37" fmla="*/ 56 h 76"/>
                  <a:gd name="T38" fmla="*/ 40 w 40"/>
                  <a:gd name="T39" fmla="*/ 58 h 76"/>
                  <a:gd name="T40" fmla="*/ 21 w 40"/>
                  <a:gd name="T41" fmla="*/ 75 h 76"/>
                  <a:gd name="T42" fmla="*/ 11 w 40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76">
                    <a:moveTo>
                      <a:pt x="11" y="76"/>
                    </a:moveTo>
                    <a:cubicBezTo>
                      <a:pt x="10" y="76"/>
                      <a:pt x="10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69"/>
                      <a:pt x="13" y="65"/>
                      <a:pt x="18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4"/>
                      <a:pt x="4" y="6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49"/>
                      <a:pt x="7" y="45"/>
                      <a:pt x="12" y="43"/>
                    </a:cubicBezTo>
                    <a:cubicBezTo>
                      <a:pt x="6" y="43"/>
                      <a:pt x="1" y="39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8"/>
                      <a:pt x="5" y="23"/>
                      <a:pt x="11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8" y="21"/>
                      <a:pt x="4" y="18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7"/>
                      <a:pt x="7" y="2"/>
                      <a:pt x="1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3" y="5"/>
                      <a:pt x="36" y="9"/>
                      <a:pt x="37" y="15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7"/>
                      <a:pt x="40" y="57"/>
                      <a:pt x="40" y="58"/>
                    </a:cubicBezTo>
                    <a:cubicBezTo>
                      <a:pt x="39" y="66"/>
                      <a:pt x="31" y="74"/>
                      <a:pt x="21" y="75"/>
                    </a:cubicBez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îśḷidê"/>
              <p:cNvSpPr/>
              <p:nvPr/>
            </p:nvSpPr>
            <p:spPr bwMode="auto">
              <a:xfrm>
                <a:off x="6829001" y="3926967"/>
                <a:ext cx="92078" cy="47180"/>
              </a:xfrm>
              <a:custGeom>
                <a:avLst/>
                <a:gdLst>
                  <a:gd name="T0" fmla="*/ 50 w 51"/>
                  <a:gd name="T1" fmla="*/ 10 h 26"/>
                  <a:gd name="T2" fmla="*/ 50 w 51"/>
                  <a:gd name="T3" fmla="*/ 10 h 26"/>
                  <a:gd name="T4" fmla="*/ 41 w 51"/>
                  <a:gd name="T5" fmla="*/ 21 h 26"/>
                  <a:gd name="T6" fmla="*/ 12 w 51"/>
                  <a:gd name="T7" fmla="*/ 25 h 26"/>
                  <a:gd name="T8" fmla="*/ 0 w 51"/>
                  <a:gd name="T9" fmla="*/ 16 h 26"/>
                  <a:gd name="T10" fmla="*/ 0 w 51"/>
                  <a:gd name="T11" fmla="*/ 16 h 26"/>
                  <a:gd name="T12" fmla="*/ 10 w 51"/>
                  <a:gd name="T13" fmla="*/ 5 h 26"/>
                  <a:gd name="T14" fmla="*/ 39 w 51"/>
                  <a:gd name="T15" fmla="*/ 1 h 26"/>
                  <a:gd name="T16" fmla="*/ 50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5"/>
                      <a:pt x="47" y="21"/>
                      <a:pt x="41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6"/>
                      <a:pt x="1" y="2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4" y="5"/>
                      <a:pt x="10" y="5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5" y="0"/>
                      <a:pt x="50" y="4"/>
                      <a:pt x="50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ïṣḷídê"/>
              <p:cNvSpPr/>
              <p:nvPr/>
            </p:nvSpPr>
            <p:spPr bwMode="auto">
              <a:xfrm>
                <a:off x="6823674" y="3963494"/>
                <a:ext cx="111863" cy="48702"/>
              </a:xfrm>
              <a:custGeom>
                <a:avLst/>
                <a:gdLst>
                  <a:gd name="T0" fmla="*/ 61 w 62"/>
                  <a:gd name="T1" fmla="*/ 9 h 27"/>
                  <a:gd name="T2" fmla="*/ 61 w 62"/>
                  <a:gd name="T3" fmla="*/ 9 h 27"/>
                  <a:gd name="T4" fmla="*/ 50 w 62"/>
                  <a:gd name="T5" fmla="*/ 21 h 27"/>
                  <a:gd name="T6" fmla="*/ 13 w 62"/>
                  <a:gd name="T7" fmla="*/ 26 h 27"/>
                  <a:gd name="T8" fmla="*/ 1 w 62"/>
                  <a:gd name="T9" fmla="*/ 17 h 27"/>
                  <a:gd name="T10" fmla="*/ 1 w 62"/>
                  <a:gd name="T11" fmla="*/ 17 h 27"/>
                  <a:gd name="T12" fmla="*/ 12 w 62"/>
                  <a:gd name="T13" fmla="*/ 5 h 27"/>
                  <a:gd name="T14" fmla="*/ 49 w 62"/>
                  <a:gd name="T15" fmla="*/ 0 h 27"/>
                  <a:gd name="T16" fmla="*/ 6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61" y="9"/>
                    </a:moveTo>
                    <a:cubicBezTo>
                      <a:pt x="61" y="9"/>
                      <a:pt x="61" y="9"/>
                      <a:pt x="61" y="9"/>
                    </a:cubicBezTo>
                    <a:cubicBezTo>
                      <a:pt x="62" y="15"/>
                      <a:pt x="57" y="20"/>
                      <a:pt x="50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7" y="27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2"/>
                      <a:pt x="5" y="6"/>
                      <a:pt x="12" y="5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ïṡ1îďè"/>
              <p:cNvSpPr/>
              <p:nvPr/>
            </p:nvSpPr>
            <p:spPr bwMode="auto">
              <a:xfrm>
                <a:off x="6829001" y="3999259"/>
                <a:ext cx="104253" cy="47180"/>
              </a:xfrm>
              <a:custGeom>
                <a:avLst/>
                <a:gdLst>
                  <a:gd name="T0" fmla="*/ 56 w 58"/>
                  <a:gd name="T1" fmla="*/ 10 h 26"/>
                  <a:gd name="T2" fmla="*/ 56 w 58"/>
                  <a:gd name="T3" fmla="*/ 10 h 26"/>
                  <a:gd name="T4" fmla="*/ 20 w 58"/>
                  <a:gd name="T5" fmla="*/ 24 h 26"/>
                  <a:gd name="T6" fmla="*/ 1 w 58"/>
                  <a:gd name="T7" fmla="*/ 18 h 26"/>
                  <a:gd name="T8" fmla="*/ 1 w 58"/>
                  <a:gd name="T9" fmla="*/ 18 h 26"/>
                  <a:gd name="T10" fmla="*/ 11 w 58"/>
                  <a:gd name="T11" fmla="*/ 6 h 26"/>
                  <a:gd name="T12" fmla="*/ 44 w 58"/>
                  <a:gd name="T13" fmla="*/ 1 h 26"/>
                  <a:gd name="T14" fmla="*/ 56 w 58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6">
                    <a:moveTo>
                      <a:pt x="56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25"/>
                      <a:pt x="30" y="22"/>
                      <a:pt x="20" y="24"/>
                    </a:cubicBezTo>
                    <a:cubicBezTo>
                      <a:pt x="10" y="26"/>
                      <a:pt x="1" y="25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7"/>
                      <a:pt x="11" y="6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50" y="0"/>
                      <a:pt x="56" y="4"/>
                      <a:pt x="56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ï$ļidè"/>
              <p:cNvSpPr/>
              <p:nvPr/>
            </p:nvSpPr>
            <p:spPr bwMode="auto">
              <a:xfrm>
                <a:off x="6841937" y="4035786"/>
                <a:ext cx="84468" cy="39571"/>
              </a:xfrm>
              <a:custGeom>
                <a:avLst/>
                <a:gdLst>
                  <a:gd name="T0" fmla="*/ 46 w 47"/>
                  <a:gd name="T1" fmla="*/ 9 h 22"/>
                  <a:gd name="T2" fmla="*/ 46 w 47"/>
                  <a:gd name="T3" fmla="*/ 9 h 22"/>
                  <a:gd name="T4" fmla="*/ 22 w 47"/>
                  <a:gd name="T5" fmla="*/ 20 h 22"/>
                  <a:gd name="T6" fmla="*/ 0 w 47"/>
                  <a:gd name="T7" fmla="*/ 15 h 22"/>
                  <a:gd name="T8" fmla="*/ 0 w 47"/>
                  <a:gd name="T9" fmla="*/ 15 h 22"/>
                  <a:gd name="T10" fmla="*/ 10 w 47"/>
                  <a:gd name="T11" fmla="*/ 4 h 22"/>
                  <a:gd name="T12" fmla="*/ 35 w 47"/>
                  <a:gd name="T13" fmla="*/ 1 h 22"/>
                  <a:gd name="T14" fmla="*/ 46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9"/>
                      <a:pt x="46" y="9"/>
                      <a:pt x="46" y="9"/>
                    </a:cubicBezTo>
                    <a:cubicBezTo>
                      <a:pt x="47" y="22"/>
                      <a:pt x="31" y="19"/>
                      <a:pt x="22" y="20"/>
                    </a:cubicBezTo>
                    <a:cubicBezTo>
                      <a:pt x="12" y="21"/>
                      <a:pt x="1" y="22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4" y="5"/>
                      <a:pt x="10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41" y="0"/>
                      <a:pt x="46" y="4"/>
                      <a:pt x="46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iṩḻiďè"/>
              <p:cNvSpPr/>
              <p:nvPr/>
            </p:nvSpPr>
            <p:spPr bwMode="auto">
              <a:xfrm>
                <a:off x="6832806" y="3937621"/>
                <a:ext cx="21307" cy="32722"/>
              </a:xfrm>
              <a:custGeom>
                <a:avLst/>
                <a:gdLst>
                  <a:gd name="T0" fmla="*/ 11 w 12"/>
                  <a:gd name="T1" fmla="*/ 17 h 18"/>
                  <a:gd name="T2" fmla="*/ 11 w 12"/>
                  <a:gd name="T3" fmla="*/ 17 h 18"/>
                  <a:gd name="T4" fmla="*/ 1 w 12"/>
                  <a:gd name="T5" fmla="*/ 10 h 18"/>
                  <a:gd name="T6" fmla="*/ 1 w 12"/>
                  <a:gd name="T7" fmla="*/ 10 h 18"/>
                  <a:gd name="T8" fmla="*/ 9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íŝḻiḑè"/>
              <p:cNvSpPr/>
              <p:nvPr/>
            </p:nvSpPr>
            <p:spPr bwMode="auto">
              <a:xfrm>
                <a:off x="6827479" y="3975670"/>
                <a:ext cx="21307" cy="32722"/>
              </a:xfrm>
              <a:custGeom>
                <a:avLst/>
                <a:gdLst>
                  <a:gd name="T0" fmla="*/ 11 w 12"/>
                  <a:gd name="T1" fmla="*/ 18 h 18"/>
                  <a:gd name="T2" fmla="*/ 11 w 12"/>
                  <a:gd name="T3" fmla="*/ 18 h 18"/>
                  <a:gd name="T4" fmla="*/ 1 w 12"/>
                  <a:gd name="T5" fmla="*/ 10 h 18"/>
                  <a:gd name="T6" fmla="*/ 1 w 12"/>
                  <a:gd name="T7" fmla="*/ 10 h 18"/>
                  <a:gd name="T8" fmla="*/ 10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š1íďê"/>
              <p:cNvSpPr/>
              <p:nvPr/>
            </p:nvSpPr>
            <p:spPr bwMode="auto">
              <a:xfrm>
                <a:off x="6832806" y="4012196"/>
                <a:ext cx="21307" cy="30439"/>
              </a:xfrm>
              <a:custGeom>
                <a:avLst/>
                <a:gdLst>
                  <a:gd name="T0" fmla="*/ 11 w 12"/>
                  <a:gd name="T1" fmla="*/ 16 h 17"/>
                  <a:gd name="T2" fmla="*/ 11 w 12"/>
                  <a:gd name="T3" fmla="*/ 16 h 17"/>
                  <a:gd name="T4" fmla="*/ 1 w 12"/>
                  <a:gd name="T5" fmla="*/ 9 h 17"/>
                  <a:gd name="T6" fmla="*/ 1 w 12"/>
                  <a:gd name="T7" fmla="*/ 9 h 17"/>
                  <a:gd name="T8" fmla="*/ 9 w 12"/>
                  <a:gd name="T9" fmla="*/ 0 h 17"/>
                  <a:gd name="T10" fmla="*/ 10 w 12"/>
                  <a:gd name="T11" fmla="*/ 0 h 17"/>
                  <a:gd name="T12" fmla="*/ 12 w 12"/>
                  <a:gd name="T13" fmla="*/ 7 h 17"/>
                  <a:gd name="T14" fmla="*/ 1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7"/>
                      <a:pt x="1" y="14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10"/>
                      <a:pt x="12" y="13"/>
                      <a:pt x="1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sḷíďe"/>
              <p:cNvSpPr/>
              <p:nvPr/>
            </p:nvSpPr>
            <p:spPr bwMode="auto">
              <a:xfrm>
                <a:off x="6838133" y="4046440"/>
                <a:ext cx="28917" cy="26634"/>
              </a:xfrm>
              <a:custGeom>
                <a:avLst/>
                <a:gdLst>
                  <a:gd name="T0" fmla="*/ 15 w 16"/>
                  <a:gd name="T1" fmla="*/ 13 h 15"/>
                  <a:gd name="T2" fmla="*/ 14 w 16"/>
                  <a:gd name="T3" fmla="*/ 13 h 15"/>
                  <a:gd name="T4" fmla="*/ 13 w 16"/>
                  <a:gd name="T5" fmla="*/ 0 h 15"/>
                  <a:gd name="T6" fmla="*/ 14 w 16"/>
                  <a:gd name="T7" fmla="*/ 0 h 15"/>
                  <a:gd name="T8" fmla="*/ 15 w 16"/>
                  <a:gd name="T9" fmla="*/ 5 h 15"/>
                  <a:gd name="T10" fmla="*/ 15 w 16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" y="15"/>
                      <a:pt x="0" y="1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16" y="8"/>
                      <a:pt x="16" y="11"/>
                      <a:pt x="15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i$ḻiḓè"/>
              <p:cNvSpPr/>
              <p:nvPr/>
            </p:nvSpPr>
            <p:spPr bwMode="auto">
              <a:xfrm>
                <a:off x="6758992" y="3896529"/>
                <a:ext cx="73814" cy="72293"/>
              </a:xfrm>
              <a:custGeom>
                <a:avLst/>
                <a:gdLst>
                  <a:gd name="T0" fmla="*/ 38 w 41"/>
                  <a:gd name="T1" fmla="*/ 6 h 40"/>
                  <a:gd name="T2" fmla="*/ 38 w 41"/>
                  <a:gd name="T3" fmla="*/ 6 h 40"/>
                  <a:gd name="T4" fmla="*/ 36 w 41"/>
                  <a:gd name="T5" fmla="*/ 23 h 40"/>
                  <a:gd name="T6" fmla="*/ 20 w 41"/>
                  <a:gd name="T7" fmla="*/ 36 h 40"/>
                  <a:gd name="T8" fmla="*/ 4 w 41"/>
                  <a:gd name="T9" fmla="*/ 34 h 40"/>
                  <a:gd name="T10" fmla="*/ 4 w 41"/>
                  <a:gd name="T11" fmla="*/ 34 h 40"/>
                  <a:gd name="T12" fmla="*/ 6 w 41"/>
                  <a:gd name="T13" fmla="*/ 18 h 40"/>
                  <a:gd name="T14" fmla="*/ 21 w 41"/>
                  <a:gd name="T15" fmla="*/ 4 h 40"/>
                  <a:gd name="T16" fmla="*/ 38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41" y="11"/>
                      <a:pt x="40" y="18"/>
                      <a:pt x="36" y="2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5" y="40"/>
                      <a:pt x="8" y="39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29"/>
                      <a:pt x="1" y="22"/>
                      <a:pt x="6" y="1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6" y="0"/>
                      <a:pt x="34" y="1"/>
                      <a:pt x="38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îṥlíďé"/>
              <p:cNvSpPr/>
              <p:nvPr/>
            </p:nvSpPr>
            <p:spPr bwMode="auto">
              <a:xfrm>
                <a:off x="6789430" y="3888919"/>
                <a:ext cx="102731" cy="45658"/>
              </a:xfrm>
              <a:custGeom>
                <a:avLst/>
                <a:gdLst>
                  <a:gd name="T0" fmla="*/ 12 w 57"/>
                  <a:gd name="T1" fmla="*/ 25 h 25"/>
                  <a:gd name="T2" fmla="*/ 1 w 57"/>
                  <a:gd name="T3" fmla="*/ 18 h 25"/>
                  <a:gd name="T4" fmla="*/ 1 w 57"/>
                  <a:gd name="T5" fmla="*/ 18 h 25"/>
                  <a:gd name="T6" fmla="*/ 11 w 57"/>
                  <a:gd name="T7" fmla="*/ 5 h 25"/>
                  <a:gd name="T8" fmla="*/ 34 w 57"/>
                  <a:gd name="T9" fmla="*/ 3 h 25"/>
                  <a:gd name="T10" fmla="*/ 12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12" y="25"/>
                    </a:moveTo>
                    <a:cubicBezTo>
                      <a:pt x="6" y="25"/>
                      <a:pt x="2" y="2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6"/>
                      <a:pt x="11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57" y="0"/>
                      <a:pt x="44" y="25"/>
                      <a:pt x="12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ïṧḷídè"/>
              <p:cNvSpPr/>
              <p:nvPr/>
            </p:nvSpPr>
            <p:spPr bwMode="auto">
              <a:xfrm>
                <a:off x="6832806" y="3892723"/>
                <a:ext cx="39570" cy="14459"/>
              </a:xfrm>
              <a:custGeom>
                <a:avLst/>
                <a:gdLst>
                  <a:gd name="T0" fmla="*/ 0 w 22"/>
                  <a:gd name="T1" fmla="*/ 2 h 8"/>
                  <a:gd name="T2" fmla="*/ 10 w 22"/>
                  <a:gd name="T3" fmla="*/ 1 h 8"/>
                  <a:gd name="T4" fmla="*/ 20 w 22"/>
                  <a:gd name="T5" fmla="*/ 5 h 8"/>
                  <a:gd name="T6" fmla="*/ 0 w 2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">
                    <a:moveTo>
                      <a:pt x="0" y="2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7" y="0"/>
                      <a:pt x="22" y="2"/>
                      <a:pt x="20" y="5"/>
                    </a:cubicBezTo>
                    <a:cubicBezTo>
                      <a:pt x="12" y="8"/>
                      <a:pt x="1" y="7"/>
                      <a:pt x="0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ïṧḷîďe"/>
              <p:cNvSpPr/>
              <p:nvPr/>
            </p:nvSpPr>
            <p:spPr bwMode="auto">
              <a:xfrm>
                <a:off x="6107600" y="3161428"/>
                <a:ext cx="235901" cy="74575"/>
              </a:xfrm>
              <a:custGeom>
                <a:avLst/>
                <a:gdLst>
                  <a:gd name="T0" fmla="*/ 131 w 131"/>
                  <a:gd name="T1" fmla="*/ 38 h 41"/>
                  <a:gd name="T2" fmla="*/ 114 w 131"/>
                  <a:gd name="T3" fmla="*/ 37 h 41"/>
                  <a:gd name="T4" fmla="*/ 0 w 131"/>
                  <a:gd name="T5" fmla="*/ 3 h 41"/>
                  <a:gd name="T6" fmla="*/ 53 w 131"/>
                  <a:gd name="T7" fmla="*/ 11 h 41"/>
                  <a:gd name="T8" fmla="*/ 131 w 131"/>
                  <a:gd name="T9" fmla="*/ 29 h 41"/>
                  <a:gd name="T10" fmla="*/ 131 w 131"/>
                  <a:gd name="T1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41">
                    <a:moveTo>
                      <a:pt x="131" y="38"/>
                    </a:moveTo>
                    <a:cubicBezTo>
                      <a:pt x="125" y="41"/>
                      <a:pt x="120" y="38"/>
                      <a:pt x="114" y="37"/>
                    </a:cubicBezTo>
                    <a:cubicBezTo>
                      <a:pt x="75" y="32"/>
                      <a:pt x="26" y="4"/>
                      <a:pt x="0" y="3"/>
                    </a:cubicBezTo>
                    <a:cubicBezTo>
                      <a:pt x="14" y="0"/>
                      <a:pt x="35" y="5"/>
                      <a:pt x="53" y="11"/>
                    </a:cubicBezTo>
                    <a:cubicBezTo>
                      <a:pt x="79" y="20"/>
                      <a:pt x="101" y="29"/>
                      <a:pt x="131" y="29"/>
                    </a:cubicBezTo>
                    <a:lnTo>
                      <a:pt x="131" y="38"/>
                    </a:lnTo>
                    <a:close/>
                  </a:path>
                </a:pathLst>
              </a:custGeom>
              <a:solidFill>
                <a:srgbClr val="F0E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isļîdê"/>
            <p:cNvGrpSpPr/>
            <p:nvPr/>
          </p:nvGrpSpPr>
          <p:grpSpPr>
            <a:xfrm>
              <a:off x="6080182" y="1764653"/>
              <a:ext cx="1211821" cy="488604"/>
              <a:chOff x="6082280" y="1837668"/>
              <a:chExt cx="1211821" cy="488604"/>
            </a:xfrm>
          </p:grpSpPr>
          <p:cxnSp>
            <p:nvCxnSpPr>
              <p:cNvPr id="75" name="直接连接符 74"/>
              <p:cNvCxnSpPr/>
              <p:nvPr/>
            </p:nvCxnSpPr>
            <p:spPr>
              <a:xfrm flipH="1">
                <a:off x="6570884" y="2081970"/>
                <a:ext cx="723217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îSľîḋe"/>
              <p:cNvGrpSpPr/>
              <p:nvPr/>
            </p:nvGrpSpPr>
            <p:grpSpPr>
              <a:xfrm>
                <a:off x="6082280" y="1837668"/>
                <a:ext cx="488604" cy="488604"/>
                <a:chOff x="5825706" y="2018969"/>
                <a:chExt cx="531504" cy="531504"/>
              </a:xfrm>
            </p:grpSpPr>
            <p:sp>
              <p:nvSpPr>
                <p:cNvPr id="77" name="iṩlïde"/>
                <p:cNvSpPr/>
                <p:nvPr/>
              </p:nvSpPr>
              <p:spPr>
                <a:xfrm flipH="1">
                  <a:off x="5825706" y="2018969"/>
                  <a:ext cx="531504" cy="5315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78" name="is1îdé"/>
                <p:cNvGrpSpPr/>
                <p:nvPr/>
              </p:nvGrpSpPr>
              <p:grpSpPr>
                <a:xfrm>
                  <a:off x="5940597" y="2146935"/>
                  <a:ext cx="299240" cy="257660"/>
                  <a:chOff x="9522280" y="2360872"/>
                  <a:chExt cx="503802" cy="433797"/>
                </a:xfrm>
              </p:grpSpPr>
              <p:sp>
                <p:nvSpPr>
                  <p:cNvPr id="79" name="îşļïďê"/>
                  <p:cNvSpPr/>
                  <p:nvPr/>
                </p:nvSpPr>
                <p:spPr bwMode="auto">
                  <a:xfrm>
                    <a:off x="9632451" y="2432598"/>
                    <a:ext cx="48200" cy="4533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îś1îḍe"/>
                  <p:cNvSpPr/>
                  <p:nvPr/>
                </p:nvSpPr>
                <p:spPr bwMode="auto">
                  <a:xfrm>
                    <a:off x="9727129" y="2360872"/>
                    <a:ext cx="83202" cy="763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iśḻîḍe"/>
                  <p:cNvSpPr/>
                  <p:nvPr/>
                </p:nvSpPr>
                <p:spPr bwMode="auto">
                  <a:xfrm>
                    <a:off x="9865416" y="2433745"/>
                    <a:ext cx="49347" cy="4475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iŝ1íḍe"/>
                  <p:cNvSpPr/>
                  <p:nvPr/>
                </p:nvSpPr>
                <p:spPr bwMode="auto">
                  <a:xfrm>
                    <a:off x="9616958" y="2719500"/>
                    <a:ext cx="303544" cy="751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íṥlïḓe"/>
                  <p:cNvSpPr/>
                  <p:nvPr/>
                </p:nvSpPr>
                <p:spPr bwMode="auto">
                  <a:xfrm>
                    <a:off x="9941732" y="2410219"/>
                    <a:ext cx="84350" cy="7516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išļiḓe"/>
                  <p:cNvSpPr/>
                  <p:nvPr/>
                </p:nvSpPr>
                <p:spPr bwMode="auto">
                  <a:xfrm>
                    <a:off x="9522280" y="2411367"/>
                    <a:ext cx="84350" cy="763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ïSḷïḓê"/>
                  <p:cNvSpPr/>
                  <p:nvPr/>
                </p:nvSpPr>
                <p:spPr bwMode="auto">
                  <a:xfrm>
                    <a:off x="9580808" y="2449812"/>
                    <a:ext cx="389040" cy="254769"/>
                  </a:xfrm>
                  <a:custGeom>
                    <a:avLst/>
                    <a:gdLst>
                      <a:gd name="T0" fmla="*/ 316 w 346"/>
                      <a:gd name="T1" fmla="*/ 39 h 227"/>
                      <a:gd name="T2" fmla="*/ 265 w 346"/>
                      <a:gd name="T3" fmla="*/ 85 h 227"/>
                      <a:gd name="T4" fmla="*/ 269 w 346"/>
                      <a:gd name="T5" fmla="*/ 38 h 227"/>
                      <a:gd name="T6" fmla="*/ 253 w 346"/>
                      <a:gd name="T7" fmla="*/ 36 h 227"/>
                      <a:gd name="T8" fmla="*/ 222 w 346"/>
                      <a:gd name="T9" fmla="*/ 75 h 227"/>
                      <a:gd name="T10" fmla="*/ 182 w 346"/>
                      <a:gd name="T11" fmla="*/ 12 h 227"/>
                      <a:gd name="T12" fmla="*/ 152 w 346"/>
                      <a:gd name="T13" fmla="*/ 12 h 227"/>
                      <a:gd name="T14" fmla="*/ 113 w 346"/>
                      <a:gd name="T15" fmla="*/ 74 h 227"/>
                      <a:gd name="T16" fmla="*/ 86 w 346"/>
                      <a:gd name="T17" fmla="*/ 36 h 227"/>
                      <a:gd name="T18" fmla="*/ 71 w 346"/>
                      <a:gd name="T19" fmla="*/ 36 h 227"/>
                      <a:gd name="T20" fmla="*/ 73 w 346"/>
                      <a:gd name="T21" fmla="*/ 88 h 227"/>
                      <a:gd name="T22" fmla="*/ 23 w 346"/>
                      <a:gd name="T23" fmla="*/ 39 h 227"/>
                      <a:gd name="T24" fmla="*/ 0 w 346"/>
                      <a:gd name="T25" fmla="*/ 47 h 227"/>
                      <a:gd name="T26" fmla="*/ 32 w 346"/>
                      <a:gd name="T27" fmla="*/ 227 h 227"/>
                      <a:gd name="T28" fmla="*/ 301 w 346"/>
                      <a:gd name="T29" fmla="*/ 227 h 227"/>
                      <a:gd name="T30" fmla="*/ 346 w 346"/>
                      <a:gd name="T31" fmla="*/ 52 h 227"/>
                      <a:gd name="T32" fmla="*/ 316 w 346"/>
                      <a:gd name="T33" fmla="*/ 39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6" h="227">
                        <a:moveTo>
                          <a:pt x="316" y="39"/>
                        </a:moveTo>
                        <a:cubicBezTo>
                          <a:pt x="265" y="85"/>
                          <a:pt x="265" y="85"/>
                          <a:pt x="265" y="85"/>
                        </a:cubicBezTo>
                        <a:cubicBezTo>
                          <a:pt x="269" y="38"/>
                          <a:pt x="269" y="38"/>
                          <a:pt x="269" y="38"/>
                        </a:cubicBezTo>
                        <a:cubicBezTo>
                          <a:pt x="269" y="38"/>
                          <a:pt x="262" y="27"/>
                          <a:pt x="253" y="36"/>
                        </a:cubicBezTo>
                        <a:cubicBezTo>
                          <a:pt x="222" y="75"/>
                          <a:pt x="222" y="75"/>
                          <a:pt x="222" y="75"/>
                        </a:cubicBezTo>
                        <a:cubicBezTo>
                          <a:pt x="182" y="12"/>
                          <a:pt x="182" y="12"/>
                          <a:pt x="182" y="12"/>
                        </a:cubicBezTo>
                        <a:cubicBezTo>
                          <a:pt x="182" y="12"/>
                          <a:pt x="171" y="0"/>
                          <a:pt x="152" y="12"/>
                        </a:cubicBezTo>
                        <a:cubicBezTo>
                          <a:pt x="113" y="74"/>
                          <a:pt x="113" y="74"/>
                          <a:pt x="113" y="74"/>
                        </a:cubicBezTo>
                        <a:cubicBezTo>
                          <a:pt x="86" y="36"/>
                          <a:pt x="86" y="36"/>
                          <a:pt x="86" y="36"/>
                        </a:cubicBezTo>
                        <a:cubicBezTo>
                          <a:pt x="86" y="36"/>
                          <a:pt x="79" y="25"/>
                          <a:pt x="71" y="36"/>
                        </a:cubicBezTo>
                        <a:cubicBezTo>
                          <a:pt x="73" y="88"/>
                          <a:pt x="73" y="88"/>
                          <a:pt x="73" y="88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39"/>
                          <a:pt x="7" y="32"/>
                          <a:pt x="0" y="47"/>
                        </a:cubicBezTo>
                        <a:cubicBezTo>
                          <a:pt x="32" y="227"/>
                          <a:pt x="32" y="227"/>
                          <a:pt x="32" y="227"/>
                        </a:cubicBezTo>
                        <a:cubicBezTo>
                          <a:pt x="301" y="227"/>
                          <a:pt x="301" y="227"/>
                          <a:pt x="301" y="227"/>
                        </a:cubicBezTo>
                        <a:cubicBezTo>
                          <a:pt x="346" y="52"/>
                          <a:pt x="346" y="52"/>
                          <a:pt x="346" y="52"/>
                        </a:cubicBezTo>
                        <a:cubicBezTo>
                          <a:pt x="346" y="52"/>
                          <a:pt x="341" y="29"/>
                          <a:pt x="316" y="3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38" name="ísľîḍé"/>
            <p:cNvSpPr/>
            <p:nvPr/>
          </p:nvSpPr>
          <p:spPr bwMode="auto">
            <a:xfrm>
              <a:off x="7292003" y="2061598"/>
              <a:ext cx="3558181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39" name="iṣḻiḓè"/>
            <p:cNvSpPr txBox="1"/>
            <p:nvPr/>
          </p:nvSpPr>
          <p:spPr bwMode="auto">
            <a:xfrm>
              <a:off x="7292003" y="1674000"/>
              <a:ext cx="355818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grpSp>
          <p:nvGrpSpPr>
            <p:cNvPr id="40" name="ïṣľíḍe"/>
            <p:cNvGrpSpPr/>
            <p:nvPr/>
          </p:nvGrpSpPr>
          <p:grpSpPr>
            <a:xfrm>
              <a:off x="6568786" y="2522631"/>
              <a:ext cx="1160139" cy="488604"/>
              <a:chOff x="6570884" y="2595647"/>
              <a:chExt cx="1160139" cy="488604"/>
            </a:xfrm>
          </p:grpSpPr>
          <p:cxnSp>
            <p:nvCxnSpPr>
              <p:cNvPr id="71" name="直接连接符 70"/>
              <p:cNvCxnSpPr/>
              <p:nvPr/>
            </p:nvCxnSpPr>
            <p:spPr>
              <a:xfrm flipH="1">
                <a:off x="7059488" y="2839949"/>
                <a:ext cx="671535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íş1iḓê"/>
              <p:cNvGrpSpPr/>
              <p:nvPr/>
            </p:nvGrpSpPr>
            <p:grpSpPr>
              <a:xfrm>
                <a:off x="6570884" y="2595647"/>
                <a:ext cx="488604" cy="488604"/>
                <a:chOff x="6688446" y="2837364"/>
                <a:chExt cx="531504" cy="531504"/>
              </a:xfrm>
            </p:grpSpPr>
            <p:sp>
              <p:nvSpPr>
                <p:cNvPr id="73" name="ï$ľíḍè"/>
                <p:cNvSpPr/>
                <p:nvPr/>
              </p:nvSpPr>
              <p:spPr>
                <a:xfrm flipH="1">
                  <a:off x="6688446" y="2837364"/>
                  <a:ext cx="531504" cy="53150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îŝľïḑé"/>
                <p:cNvSpPr/>
                <p:nvPr/>
              </p:nvSpPr>
              <p:spPr>
                <a:xfrm>
                  <a:off x="6811261" y="2958482"/>
                  <a:ext cx="308815" cy="271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41" y="15188"/>
                      </a:moveTo>
                      <a:cubicBezTo>
                        <a:pt x="8905" y="14174"/>
                        <a:pt x="8222" y="13317"/>
                        <a:pt x="8222" y="11485"/>
                      </a:cubicBezTo>
                      <a:cubicBezTo>
                        <a:pt x="8222" y="10385"/>
                        <a:pt x="8875" y="10744"/>
                        <a:pt x="9161" y="8730"/>
                      </a:cubicBezTo>
                      <a:cubicBezTo>
                        <a:pt x="9279" y="7894"/>
                        <a:pt x="9855" y="8716"/>
                        <a:pt x="9966" y="6808"/>
                      </a:cubicBezTo>
                      <a:cubicBezTo>
                        <a:pt x="9966" y="6047"/>
                        <a:pt x="9651" y="5858"/>
                        <a:pt x="9651" y="5858"/>
                      </a:cubicBezTo>
                      <a:cubicBezTo>
                        <a:pt x="9651" y="5858"/>
                        <a:pt x="9811" y="4733"/>
                        <a:pt x="9873" y="3867"/>
                      </a:cubicBezTo>
                      <a:cubicBezTo>
                        <a:pt x="9951" y="2788"/>
                        <a:pt x="9396" y="0"/>
                        <a:pt x="6431" y="0"/>
                      </a:cubicBezTo>
                      <a:cubicBezTo>
                        <a:pt x="3466" y="0"/>
                        <a:pt x="2909" y="2788"/>
                        <a:pt x="2987" y="3867"/>
                      </a:cubicBezTo>
                      <a:cubicBezTo>
                        <a:pt x="3050" y="4733"/>
                        <a:pt x="3210" y="5858"/>
                        <a:pt x="3210" y="5858"/>
                      </a:cubicBezTo>
                      <a:cubicBezTo>
                        <a:pt x="3210" y="5858"/>
                        <a:pt x="2895" y="6047"/>
                        <a:pt x="2895" y="6808"/>
                      </a:cubicBezTo>
                      <a:cubicBezTo>
                        <a:pt x="3005" y="8716"/>
                        <a:pt x="3582" y="7894"/>
                        <a:pt x="3700" y="8730"/>
                      </a:cubicBezTo>
                      <a:cubicBezTo>
                        <a:pt x="3987" y="10744"/>
                        <a:pt x="4639" y="10385"/>
                        <a:pt x="4639" y="11485"/>
                      </a:cubicBezTo>
                      <a:cubicBezTo>
                        <a:pt x="4639" y="13317"/>
                        <a:pt x="3956" y="14174"/>
                        <a:pt x="1819" y="15188"/>
                      </a:cubicBezTo>
                      <a:cubicBezTo>
                        <a:pt x="1169" y="15497"/>
                        <a:pt x="0" y="15976"/>
                        <a:pt x="0" y="17129"/>
                      </a:cubicBezTo>
                      <a:lnTo>
                        <a:pt x="0" y="21600"/>
                      </a:lnTo>
                      <a:lnTo>
                        <a:pt x="15005" y="21600"/>
                      </a:lnTo>
                      <a:cubicBezTo>
                        <a:pt x="15005" y="21600"/>
                        <a:pt x="15005" y="18955"/>
                        <a:pt x="15005" y="18248"/>
                      </a:cubicBezTo>
                      <a:cubicBezTo>
                        <a:pt x="15005" y="17196"/>
                        <a:pt x="13184" y="16207"/>
                        <a:pt x="11041" y="15188"/>
                      </a:cubicBezTo>
                      <a:close/>
                      <a:moveTo>
                        <a:pt x="21600" y="21600"/>
                      </a:moveTo>
                      <a:cubicBezTo>
                        <a:pt x="21600" y="21600"/>
                        <a:pt x="21557" y="16953"/>
                        <a:pt x="21307" y="16471"/>
                      </a:cubicBezTo>
                      <a:cubicBezTo>
                        <a:pt x="20935" y="15754"/>
                        <a:pt x="20071" y="15261"/>
                        <a:pt x="18463" y="14498"/>
                      </a:cubicBezTo>
                      <a:cubicBezTo>
                        <a:pt x="16861" y="13736"/>
                        <a:pt x="16349" y="13094"/>
                        <a:pt x="16349" y="11720"/>
                      </a:cubicBezTo>
                      <a:cubicBezTo>
                        <a:pt x="16349" y="10894"/>
                        <a:pt x="16838" y="11164"/>
                        <a:pt x="17053" y="9653"/>
                      </a:cubicBezTo>
                      <a:cubicBezTo>
                        <a:pt x="17142" y="9026"/>
                        <a:pt x="17574" y="9643"/>
                        <a:pt x="17657" y="8212"/>
                      </a:cubicBezTo>
                      <a:cubicBezTo>
                        <a:pt x="17657" y="7642"/>
                        <a:pt x="17420" y="7499"/>
                        <a:pt x="17420" y="7499"/>
                      </a:cubicBezTo>
                      <a:cubicBezTo>
                        <a:pt x="17420" y="7499"/>
                        <a:pt x="17541" y="6656"/>
                        <a:pt x="17588" y="6006"/>
                      </a:cubicBezTo>
                      <a:cubicBezTo>
                        <a:pt x="17646" y="5197"/>
                        <a:pt x="17229" y="3106"/>
                        <a:pt x="15005" y="3106"/>
                      </a:cubicBezTo>
                      <a:cubicBezTo>
                        <a:pt x="12781" y="3106"/>
                        <a:pt x="12365" y="5197"/>
                        <a:pt x="12422" y="6006"/>
                      </a:cubicBezTo>
                      <a:cubicBezTo>
                        <a:pt x="12469" y="6656"/>
                        <a:pt x="12589" y="7499"/>
                        <a:pt x="12589" y="7499"/>
                      </a:cubicBezTo>
                      <a:cubicBezTo>
                        <a:pt x="12589" y="7499"/>
                        <a:pt x="12353" y="7642"/>
                        <a:pt x="12353" y="8212"/>
                      </a:cubicBezTo>
                      <a:cubicBezTo>
                        <a:pt x="12437" y="9643"/>
                        <a:pt x="12868" y="9026"/>
                        <a:pt x="12957" y="9653"/>
                      </a:cubicBezTo>
                      <a:cubicBezTo>
                        <a:pt x="13173" y="11164"/>
                        <a:pt x="13662" y="10894"/>
                        <a:pt x="13662" y="11720"/>
                      </a:cubicBezTo>
                      <a:cubicBezTo>
                        <a:pt x="13662" y="12655"/>
                        <a:pt x="13424" y="13250"/>
                        <a:pt x="12768" y="13776"/>
                      </a:cubicBezTo>
                      <a:cubicBezTo>
                        <a:pt x="16268" y="15766"/>
                        <a:pt x="16737" y="16172"/>
                        <a:pt x="16737" y="17952"/>
                      </a:cubicBezTo>
                      <a:lnTo>
                        <a:pt x="16737" y="21600"/>
                      </a:lnTo>
                      <a:cubicBezTo>
                        <a:pt x="16737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îSļïḑè"/>
            <p:cNvSpPr/>
            <p:nvPr/>
          </p:nvSpPr>
          <p:spPr bwMode="auto">
            <a:xfrm>
              <a:off x="7728925" y="2819576"/>
              <a:ext cx="3558181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2" name="í$ḻídè"/>
            <p:cNvSpPr txBox="1"/>
            <p:nvPr/>
          </p:nvSpPr>
          <p:spPr bwMode="auto">
            <a:xfrm>
              <a:off x="7728925" y="2431978"/>
              <a:ext cx="355818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grpSp>
          <p:nvGrpSpPr>
            <p:cNvPr id="43" name="îṩļíďè"/>
            <p:cNvGrpSpPr/>
            <p:nvPr/>
          </p:nvGrpSpPr>
          <p:grpSpPr>
            <a:xfrm>
              <a:off x="6626965" y="3280610"/>
              <a:ext cx="1316604" cy="488604"/>
              <a:chOff x="6629063" y="3353625"/>
              <a:chExt cx="1316604" cy="488604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7117667" y="3596403"/>
                <a:ext cx="8280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iSlïde"/>
              <p:cNvGrpSpPr/>
              <p:nvPr/>
            </p:nvGrpSpPr>
            <p:grpSpPr>
              <a:xfrm>
                <a:off x="6629063" y="3353625"/>
                <a:ext cx="488604" cy="488604"/>
                <a:chOff x="6688446" y="3803098"/>
                <a:chExt cx="531504" cy="531504"/>
              </a:xfrm>
            </p:grpSpPr>
            <p:sp>
              <p:nvSpPr>
                <p:cNvPr id="69" name="ïṣlíḑe"/>
                <p:cNvSpPr/>
                <p:nvPr/>
              </p:nvSpPr>
              <p:spPr>
                <a:xfrm flipH="1">
                  <a:off x="6688446" y="3803098"/>
                  <a:ext cx="531504" cy="53150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iSliḋé"/>
                <p:cNvSpPr/>
                <p:nvPr/>
              </p:nvSpPr>
              <p:spPr>
                <a:xfrm>
                  <a:off x="6833224" y="3951746"/>
                  <a:ext cx="240761" cy="240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4" name="îṥļíḍe"/>
            <p:cNvSpPr/>
            <p:nvPr/>
          </p:nvSpPr>
          <p:spPr bwMode="auto">
            <a:xfrm>
              <a:off x="7943569" y="3577555"/>
              <a:ext cx="3558181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5" name="íṥľïḋè"/>
            <p:cNvSpPr txBox="1"/>
            <p:nvPr/>
          </p:nvSpPr>
          <p:spPr bwMode="auto">
            <a:xfrm>
              <a:off x="7943569" y="3189957"/>
              <a:ext cx="355818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grpSp>
          <p:nvGrpSpPr>
            <p:cNvPr id="46" name="iṧḻïďê"/>
            <p:cNvGrpSpPr/>
            <p:nvPr/>
          </p:nvGrpSpPr>
          <p:grpSpPr>
            <a:xfrm>
              <a:off x="4871036" y="4982109"/>
              <a:ext cx="1212204" cy="488604"/>
              <a:chOff x="4873134" y="4989094"/>
              <a:chExt cx="1212204" cy="488604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4873134" y="5233396"/>
                <a:ext cx="7236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îṣļïḋe"/>
              <p:cNvGrpSpPr/>
              <p:nvPr/>
            </p:nvGrpSpPr>
            <p:grpSpPr>
              <a:xfrm>
                <a:off x="5596734" y="4989094"/>
                <a:ext cx="488604" cy="488604"/>
                <a:chOff x="5825706" y="5595399"/>
                <a:chExt cx="531504" cy="531504"/>
              </a:xfrm>
            </p:grpSpPr>
            <p:sp>
              <p:nvSpPr>
                <p:cNvPr id="65" name="iṡ1îḑè"/>
                <p:cNvSpPr/>
                <p:nvPr/>
              </p:nvSpPr>
              <p:spPr>
                <a:xfrm flipH="1">
                  <a:off x="5825706" y="5595399"/>
                  <a:ext cx="531504" cy="5315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ŝliḑê"/>
                <p:cNvSpPr/>
                <p:nvPr/>
              </p:nvSpPr>
              <p:spPr>
                <a:xfrm>
                  <a:off x="5933419" y="5712422"/>
                  <a:ext cx="265743" cy="211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2" h="21472" extrusionOk="0">
                      <a:moveTo>
                        <a:pt x="21150" y="257"/>
                      </a:moveTo>
                      <a:lnTo>
                        <a:pt x="16075" y="10636"/>
                      </a:lnTo>
                      <a:cubicBezTo>
                        <a:pt x="15886" y="11021"/>
                        <a:pt x="15517" y="11084"/>
                        <a:pt x="15255" y="10776"/>
                      </a:cubicBezTo>
                      <a:lnTo>
                        <a:pt x="12800" y="7890"/>
                      </a:lnTo>
                      <a:cubicBezTo>
                        <a:pt x="12537" y="7582"/>
                        <a:pt x="12160" y="7637"/>
                        <a:pt x="11960" y="8014"/>
                      </a:cubicBezTo>
                      <a:lnTo>
                        <a:pt x="8514" y="14538"/>
                      </a:lnTo>
                      <a:cubicBezTo>
                        <a:pt x="8316" y="14916"/>
                        <a:pt x="7936" y="14974"/>
                        <a:pt x="7669" y="14670"/>
                      </a:cubicBezTo>
                      <a:lnTo>
                        <a:pt x="6063" y="12832"/>
                      </a:lnTo>
                      <a:cubicBezTo>
                        <a:pt x="5798" y="12529"/>
                        <a:pt x="5397" y="12567"/>
                        <a:pt x="5171" y="12920"/>
                      </a:cubicBezTo>
                      <a:lnTo>
                        <a:pt x="116" y="20831"/>
                      </a:lnTo>
                      <a:cubicBezTo>
                        <a:pt x="-108" y="21184"/>
                        <a:pt x="3" y="21472"/>
                        <a:pt x="361" y="21472"/>
                      </a:cubicBezTo>
                      <a:lnTo>
                        <a:pt x="21492" y="21472"/>
                      </a:lnTo>
                      <a:lnTo>
                        <a:pt x="21492" y="379"/>
                      </a:lnTo>
                      <a:cubicBezTo>
                        <a:pt x="21492" y="-73"/>
                        <a:pt x="21338" y="-128"/>
                        <a:pt x="21150" y="2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is1iḑé"/>
            <p:cNvSpPr/>
            <p:nvPr/>
          </p:nvSpPr>
          <p:spPr bwMode="auto">
            <a:xfrm>
              <a:off x="1311314" y="5279054"/>
              <a:ext cx="3559722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48" name="íśḷiḋe"/>
            <p:cNvSpPr txBox="1"/>
            <p:nvPr/>
          </p:nvSpPr>
          <p:spPr bwMode="auto">
            <a:xfrm>
              <a:off x="1311314" y="4891456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grpSp>
          <p:nvGrpSpPr>
            <p:cNvPr id="49" name="íṧḷíḋe"/>
            <p:cNvGrpSpPr/>
            <p:nvPr/>
          </p:nvGrpSpPr>
          <p:grpSpPr>
            <a:xfrm>
              <a:off x="4429355" y="4131359"/>
              <a:ext cx="1161804" cy="488604"/>
              <a:chOff x="4431453" y="4278508"/>
              <a:chExt cx="1161804" cy="488604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4431453" y="4522810"/>
                <a:ext cx="6732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îślîďê"/>
              <p:cNvGrpSpPr/>
              <p:nvPr/>
            </p:nvGrpSpPr>
            <p:grpSpPr>
              <a:xfrm>
                <a:off x="5104653" y="4278508"/>
                <a:ext cx="488604" cy="488604"/>
                <a:chOff x="4975385" y="4803381"/>
                <a:chExt cx="531504" cy="531504"/>
              </a:xfrm>
            </p:grpSpPr>
            <p:sp>
              <p:nvSpPr>
                <p:cNvPr id="61" name="ïšḷïďé"/>
                <p:cNvSpPr/>
                <p:nvPr/>
              </p:nvSpPr>
              <p:spPr>
                <a:xfrm flipH="1">
                  <a:off x="4975385" y="4803381"/>
                  <a:ext cx="531504" cy="53150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ïşľïḋe"/>
                <p:cNvSpPr/>
                <p:nvPr/>
              </p:nvSpPr>
              <p:spPr>
                <a:xfrm>
                  <a:off x="5112180" y="4965957"/>
                  <a:ext cx="254278" cy="2034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62" y="4321"/>
                      </a:moveTo>
                      <a:lnTo>
                        <a:pt x="6480" y="4321"/>
                      </a:lnTo>
                      <a:lnTo>
                        <a:pt x="6480" y="2700"/>
                      </a:lnTo>
                      <a:lnTo>
                        <a:pt x="19462" y="2700"/>
                      </a:lnTo>
                      <a:cubicBezTo>
                        <a:pt x="19462" y="2700"/>
                        <a:pt x="19462" y="4321"/>
                        <a:pt x="19462" y="4321"/>
                      </a:cubicBezTo>
                      <a:close/>
                      <a:moveTo>
                        <a:pt x="19462" y="18900"/>
                      </a:moveTo>
                      <a:lnTo>
                        <a:pt x="2139" y="18900"/>
                      </a:lnTo>
                      <a:lnTo>
                        <a:pt x="2139" y="6479"/>
                      </a:lnTo>
                      <a:lnTo>
                        <a:pt x="19462" y="6479"/>
                      </a:lnTo>
                      <a:cubicBezTo>
                        <a:pt x="19462" y="6479"/>
                        <a:pt x="19462" y="18900"/>
                        <a:pt x="19462" y="18900"/>
                      </a:cubicBezTo>
                      <a:close/>
                      <a:moveTo>
                        <a:pt x="1999" y="3510"/>
                      </a:moveTo>
                      <a:cubicBezTo>
                        <a:pt x="1999" y="2967"/>
                        <a:pt x="2360" y="2524"/>
                        <a:pt x="2809" y="2524"/>
                      </a:cubicBezTo>
                      <a:cubicBezTo>
                        <a:pt x="3256" y="2524"/>
                        <a:pt x="3618" y="2967"/>
                        <a:pt x="3618" y="3510"/>
                      </a:cubicBezTo>
                      <a:cubicBezTo>
                        <a:pt x="3618" y="4054"/>
                        <a:pt x="3256" y="4496"/>
                        <a:pt x="2809" y="4496"/>
                      </a:cubicBezTo>
                      <a:cubicBezTo>
                        <a:pt x="2360" y="4496"/>
                        <a:pt x="1999" y="4054"/>
                        <a:pt x="1999" y="3510"/>
                      </a:cubicBezTo>
                      <a:close/>
                      <a:moveTo>
                        <a:pt x="4968" y="2524"/>
                      </a:moveTo>
                      <a:cubicBezTo>
                        <a:pt x="5417" y="2524"/>
                        <a:pt x="5778" y="2967"/>
                        <a:pt x="5778" y="3510"/>
                      </a:cubicBezTo>
                      <a:cubicBezTo>
                        <a:pt x="5778" y="4054"/>
                        <a:pt x="5417" y="4496"/>
                        <a:pt x="4968" y="4496"/>
                      </a:cubicBezTo>
                      <a:cubicBezTo>
                        <a:pt x="4521" y="4496"/>
                        <a:pt x="4159" y="4054"/>
                        <a:pt x="4159" y="3510"/>
                      </a:cubicBezTo>
                      <a:cubicBezTo>
                        <a:pt x="4159" y="2967"/>
                        <a:pt x="4521" y="2524"/>
                        <a:pt x="4968" y="2524"/>
                      </a:cubicBezTo>
                      <a:close/>
                      <a:moveTo>
                        <a:pt x="19440" y="0"/>
                      </a:moveTo>
                      <a:lnTo>
                        <a:pt x="2160" y="0"/>
                      </a:lnTo>
                      <a:cubicBezTo>
                        <a:pt x="973" y="0"/>
                        <a:pt x="0" y="1216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4"/>
                        <a:pt x="973" y="21600"/>
                        <a:pt x="2160" y="21600"/>
                      </a:cubicBezTo>
                      <a:lnTo>
                        <a:pt x="19440" y="21600"/>
                      </a:lnTo>
                      <a:cubicBezTo>
                        <a:pt x="20629" y="21600"/>
                        <a:pt x="21600" y="20384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6"/>
                        <a:pt x="20629" y="0"/>
                        <a:pt x="194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iŝľîďé"/>
            <p:cNvSpPr/>
            <p:nvPr/>
          </p:nvSpPr>
          <p:spPr bwMode="auto">
            <a:xfrm>
              <a:off x="869633" y="4428304"/>
              <a:ext cx="3559722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1" name="íṥḻïḍe"/>
            <p:cNvSpPr txBox="1"/>
            <p:nvPr/>
          </p:nvSpPr>
          <p:spPr bwMode="auto">
            <a:xfrm>
              <a:off x="869633" y="4040706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grpSp>
          <p:nvGrpSpPr>
            <p:cNvPr id="52" name="îṥlïḍê"/>
            <p:cNvGrpSpPr/>
            <p:nvPr/>
          </p:nvGrpSpPr>
          <p:grpSpPr>
            <a:xfrm>
              <a:off x="4249973" y="3280610"/>
              <a:ext cx="1316206" cy="488604"/>
              <a:chOff x="4252071" y="3353625"/>
              <a:chExt cx="1316206" cy="488604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4252071" y="3597927"/>
                <a:ext cx="82760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išļídé"/>
              <p:cNvGrpSpPr/>
              <p:nvPr/>
            </p:nvGrpSpPr>
            <p:grpSpPr>
              <a:xfrm>
                <a:off x="5079673" y="3353625"/>
                <a:ext cx="488604" cy="488604"/>
                <a:chOff x="5000820" y="3803098"/>
                <a:chExt cx="531504" cy="531504"/>
              </a:xfrm>
            </p:grpSpPr>
            <p:sp>
              <p:nvSpPr>
                <p:cNvPr id="57" name="ïs1ïḍê"/>
                <p:cNvSpPr/>
                <p:nvPr/>
              </p:nvSpPr>
              <p:spPr>
                <a:xfrm flipH="1">
                  <a:off x="5000820" y="3803098"/>
                  <a:ext cx="531504" cy="53150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$liḑê"/>
                <p:cNvSpPr/>
                <p:nvPr/>
              </p:nvSpPr>
              <p:spPr>
                <a:xfrm>
                  <a:off x="5122384" y="3951746"/>
                  <a:ext cx="301945" cy="2341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0" h="20758" extrusionOk="0">
                      <a:moveTo>
                        <a:pt x="11316" y="15681"/>
                      </a:moveTo>
                      <a:cubicBezTo>
                        <a:pt x="10444" y="15681"/>
                        <a:pt x="9737" y="14763"/>
                        <a:pt x="9737" y="13632"/>
                      </a:cubicBezTo>
                      <a:cubicBezTo>
                        <a:pt x="9737" y="12501"/>
                        <a:pt x="10444" y="11585"/>
                        <a:pt x="11316" y="11585"/>
                      </a:cubicBezTo>
                      <a:cubicBezTo>
                        <a:pt x="12189" y="11585"/>
                        <a:pt x="12896" y="12501"/>
                        <a:pt x="12896" y="13632"/>
                      </a:cubicBezTo>
                      <a:cubicBezTo>
                        <a:pt x="12896" y="14763"/>
                        <a:pt x="12189" y="15681"/>
                        <a:pt x="11316" y="15681"/>
                      </a:cubicBezTo>
                      <a:close/>
                      <a:moveTo>
                        <a:pt x="18009" y="2956"/>
                      </a:moveTo>
                      <a:cubicBezTo>
                        <a:pt x="14750" y="138"/>
                        <a:pt x="11090" y="-836"/>
                        <a:pt x="6751" y="781"/>
                      </a:cubicBezTo>
                      <a:cubicBezTo>
                        <a:pt x="3364" y="2045"/>
                        <a:pt x="258" y="7054"/>
                        <a:pt x="18" y="11348"/>
                      </a:cubicBezTo>
                      <a:cubicBezTo>
                        <a:pt x="-265" y="16419"/>
                        <a:pt x="2772" y="20764"/>
                        <a:pt x="8123" y="20757"/>
                      </a:cubicBezTo>
                      <a:cubicBezTo>
                        <a:pt x="13892" y="20749"/>
                        <a:pt x="16051" y="17148"/>
                        <a:pt x="16098" y="16053"/>
                      </a:cubicBezTo>
                      <a:cubicBezTo>
                        <a:pt x="16146" y="14957"/>
                        <a:pt x="13849" y="12933"/>
                        <a:pt x="15327" y="10853"/>
                      </a:cubicBezTo>
                      <a:cubicBezTo>
                        <a:pt x="17179" y="8245"/>
                        <a:pt x="18829" y="10466"/>
                        <a:pt x="19829" y="10154"/>
                      </a:cubicBezTo>
                      <a:cubicBezTo>
                        <a:pt x="20829" y="9841"/>
                        <a:pt x="21335" y="5836"/>
                        <a:pt x="18009" y="29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3" name="îṡḷîdé"/>
            <p:cNvSpPr/>
            <p:nvPr/>
          </p:nvSpPr>
          <p:spPr bwMode="auto">
            <a:xfrm>
              <a:off x="690251" y="3577555"/>
              <a:ext cx="3559722" cy="3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4" name="íśḻïdê"/>
            <p:cNvSpPr txBox="1"/>
            <p:nvPr/>
          </p:nvSpPr>
          <p:spPr bwMode="auto">
            <a:xfrm>
              <a:off x="690251" y="3189957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44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7356" y="1863000"/>
            <a:ext cx="7709288" cy="1737505"/>
            <a:chOff x="956475" y="2484000"/>
            <a:chExt cx="10279050" cy="2316673"/>
          </a:xfrm>
        </p:grpSpPr>
        <p:sp>
          <p:nvSpPr>
            <p:cNvPr id="82" name="iṩ1iḑe"/>
            <p:cNvSpPr/>
            <p:nvPr/>
          </p:nvSpPr>
          <p:spPr>
            <a:xfrm>
              <a:off x="4288957" y="2693300"/>
              <a:ext cx="1913921" cy="1913921"/>
            </a:xfrm>
            <a:prstGeom prst="ellipse">
              <a:avLst/>
            </a:prstGeom>
            <a:noFill/>
            <a:ln w="1238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ŝ1íde"/>
            <p:cNvSpPr/>
            <p:nvPr/>
          </p:nvSpPr>
          <p:spPr>
            <a:xfrm>
              <a:off x="5989121" y="2665977"/>
              <a:ext cx="1913921" cy="1913921"/>
            </a:xfrm>
            <a:prstGeom prst="ellipse">
              <a:avLst/>
            </a:prstGeom>
            <a:noFill/>
            <a:ln w="1238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ŝḷiḋê"/>
            <p:cNvSpPr/>
            <p:nvPr/>
          </p:nvSpPr>
          <p:spPr>
            <a:xfrm>
              <a:off x="4701825" y="3126045"/>
              <a:ext cx="1088183" cy="1088183"/>
            </a:xfrm>
            <a:prstGeom prst="ellipse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ṣḻiḍè"/>
            <p:cNvSpPr/>
            <p:nvPr/>
          </p:nvSpPr>
          <p:spPr>
            <a:xfrm>
              <a:off x="6417354" y="3124950"/>
              <a:ext cx="1088183" cy="1088183"/>
            </a:xfrm>
            <a:prstGeom prst="ellipse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š1îḑè"/>
            <p:cNvSpPr/>
            <p:nvPr/>
          </p:nvSpPr>
          <p:spPr>
            <a:xfrm>
              <a:off x="5617209" y="3167310"/>
              <a:ext cx="927404" cy="92740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7" name="íŝļidè"/>
            <p:cNvGrpSpPr/>
            <p:nvPr/>
          </p:nvGrpSpPr>
          <p:grpSpPr>
            <a:xfrm>
              <a:off x="7346435" y="2693298"/>
              <a:ext cx="556605" cy="556605"/>
              <a:chOff x="7346436" y="2693298"/>
              <a:chExt cx="556605" cy="556605"/>
            </a:xfrm>
          </p:grpSpPr>
          <p:sp>
            <p:nvSpPr>
              <p:cNvPr id="108" name="îSḷiḍê"/>
              <p:cNvSpPr/>
              <p:nvPr/>
            </p:nvSpPr>
            <p:spPr>
              <a:xfrm>
                <a:off x="7346436" y="2693298"/>
                <a:ext cx="556605" cy="5566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iṣḷiḑè"/>
              <p:cNvSpPr/>
              <p:nvPr/>
            </p:nvSpPr>
            <p:spPr bwMode="auto">
              <a:xfrm>
                <a:off x="7435293" y="2782155"/>
                <a:ext cx="378891" cy="378891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îṣlïde"/>
            <p:cNvGrpSpPr/>
            <p:nvPr/>
          </p:nvGrpSpPr>
          <p:grpSpPr>
            <a:xfrm>
              <a:off x="7346435" y="4035676"/>
              <a:ext cx="556605" cy="556605"/>
              <a:chOff x="7346436" y="4035676"/>
              <a:chExt cx="556605" cy="556605"/>
            </a:xfrm>
          </p:grpSpPr>
          <p:sp>
            <p:nvSpPr>
              <p:cNvPr id="106" name="îSľidé"/>
              <p:cNvSpPr/>
              <p:nvPr/>
            </p:nvSpPr>
            <p:spPr>
              <a:xfrm rot="5400000">
                <a:off x="7346436" y="4035676"/>
                <a:ext cx="556605" cy="55660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iSḷîḍè"/>
              <p:cNvSpPr/>
              <p:nvPr/>
            </p:nvSpPr>
            <p:spPr bwMode="auto">
              <a:xfrm>
                <a:off x="7435293" y="4124533"/>
                <a:ext cx="378891" cy="378891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ïṧļiḋé"/>
            <p:cNvGrpSpPr/>
            <p:nvPr/>
          </p:nvGrpSpPr>
          <p:grpSpPr>
            <a:xfrm>
              <a:off x="4364647" y="2664000"/>
              <a:ext cx="556605" cy="556605"/>
              <a:chOff x="4364648" y="2664000"/>
              <a:chExt cx="556605" cy="556605"/>
            </a:xfrm>
          </p:grpSpPr>
          <p:sp>
            <p:nvSpPr>
              <p:cNvPr id="104" name="îş1îḍé"/>
              <p:cNvSpPr/>
              <p:nvPr/>
            </p:nvSpPr>
            <p:spPr>
              <a:xfrm rot="16200000">
                <a:off x="4364648" y="2664000"/>
                <a:ext cx="556605" cy="5566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ïṩ1îďe"/>
              <p:cNvSpPr/>
              <p:nvPr/>
            </p:nvSpPr>
            <p:spPr bwMode="auto">
              <a:xfrm>
                <a:off x="4460392" y="2748378"/>
                <a:ext cx="378891" cy="378891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iŝ1ïḓe"/>
            <p:cNvGrpSpPr/>
            <p:nvPr/>
          </p:nvGrpSpPr>
          <p:grpSpPr>
            <a:xfrm>
              <a:off x="4361294" y="4032216"/>
              <a:ext cx="556605" cy="556605"/>
              <a:chOff x="4361295" y="4032216"/>
              <a:chExt cx="556605" cy="556605"/>
            </a:xfrm>
          </p:grpSpPr>
          <p:sp>
            <p:nvSpPr>
              <p:cNvPr id="102" name="íṥliḋé"/>
              <p:cNvSpPr/>
              <p:nvPr/>
            </p:nvSpPr>
            <p:spPr>
              <a:xfrm rot="10800000">
                <a:off x="4361295" y="4032216"/>
                <a:ext cx="556605" cy="5566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ṣ1îḍè"/>
              <p:cNvSpPr/>
              <p:nvPr/>
            </p:nvSpPr>
            <p:spPr bwMode="auto">
              <a:xfrm>
                <a:off x="4440809" y="4121072"/>
                <a:ext cx="378891" cy="378891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1" name="ïṥḷíḑé"/>
            <p:cNvSpPr/>
            <p:nvPr/>
          </p:nvSpPr>
          <p:spPr bwMode="auto">
            <a:xfrm>
              <a:off x="5869076" y="3433491"/>
              <a:ext cx="378891" cy="378891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šļíḍè"/>
            <p:cNvSpPr/>
            <p:nvPr/>
          </p:nvSpPr>
          <p:spPr bwMode="auto">
            <a:xfrm>
              <a:off x="8077613" y="2900896"/>
              <a:ext cx="315791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93" name="îś1iḋe"/>
            <p:cNvSpPr txBox="1"/>
            <p:nvPr/>
          </p:nvSpPr>
          <p:spPr bwMode="auto">
            <a:xfrm>
              <a:off x="8077613" y="2513298"/>
              <a:ext cx="315791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94" name="iS1íďé"/>
            <p:cNvSpPr/>
            <p:nvPr/>
          </p:nvSpPr>
          <p:spPr bwMode="auto">
            <a:xfrm>
              <a:off x="8077613" y="4243274"/>
              <a:ext cx="315791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95" name="ísḻiḑê"/>
            <p:cNvSpPr txBox="1"/>
            <p:nvPr/>
          </p:nvSpPr>
          <p:spPr bwMode="auto">
            <a:xfrm>
              <a:off x="8077613" y="3855676"/>
              <a:ext cx="315791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96" name="í$ļïḓê"/>
            <p:cNvSpPr/>
            <p:nvPr/>
          </p:nvSpPr>
          <p:spPr bwMode="auto">
            <a:xfrm>
              <a:off x="959828" y="2871598"/>
              <a:ext cx="315791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97" name="ïṥḻîde"/>
            <p:cNvSpPr txBox="1"/>
            <p:nvPr/>
          </p:nvSpPr>
          <p:spPr bwMode="auto">
            <a:xfrm>
              <a:off x="959828" y="2484000"/>
              <a:ext cx="315791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sp>
          <p:nvSpPr>
            <p:cNvPr id="98" name="îš1ïḍê"/>
            <p:cNvSpPr/>
            <p:nvPr/>
          </p:nvSpPr>
          <p:spPr bwMode="auto">
            <a:xfrm>
              <a:off x="956475" y="4239814"/>
              <a:ext cx="315791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99" name="íşľiḋè"/>
            <p:cNvSpPr txBox="1"/>
            <p:nvPr/>
          </p:nvSpPr>
          <p:spPr bwMode="auto">
            <a:xfrm>
              <a:off x="956475" y="3852216"/>
              <a:ext cx="315791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cs typeface="+mn-ea"/>
                  <a:sym typeface="+mn-lt"/>
                </a:rPr>
                <a:t>标题内容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1326000" y="3564000"/>
              <a:ext cx="265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8183584" y="3564000"/>
              <a:ext cx="265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5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228" y="1509723"/>
            <a:ext cx="8289947" cy="3100377"/>
            <a:chOff x="465637" y="2012964"/>
            <a:chExt cx="11053263" cy="4133836"/>
          </a:xfrm>
        </p:grpSpPr>
        <p:grpSp>
          <p:nvGrpSpPr>
            <p:cNvPr id="38" name="ïŝľïḑ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465637" y="2012964"/>
              <a:ext cx="7888786" cy="3825088"/>
              <a:chOff x="1408612" y="2101150"/>
              <a:chExt cx="7888786" cy="3825088"/>
            </a:xfrm>
          </p:grpSpPr>
          <p:grpSp>
            <p:nvGrpSpPr>
              <p:cNvPr id="41" name="ïṡḷíḓê"/>
              <p:cNvGrpSpPr/>
              <p:nvPr/>
            </p:nvGrpSpPr>
            <p:grpSpPr>
              <a:xfrm>
                <a:off x="4223792" y="3944717"/>
                <a:ext cx="2373208" cy="621244"/>
                <a:chOff x="4223792" y="3944717"/>
                <a:chExt cx="2373208" cy="621244"/>
              </a:xfrm>
            </p:grpSpPr>
            <p:sp>
              <p:nvSpPr>
                <p:cNvPr id="71" name="îṥḷïḑé"/>
                <p:cNvSpPr/>
                <p:nvPr/>
              </p:nvSpPr>
              <p:spPr bwMode="auto">
                <a:xfrm rot="5400000">
                  <a:off x="5035335" y="3170520"/>
                  <a:ext cx="572853" cy="2195939"/>
                </a:xfrm>
                <a:custGeom>
                  <a:avLst/>
                  <a:gdLst>
                    <a:gd name="T0" fmla="*/ 0 w 630"/>
                    <a:gd name="T1" fmla="*/ 0 h 2415"/>
                    <a:gd name="T2" fmla="*/ 0 w 630"/>
                    <a:gd name="T3" fmla="*/ 2415 h 2415"/>
                    <a:gd name="T4" fmla="*/ 630 w 630"/>
                    <a:gd name="T5" fmla="*/ 2415 h 2415"/>
                    <a:gd name="T6" fmla="*/ 630 w 630"/>
                    <a:gd name="T7" fmla="*/ 257 h 2415"/>
                    <a:gd name="T8" fmla="*/ 0 w 630"/>
                    <a:gd name="T9" fmla="*/ 0 h 2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2415">
                      <a:moveTo>
                        <a:pt x="0" y="0"/>
                      </a:moveTo>
                      <a:lnTo>
                        <a:pt x="0" y="2415"/>
                      </a:lnTo>
                      <a:lnTo>
                        <a:pt x="630" y="2415"/>
                      </a:lnTo>
                      <a:lnTo>
                        <a:pt x="630" y="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txBody>
                <a:bodyPr vert="vert270" wrap="square" lIns="91440" tIns="45720" rIns="91440" bIns="45720" anchor="ctr" anchorCtr="1" compatLnSpc="1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</a:p>
              </p:txBody>
            </p:sp>
            <p:sp>
              <p:nvSpPr>
                <p:cNvPr id="72" name="íśḻíḑe"/>
                <p:cNvSpPr/>
                <p:nvPr/>
              </p:nvSpPr>
              <p:spPr>
                <a:xfrm>
                  <a:off x="5975755" y="3944717"/>
                  <a:ext cx="621245" cy="6212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íşlíḓé"/>
              <p:cNvGrpSpPr/>
              <p:nvPr/>
            </p:nvGrpSpPr>
            <p:grpSpPr>
              <a:xfrm>
                <a:off x="3191422" y="2101150"/>
                <a:ext cx="6105976" cy="1357172"/>
                <a:chOff x="3191422" y="2101150"/>
                <a:chExt cx="6105976" cy="1357172"/>
              </a:xfrm>
            </p:grpSpPr>
            <p:sp>
              <p:nvSpPr>
                <p:cNvPr id="68" name="íṣľíďè"/>
                <p:cNvSpPr/>
                <p:nvPr/>
              </p:nvSpPr>
              <p:spPr bwMode="auto">
                <a:xfrm rot="20251316" flipV="1">
                  <a:off x="9297398" y="2789629"/>
                  <a:ext cx="0" cy="41504"/>
                </a:xfrm>
                <a:prstGeom prst="line">
                  <a:avLst/>
                </a:prstGeom>
                <a:noFill/>
                <a:ln w="15875" cap="flat">
                  <a:solidFill>
                    <a:schemeClr val="bg1"/>
                  </a:solidFill>
                  <a:prstDash val="solid"/>
                  <a:miter lim="800000"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ṧḷïdé"/>
                <p:cNvSpPr/>
                <p:nvPr/>
              </p:nvSpPr>
              <p:spPr bwMode="auto">
                <a:xfrm rot="5400000">
                  <a:off x="5174331" y="158357"/>
                  <a:ext cx="1251458" cy="5217276"/>
                </a:xfrm>
                <a:custGeom>
                  <a:avLst/>
                  <a:gdLst>
                    <a:gd name="T0" fmla="*/ 0 w 630"/>
                    <a:gd name="T1" fmla="*/ 0 h 2415"/>
                    <a:gd name="T2" fmla="*/ 0 w 630"/>
                    <a:gd name="T3" fmla="*/ 2415 h 2415"/>
                    <a:gd name="T4" fmla="*/ 630 w 630"/>
                    <a:gd name="T5" fmla="*/ 2415 h 2415"/>
                    <a:gd name="T6" fmla="*/ 630 w 630"/>
                    <a:gd name="T7" fmla="*/ 257 h 2415"/>
                    <a:gd name="T8" fmla="*/ 0 w 630"/>
                    <a:gd name="T9" fmla="*/ 0 h 2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2415">
                      <a:moveTo>
                        <a:pt x="0" y="0"/>
                      </a:moveTo>
                      <a:lnTo>
                        <a:pt x="0" y="2415"/>
                      </a:lnTo>
                      <a:lnTo>
                        <a:pt x="630" y="2415"/>
                      </a:lnTo>
                      <a:lnTo>
                        <a:pt x="630" y="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vert270" wrap="square" lIns="91440" tIns="45720" rIns="91440" bIns="45720" anchor="ctr" anchorCtr="1" compatLnSpc="1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</a:p>
              </p:txBody>
            </p:sp>
            <p:sp>
              <p:nvSpPr>
                <p:cNvPr id="70" name="íśḷîďé"/>
                <p:cNvSpPr/>
                <p:nvPr/>
              </p:nvSpPr>
              <p:spPr>
                <a:xfrm>
                  <a:off x="7438786" y="2101150"/>
                  <a:ext cx="1357172" cy="135717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174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îsḷiďé"/>
              <p:cNvGrpSpPr/>
              <p:nvPr/>
            </p:nvGrpSpPr>
            <p:grpSpPr>
              <a:xfrm>
                <a:off x="3902939" y="3443371"/>
                <a:ext cx="2003687" cy="475010"/>
                <a:chOff x="3902939" y="3443371"/>
                <a:chExt cx="2003687" cy="475010"/>
              </a:xfrm>
            </p:grpSpPr>
            <p:sp>
              <p:nvSpPr>
                <p:cNvPr id="66" name="íṡḻîḓè"/>
                <p:cNvSpPr/>
                <p:nvPr/>
              </p:nvSpPr>
              <p:spPr bwMode="auto">
                <a:xfrm rot="5400000">
                  <a:off x="4614312" y="2760554"/>
                  <a:ext cx="438010" cy="1860756"/>
                </a:xfrm>
                <a:custGeom>
                  <a:avLst/>
                  <a:gdLst>
                    <a:gd name="T0" fmla="*/ 0 w 630"/>
                    <a:gd name="T1" fmla="*/ 0 h 2415"/>
                    <a:gd name="T2" fmla="*/ 0 w 630"/>
                    <a:gd name="T3" fmla="*/ 2415 h 2415"/>
                    <a:gd name="T4" fmla="*/ 630 w 630"/>
                    <a:gd name="T5" fmla="*/ 2415 h 2415"/>
                    <a:gd name="T6" fmla="*/ 630 w 630"/>
                    <a:gd name="T7" fmla="*/ 257 h 2415"/>
                    <a:gd name="T8" fmla="*/ 0 w 630"/>
                    <a:gd name="T9" fmla="*/ 0 h 2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2415">
                      <a:moveTo>
                        <a:pt x="0" y="0"/>
                      </a:moveTo>
                      <a:lnTo>
                        <a:pt x="0" y="2415"/>
                      </a:lnTo>
                      <a:lnTo>
                        <a:pt x="630" y="2415"/>
                      </a:lnTo>
                      <a:lnTo>
                        <a:pt x="630" y="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</p:spPr>
              <p:txBody>
                <a:bodyPr vert="vert270" wrap="square" lIns="91440" tIns="45720" rIns="91440" bIns="45720" anchor="ctr" anchorCtr="1" compatLnSpc="1">
                  <a:normAutofit fontScale="92500" lnSpcReduction="20000"/>
                </a:bodyPr>
                <a:lstStyle/>
                <a:p>
                  <a:r>
                    <a:rPr lang="zh-CN" altLang="en-US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</a:p>
              </p:txBody>
            </p:sp>
            <p:sp>
              <p:nvSpPr>
                <p:cNvPr id="67" name="ïŝḻîḋê"/>
                <p:cNvSpPr/>
                <p:nvPr/>
              </p:nvSpPr>
              <p:spPr>
                <a:xfrm>
                  <a:off x="5424226" y="3443371"/>
                  <a:ext cx="482400" cy="47501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îšļïḋe"/>
              <p:cNvGrpSpPr/>
              <p:nvPr/>
            </p:nvGrpSpPr>
            <p:grpSpPr>
              <a:xfrm>
                <a:off x="4599782" y="4582288"/>
                <a:ext cx="2729189" cy="714431"/>
                <a:chOff x="4599782" y="4582288"/>
                <a:chExt cx="2729189" cy="714431"/>
              </a:xfrm>
            </p:grpSpPr>
            <p:sp>
              <p:nvSpPr>
                <p:cNvPr id="64" name="íṥlíďé"/>
                <p:cNvSpPr/>
                <p:nvPr/>
              </p:nvSpPr>
              <p:spPr bwMode="auto">
                <a:xfrm rot="5400000">
                  <a:off x="5533056" y="3691962"/>
                  <a:ext cx="658782" cy="2525330"/>
                </a:xfrm>
                <a:custGeom>
                  <a:avLst/>
                  <a:gdLst>
                    <a:gd name="T0" fmla="*/ 0 w 630"/>
                    <a:gd name="T1" fmla="*/ 0 h 2415"/>
                    <a:gd name="T2" fmla="*/ 0 w 630"/>
                    <a:gd name="T3" fmla="*/ 2415 h 2415"/>
                    <a:gd name="T4" fmla="*/ 630 w 630"/>
                    <a:gd name="T5" fmla="*/ 2415 h 2415"/>
                    <a:gd name="T6" fmla="*/ 630 w 630"/>
                    <a:gd name="T7" fmla="*/ 257 h 2415"/>
                    <a:gd name="T8" fmla="*/ 0 w 630"/>
                    <a:gd name="T9" fmla="*/ 0 h 2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2415">
                      <a:moveTo>
                        <a:pt x="0" y="0"/>
                      </a:moveTo>
                      <a:lnTo>
                        <a:pt x="0" y="2415"/>
                      </a:lnTo>
                      <a:lnTo>
                        <a:pt x="630" y="2415"/>
                      </a:lnTo>
                      <a:lnTo>
                        <a:pt x="630" y="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txBody>
                <a:bodyPr vert="vert270" wrap="square" lIns="91440" tIns="45720" rIns="91440" bIns="45720" anchor="ctr" anchorCtr="1" compatLnSpc="1">
                  <a:normAutofit/>
                </a:bodyPr>
                <a:lstStyle/>
                <a:p>
                  <a:r>
                    <a:rPr lang="zh-CN" altLang="en-US" sz="1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标题内容</a:t>
                  </a:r>
                </a:p>
              </p:txBody>
            </p:sp>
            <p:sp>
              <p:nvSpPr>
                <p:cNvPr id="65" name="iṣḻîďe"/>
                <p:cNvSpPr/>
                <p:nvPr/>
              </p:nvSpPr>
              <p:spPr>
                <a:xfrm>
                  <a:off x="6614540" y="4582288"/>
                  <a:ext cx="714431" cy="71443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íṥľídê"/>
              <p:cNvGrpSpPr/>
              <p:nvPr/>
            </p:nvGrpSpPr>
            <p:grpSpPr>
              <a:xfrm>
                <a:off x="1408612" y="4335757"/>
                <a:ext cx="3570245" cy="1590481"/>
                <a:chOff x="1408612" y="4335757"/>
                <a:chExt cx="3570245" cy="1590481"/>
              </a:xfrm>
            </p:grpSpPr>
            <p:sp>
              <p:nvSpPr>
                <p:cNvPr id="61" name="íṣľïḑè"/>
                <p:cNvSpPr/>
                <p:nvPr/>
              </p:nvSpPr>
              <p:spPr bwMode="auto">
                <a:xfrm>
                  <a:off x="1785993" y="4335757"/>
                  <a:ext cx="2814292" cy="800002"/>
                </a:xfrm>
                <a:custGeom>
                  <a:avLst/>
                  <a:gdLst>
                    <a:gd name="T0" fmla="*/ 1166 w 2364"/>
                    <a:gd name="T1" fmla="*/ 0 h 672"/>
                    <a:gd name="T2" fmla="*/ 0 w 2364"/>
                    <a:gd name="T3" fmla="*/ 246 h 672"/>
                    <a:gd name="T4" fmla="*/ 1182 w 2364"/>
                    <a:gd name="T5" fmla="*/ 672 h 672"/>
                    <a:gd name="T6" fmla="*/ 2364 w 2364"/>
                    <a:gd name="T7" fmla="*/ 246 h 672"/>
                    <a:gd name="T8" fmla="*/ 1166 w 2364"/>
                    <a:gd name="T9" fmla="*/ 0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64" h="672">
                      <a:moveTo>
                        <a:pt x="1166" y="0"/>
                      </a:moveTo>
                      <a:lnTo>
                        <a:pt x="0" y="246"/>
                      </a:lnTo>
                      <a:lnTo>
                        <a:pt x="1182" y="672"/>
                      </a:lnTo>
                      <a:lnTo>
                        <a:pt x="2364" y="246"/>
                      </a:lnTo>
                      <a:lnTo>
                        <a:pt x="116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ïšľíďe"/>
                <p:cNvSpPr/>
                <p:nvPr/>
              </p:nvSpPr>
              <p:spPr bwMode="auto">
                <a:xfrm>
                  <a:off x="3193139" y="4628615"/>
                  <a:ext cx="1785718" cy="1297623"/>
                </a:xfrm>
                <a:custGeom>
                  <a:avLst/>
                  <a:gdLst>
                    <a:gd name="T0" fmla="*/ 0 w 1500"/>
                    <a:gd name="T1" fmla="*/ 426 h 1090"/>
                    <a:gd name="T2" fmla="*/ 0 w 1500"/>
                    <a:gd name="T3" fmla="*/ 1090 h 1090"/>
                    <a:gd name="T4" fmla="*/ 1500 w 1500"/>
                    <a:gd name="T5" fmla="*/ 551 h 1090"/>
                    <a:gd name="T6" fmla="*/ 1182 w 1500"/>
                    <a:gd name="T7" fmla="*/ 0 h 1090"/>
                    <a:gd name="T8" fmla="*/ 0 w 1500"/>
                    <a:gd name="T9" fmla="*/ 426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0" h="1090">
                      <a:moveTo>
                        <a:pt x="0" y="426"/>
                      </a:moveTo>
                      <a:lnTo>
                        <a:pt x="0" y="1090"/>
                      </a:lnTo>
                      <a:lnTo>
                        <a:pt x="1500" y="551"/>
                      </a:lnTo>
                      <a:lnTo>
                        <a:pt x="1182" y="0"/>
                      </a:lnTo>
                      <a:lnTo>
                        <a:pt x="0" y="42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iṣḻïḓe"/>
                <p:cNvSpPr/>
                <p:nvPr/>
              </p:nvSpPr>
              <p:spPr bwMode="auto">
                <a:xfrm>
                  <a:off x="1408612" y="4628615"/>
                  <a:ext cx="1784528" cy="1297623"/>
                </a:xfrm>
                <a:custGeom>
                  <a:avLst/>
                  <a:gdLst>
                    <a:gd name="T0" fmla="*/ 0 w 1499"/>
                    <a:gd name="T1" fmla="*/ 551 h 1090"/>
                    <a:gd name="T2" fmla="*/ 1499 w 1499"/>
                    <a:gd name="T3" fmla="*/ 1090 h 1090"/>
                    <a:gd name="T4" fmla="*/ 1499 w 1499"/>
                    <a:gd name="T5" fmla="*/ 426 h 1090"/>
                    <a:gd name="T6" fmla="*/ 317 w 1499"/>
                    <a:gd name="T7" fmla="*/ 0 h 1090"/>
                    <a:gd name="T8" fmla="*/ 0 w 1499"/>
                    <a:gd name="T9" fmla="*/ 551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9" h="1090">
                      <a:moveTo>
                        <a:pt x="0" y="551"/>
                      </a:moveTo>
                      <a:lnTo>
                        <a:pt x="1499" y="1090"/>
                      </a:lnTo>
                      <a:lnTo>
                        <a:pt x="1499" y="426"/>
                      </a:lnTo>
                      <a:lnTo>
                        <a:pt x="317" y="0"/>
                      </a:lnTo>
                      <a:lnTo>
                        <a:pt x="0" y="55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ïṡľîḓe"/>
              <p:cNvGrpSpPr/>
              <p:nvPr/>
            </p:nvGrpSpPr>
            <p:grpSpPr>
              <a:xfrm>
                <a:off x="1831232" y="3554802"/>
                <a:ext cx="2725005" cy="1482148"/>
                <a:chOff x="1831232" y="3554802"/>
                <a:chExt cx="2725005" cy="1482148"/>
              </a:xfrm>
            </p:grpSpPr>
            <p:sp>
              <p:nvSpPr>
                <p:cNvPr id="58" name="íṡļïḑé"/>
                <p:cNvSpPr/>
                <p:nvPr/>
              </p:nvSpPr>
              <p:spPr bwMode="auto">
                <a:xfrm>
                  <a:off x="2164566" y="3554802"/>
                  <a:ext cx="2058337" cy="785716"/>
                </a:xfrm>
                <a:custGeom>
                  <a:avLst/>
                  <a:gdLst>
                    <a:gd name="T0" fmla="*/ 864 w 1729"/>
                    <a:gd name="T1" fmla="*/ 0 h 660"/>
                    <a:gd name="T2" fmla="*/ 0 w 1729"/>
                    <a:gd name="T3" fmla="*/ 351 h 660"/>
                    <a:gd name="T4" fmla="*/ 864 w 1729"/>
                    <a:gd name="T5" fmla="*/ 660 h 660"/>
                    <a:gd name="T6" fmla="*/ 1729 w 1729"/>
                    <a:gd name="T7" fmla="*/ 351 h 660"/>
                    <a:gd name="T8" fmla="*/ 864 w 1729"/>
                    <a:gd name="T9" fmla="*/ 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9" h="660">
                      <a:moveTo>
                        <a:pt x="864" y="0"/>
                      </a:moveTo>
                      <a:lnTo>
                        <a:pt x="0" y="351"/>
                      </a:lnTo>
                      <a:lnTo>
                        <a:pt x="864" y="660"/>
                      </a:lnTo>
                      <a:lnTo>
                        <a:pt x="1729" y="351"/>
                      </a:lnTo>
                      <a:lnTo>
                        <a:pt x="864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íšľiḍè"/>
                <p:cNvSpPr/>
                <p:nvPr/>
              </p:nvSpPr>
              <p:spPr bwMode="auto">
                <a:xfrm>
                  <a:off x="3193139" y="3972661"/>
                  <a:ext cx="1363098" cy="1064289"/>
                </a:xfrm>
                <a:custGeom>
                  <a:avLst/>
                  <a:gdLst>
                    <a:gd name="T0" fmla="*/ 865 w 1145"/>
                    <a:gd name="T1" fmla="*/ 0 h 894"/>
                    <a:gd name="T2" fmla="*/ 0 w 1145"/>
                    <a:gd name="T3" fmla="*/ 309 h 894"/>
                    <a:gd name="T4" fmla="*/ 0 w 1145"/>
                    <a:gd name="T5" fmla="*/ 894 h 894"/>
                    <a:gd name="T6" fmla="*/ 1145 w 1145"/>
                    <a:gd name="T7" fmla="*/ 484 h 894"/>
                    <a:gd name="T8" fmla="*/ 865 w 1145"/>
                    <a:gd name="T9" fmla="*/ 0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5" h="894">
                      <a:moveTo>
                        <a:pt x="865" y="0"/>
                      </a:moveTo>
                      <a:lnTo>
                        <a:pt x="0" y="309"/>
                      </a:lnTo>
                      <a:lnTo>
                        <a:pt x="0" y="894"/>
                      </a:lnTo>
                      <a:lnTo>
                        <a:pt x="1145" y="484"/>
                      </a:ln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ŝľïḍe"/>
                <p:cNvSpPr/>
                <p:nvPr/>
              </p:nvSpPr>
              <p:spPr bwMode="auto">
                <a:xfrm>
                  <a:off x="1831232" y="3972661"/>
                  <a:ext cx="1361908" cy="1064289"/>
                </a:xfrm>
                <a:custGeom>
                  <a:avLst/>
                  <a:gdLst>
                    <a:gd name="T0" fmla="*/ 0 w 1144"/>
                    <a:gd name="T1" fmla="*/ 484 h 894"/>
                    <a:gd name="T2" fmla="*/ 1144 w 1144"/>
                    <a:gd name="T3" fmla="*/ 894 h 894"/>
                    <a:gd name="T4" fmla="*/ 1144 w 1144"/>
                    <a:gd name="T5" fmla="*/ 309 h 894"/>
                    <a:gd name="T6" fmla="*/ 280 w 1144"/>
                    <a:gd name="T7" fmla="*/ 0 h 894"/>
                    <a:gd name="T8" fmla="*/ 0 w 1144"/>
                    <a:gd name="T9" fmla="*/ 484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4" h="894">
                      <a:moveTo>
                        <a:pt x="0" y="484"/>
                      </a:moveTo>
                      <a:lnTo>
                        <a:pt x="1144" y="894"/>
                      </a:lnTo>
                      <a:lnTo>
                        <a:pt x="1144" y="309"/>
                      </a:lnTo>
                      <a:lnTo>
                        <a:pt x="280" y="0"/>
                      </a:lnTo>
                      <a:lnTo>
                        <a:pt x="0" y="48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iṥľíďé"/>
              <p:cNvGrpSpPr/>
              <p:nvPr/>
            </p:nvGrpSpPr>
            <p:grpSpPr>
              <a:xfrm>
                <a:off x="2192039" y="3089843"/>
                <a:ext cx="2002197" cy="1165849"/>
                <a:chOff x="2192039" y="3089843"/>
                <a:chExt cx="2002197" cy="1165849"/>
              </a:xfrm>
            </p:grpSpPr>
            <p:sp>
              <p:nvSpPr>
                <p:cNvPr id="55" name="iṧ1îḑè"/>
                <p:cNvSpPr/>
                <p:nvPr/>
              </p:nvSpPr>
              <p:spPr bwMode="auto">
                <a:xfrm>
                  <a:off x="2406761" y="3089843"/>
                  <a:ext cx="1567543" cy="785716"/>
                </a:xfrm>
                <a:custGeom>
                  <a:avLst/>
                  <a:gdLst>
                    <a:gd name="T0" fmla="*/ 864 w 1729"/>
                    <a:gd name="T1" fmla="*/ 0 h 660"/>
                    <a:gd name="T2" fmla="*/ 0 w 1729"/>
                    <a:gd name="T3" fmla="*/ 351 h 660"/>
                    <a:gd name="T4" fmla="*/ 864 w 1729"/>
                    <a:gd name="T5" fmla="*/ 660 h 660"/>
                    <a:gd name="T6" fmla="*/ 1729 w 1729"/>
                    <a:gd name="T7" fmla="*/ 351 h 660"/>
                    <a:gd name="T8" fmla="*/ 864 w 1729"/>
                    <a:gd name="T9" fmla="*/ 0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9" h="660">
                      <a:moveTo>
                        <a:pt x="864" y="0"/>
                      </a:moveTo>
                      <a:lnTo>
                        <a:pt x="0" y="351"/>
                      </a:lnTo>
                      <a:lnTo>
                        <a:pt x="864" y="660"/>
                      </a:lnTo>
                      <a:lnTo>
                        <a:pt x="1729" y="351"/>
                      </a:lnTo>
                      <a:lnTo>
                        <a:pt x="864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íşļïḍe"/>
                <p:cNvSpPr/>
                <p:nvPr/>
              </p:nvSpPr>
              <p:spPr bwMode="auto">
                <a:xfrm>
                  <a:off x="3191422" y="3472708"/>
                  <a:ext cx="1002814" cy="782984"/>
                </a:xfrm>
                <a:custGeom>
                  <a:avLst/>
                  <a:gdLst>
                    <a:gd name="T0" fmla="*/ 865 w 1145"/>
                    <a:gd name="T1" fmla="*/ 0 h 894"/>
                    <a:gd name="T2" fmla="*/ 0 w 1145"/>
                    <a:gd name="T3" fmla="*/ 309 h 894"/>
                    <a:gd name="T4" fmla="*/ 0 w 1145"/>
                    <a:gd name="T5" fmla="*/ 894 h 894"/>
                    <a:gd name="T6" fmla="*/ 1145 w 1145"/>
                    <a:gd name="T7" fmla="*/ 484 h 894"/>
                    <a:gd name="T8" fmla="*/ 865 w 1145"/>
                    <a:gd name="T9" fmla="*/ 0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5" h="894">
                      <a:moveTo>
                        <a:pt x="865" y="0"/>
                      </a:moveTo>
                      <a:lnTo>
                        <a:pt x="0" y="309"/>
                      </a:lnTo>
                      <a:lnTo>
                        <a:pt x="0" y="894"/>
                      </a:lnTo>
                      <a:lnTo>
                        <a:pt x="1145" y="484"/>
                      </a:ln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$ḻîdé"/>
                <p:cNvSpPr/>
                <p:nvPr/>
              </p:nvSpPr>
              <p:spPr bwMode="auto">
                <a:xfrm>
                  <a:off x="2192039" y="3472708"/>
                  <a:ext cx="1001938" cy="782984"/>
                </a:xfrm>
                <a:custGeom>
                  <a:avLst/>
                  <a:gdLst>
                    <a:gd name="T0" fmla="*/ 0 w 1144"/>
                    <a:gd name="T1" fmla="*/ 484 h 894"/>
                    <a:gd name="T2" fmla="*/ 1144 w 1144"/>
                    <a:gd name="T3" fmla="*/ 894 h 894"/>
                    <a:gd name="T4" fmla="*/ 1144 w 1144"/>
                    <a:gd name="T5" fmla="*/ 309 h 894"/>
                    <a:gd name="T6" fmla="*/ 280 w 1144"/>
                    <a:gd name="T7" fmla="*/ 0 h 894"/>
                    <a:gd name="T8" fmla="*/ 0 w 1144"/>
                    <a:gd name="T9" fmla="*/ 484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4" h="894">
                      <a:moveTo>
                        <a:pt x="0" y="484"/>
                      </a:moveTo>
                      <a:lnTo>
                        <a:pt x="1144" y="894"/>
                      </a:lnTo>
                      <a:lnTo>
                        <a:pt x="1144" y="309"/>
                      </a:lnTo>
                      <a:lnTo>
                        <a:pt x="280" y="0"/>
                      </a:lnTo>
                      <a:lnTo>
                        <a:pt x="0" y="4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îś1ïḑê"/>
              <p:cNvSpPr txBox="1"/>
              <p:nvPr/>
            </p:nvSpPr>
            <p:spPr>
              <a:xfrm rot="1226272">
                <a:off x="2555624" y="3737232"/>
                <a:ext cx="54373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55000" lnSpcReduction="20000"/>
              </a:bodyPr>
              <a:lstStyle/>
              <a:p>
                <a:r>
                  <a:rPr lang="id-ID" sz="1400">
                    <a:solidFill>
                      <a:schemeClr val="bg1"/>
                    </a:solidFill>
                    <a:cs typeface="+mn-ea"/>
                    <a:sym typeface="+mn-lt"/>
                  </a:rPr>
                  <a:t>15%</a:t>
                </a:r>
              </a:p>
            </p:txBody>
          </p:sp>
          <p:sp>
            <p:nvSpPr>
              <p:cNvPr id="49" name="iŝļiḑe"/>
              <p:cNvSpPr txBox="1"/>
              <p:nvPr/>
            </p:nvSpPr>
            <p:spPr>
              <a:xfrm rot="1226272">
                <a:off x="2402575" y="4361818"/>
                <a:ext cx="54373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55000" lnSpcReduction="20000"/>
              </a:bodyPr>
              <a:lstStyle/>
              <a:p>
                <a:r>
                  <a:rPr lang="id-ID" sz="1400">
                    <a:solidFill>
                      <a:schemeClr val="bg1"/>
                    </a:solidFill>
                    <a:cs typeface="+mn-ea"/>
                    <a:sym typeface="+mn-lt"/>
                  </a:rPr>
                  <a:t>20%</a:t>
                </a:r>
              </a:p>
            </p:txBody>
          </p:sp>
          <p:sp>
            <p:nvSpPr>
              <p:cNvPr id="50" name="ï$lïďê"/>
              <p:cNvSpPr txBox="1"/>
              <p:nvPr/>
            </p:nvSpPr>
            <p:spPr>
              <a:xfrm rot="1226272">
                <a:off x="2209893" y="5115114"/>
                <a:ext cx="54373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55000" lnSpcReduction="20000"/>
              </a:bodyPr>
              <a:lstStyle/>
              <a:p>
                <a:r>
                  <a:rPr lang="id-ID" sz="1400">
                    <a:solidFill>
                      <a:schemeClr val="bg1"/>
                    </a:solidFill>
                    <a:cs typeface="+mn-ea"/>
                    <a:sym typeface="+mn-lt"/>
                  </a:rPr>
                  <a:t>25%</a:t>
                </a:r>
              </a:p>
            </p:txBody>
          </p:sp>
          <p:grpSp>
            <p:nvGrpSpPr>
              <p:cNvPr id="51" name="ïṩļîďe"/>
              <p:cNvGrpSpPr/>
              <p:nvPr/>
            </p:nvGrpSpPr>
            <p:grpSpPr>
              <a:xfrm>
                <a:off x="2464817" y="2144693"/>
                <a:ext cx="1438122" cy="1513769"/>
                <a:chOff x="2464817" y="2144693"/>
                <a:chExt cx="1438122" cy="1513769"/>
              </a:xfrm>
            </p:grpSpPr>
            <p:sp>
              <p:nvSpPr>
                <p:cNvPr id="53" name="işḷiḑé"/>
                <p:cNvSpPr/>
                <p:nvPr/>
              </p:nvSpPr>
              <p:spPr bwMode="auto">
                <a:xfrm>
                  <a:off x="3183878" y="2144693"/>
                  <a:ext cx="719061" cy="1513769"/>
                </a:xfrm>
                <a:custGeom>
                  <a:avLst/>
                  <a:gdLst>
                    <a:gd name="T0" fmla="*/ 0 w 827"/>
                    <a:gd name="T1" fmla="*/ 0 h 1741"/>
                    <a:gd name="T2" fmla="*/ 0 w 827"/>
                    <a:gd name="T3" fmla="*/ 1741 h 1741"/>
                    <a:gd name="T4" fmla="*/ 827 w 827"/>
                    <a:gd name="T5" fmla="*/ 1445 h 1741"/>
                    <a:gd name="T6" fmla="*/ 0 w 827"/>
                    <a:gd name="T7" fmla="*/ 0 h 1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7" h="1741">
                      <a:moveTo>
                        <a:pt x="0" y="0"/>
                      </a:moveTo>
                      <a:lnTo>
                        <a:pt x="0" y="1741"/>
                      </a:lnTo>
                      <a:lnTo>
                        <a:pt x="827" y="1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ïṥľiḑe"/>
                <p:cNvSpPr/>
                <p:nvPr/>
              </p:nvSpPr>
              <p:spPr bwMode="auto">
                <a:xfrm>
                  <a:off x="2464817" y="2144693"/>
                  <a:ext cx="719061" cy="1513769"/>
                </a:xfrm>
                <a:custGeom>
                  <a:avLst/>
                  <a:gdLst>
                    <a:gd name="T0" fmla="*/ 827 w 827"/>
                    <a:gd name="T1" fmla="*/ 1741 h 1741"/>
                    <a:gd name="T2" fmla="*/ 827 w 827"/>
                    <a:gd name="T3" fmla="*/ 0 h 1741"/>
                    <a:gd name="T4" fmla="*/ 0 w 827"/>
                    <a:gd name="T5" fmla="*/ 1445 h 1741"/>
                    <a:gd name="T6" fmla="*/ 827 w 827"/>
                    <a:gd name="T7" fmla="*/ 1741 h 1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27" h="1741">
                      <a:moveTo>
                        <a:pt x="827" y="1741"/>
                      </a:moveTo>
                      <a:lnTo>
                        <a:pt x="827" y="0"/>
                      </a:lnTo>
                      <a:lnTo>
                        <a:pt x="0" y="1445"/>
                      </a:lnTo>
                      <a:lnTo>
                        <a:pt x="827" y="1741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íşļïḍe"/>
              <p:cNvSpPr txBox="1"/>
              <p:nvPr/>
            </p:nvSpPr>
            <p:spPr>
              <a:xfrm rot="975736">
                <a:off x="2709858" y="3002610"/>
                <a:ext cx="54373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55000" lnSpcReduction="20000"/>
              </a:bodyPr>
              <a:lstStyle/>
              <a:p>
                <a:r>
                  <a:rPr lang="id-ID" sz="1400">
                    <a:solidFill>
                      <a:schemeClr val="bg1"/>
                    </a:solidFill>
                    <a:cs typeface="+mn-ea"/>
                    <a:sym typeface="+mn-lt"/>
                  </a:rPr>
                  <a:t>40%</a:t>
                </a:r>
              </a:p>
            </p:txBody>
          </p:sp>
        </p:grpSp>
        <p:sp>
          <p:nvSpPr>
            <p:cNvPr id="39" name="iśliḍê"/>
            <p:cNvSpPr txBox="1"/>
            <p:nvPr/>
          </p:nvSpPr>
          <p:spPr>
            <a:xfrm>
              <a:off x="6312025" y="4252467"/>
              <a:ext cx="5206875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 fontScale="70000" lnSpcReduction="20000"/>
            </a:bodyPr>
            <a:lstStyle/>
            <a:p>
              <a:pPr algn="r">
                <a:buSzPct val="25000"/>
              </a:pPr>
              <a:r>
                <a:rPr lang="zh-CN" altLang="en-US" sz="4100" b="1" dirty="0">
                  <a:cs typeface="+mn-ea"/>
                  <a:sym typeface="+mn-lt"/>
                </a:rPr>
                <a:t>标题内容</a:t>
              </a:r>
              <a:endParaRPr lang="en-US" sz="4100" b="1" dirty="0">
                <a:cs typeface="+mn-ea"/>
                <a:sym typeface="+mn-lt"/>
              </a:endParaRPr>
            </a:p>
            <a:p>
              <a:pPr algn="r">
                <a:buSzPct val="25000"/>
              </a:pPr>
              <a:r>
                <a:rPr lang="zh-CN" altLang="en-US" sz="2000" b="1" dirty="0">
                  <a:cs typeface="+mn-ea"/>
                  <a:sym typeface="+mn-lt"/>
                </a:rPr>
                <a:t>复制粘贴文本，保留选择文本的唯一选项</a:t>
              </a:r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40" name="ïṡlíde"/>
            <p:cNvSpPr txBox="1"/>
            <p:nvPr/>
          </p:nvSpPr>
          <p:spPr>
            <a:xfrm>
              <a:off x="6312024" y="5104628"/>
              <a:ext cx="5206876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 fontScale="92500" lnSpcReduction="20000"/>
            </a:bodyPr>
            <a:lstStyle/>
            <a:p>
              <a:pPr algn="r">
                <a:lnSpc>
                  <a:spcPct val="150000"/>
                </a:lnSpc>
                <a:buSzPct val="25000"/>
              </a:pPr>
              <a:r>
                <a:rPr lang="zh-CN" altLang="en-US" sz="1200" dirty="0">
                  <a:cs typeface="+mn-ea"/>
                  <a:sym typeface="+mn-lt"/>
                </a:rPr>
                <a:t>复制粘贴文本，保留选择文本的唯一选项</a:t>
              </a:r>
              <a:endParaRPr lang="en-US" sz="1200" dirty="0"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buSzPct val="25000"/>
              </a:pPr>
              <a:r>
                <a:rPr lang="zh-CN" altLang="en-US" sz="1200" dirty="0">
                  <a:cs typeface="+mn-ea"/>
                  <a:sym typeface="+mn-lt"/>
                </a:rPr>
                <a:t>复制粘贴文本，保留选择文本的唯一选项复制粘贴文本，保留选择文本的唯一选项</a:t>
              </a:r>
              <a:endParaRPr 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819400" y="2266950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819569" y="3039477"/>
            <a:ext cx="2948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点击添加主要文字内容点击添加主要文字内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91691" y="2007087"/>
            <a:ext cx="1714298" cy="1714288"/>
            <a:chOff x="1008643" y="2003411"/>
            <a:chExt cx="1406546" cy="1406539"/>
          </a:xfrm>
        </p:grpSpPr>
        <p:sp>
          <p:nvSpPr>
            <p:cNvPr id="10" name="椭圆 9"/>
            <p:cNvSpPr/>
            <p:nvPr/>
          </p:nvSpPr>
          <p:spPr>
            <a:xfrm>
              <a:off x="1232408" y="2177925"/>
              <a:ext cx="954440" cy="954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7" name="任意多边形 16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768712" y="2968219"/>
                <a:ext cx="1180993" cy="10950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tx2"/>
                    </a:solidFill>
                    <a:cs typeface="+mn-ea"/>
                    <a:sym typeface="+mn-lt"/>
                  </a:rPr>
                  <a:t>05</a:t>
                </a:r>
                <a:endParaRPr lang="zh-CN" altLang="en-US" sz="72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23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46285" y="1154250"/>
            <a:ext cx="6051430" cy="3124188"/>
            <a:chOff x="2061714" y="1539000"/>
            <a:chExt cx="8068573" cy="4165584"/>
          </a:xfrm>
        </p:grpSpPr>
        <p:grpSp>
          <p:nvGrpSpPr>
            <p:cNvPr id="49" name="iṧļïḓê"/>
            <p:cNvGrpSpPr/>
            <p:nvPr/>
          </p:nvGrpSpPr>
          <p:grpSpPr>
            <a:xfrm>
              <a:off x="5362575" y="1833517"/>
              <a:ext cx="1466851" cy="2867000"/>
              <a:chOff x="5362575" y="1589918"/>
              <a:chExt cx="1466851" cy="2867000"/>
            </a:xfrm>
          </p:grpSpPr>
          <p:sp>
            <p:nvSpPr>
              <p:cNvPr id="105" name="íŝḻîḋé"/>
              <p:cNvSpPr/>
              <p:nvPr/>
            </p:nvSpPr>
            <p:spPr>
              <a:xfrm>
                <a:off x="5362575" y="2821960"/>
                <a:ext cx="1466851" cy="1634958"/>
              </a:xfrm>
              <a:prstGeom prst="flowChartMagneticDisk">
                <a:avLst/>
              </a:prstGeom>
              <a:solidFill>
                <a:schemeClr val="accent6"/>
              </a:solidFill>
              <a:ln w="76200">
                <a:solidFill>
                  <a:schemeClr val="bg1"/>
                </a:solidFill>
              </a:ln>
              <a:effectLst>
                <a:outerShdw dist="381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î$1îḋe"/>
              <p:cNvSpPr/>
              <p:nvPr/>
            </p:nvSpPr>
            <p:spPr>
              <a:xfrm>
                <a:off x="5362575" y="2411279"/>
                <a:ext cx="1466851" cy="607040"/>
              </a:xfrm>
              <a:prstGeom prst="flowChartMagneticDisk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îşḷíḑè"/>
              <p:cNvSpPr/>
              <p:nvPr/>
            </p:nvSpPr>
            <p:spPr>
              <a:xfrm>
                <a:off x="5362575" y="2000599"/>
                <a:ext cx="1466851" cy="607040"/>
              </a:xfrm>
              <a:prstGeom prst="flowChartMagneticDisk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şlîďè"/>
              <p:cNvSpPr/>
              <p:nvPr/>
            </p:nvSpPr>
            <p:spPr>
              <a:xfrm>
                <a:off x="5362575" y="1589918"/>
                <a:ext cx="1466851" cy="607040"/>
              </a:xfrm>
              <a:prstGeom prst="flowChartMagneticDisk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iṧľîde"/>
            <p:cNvGrpSpPr/>
            <p:nvPr/>
          </p:nvGrpSpPr>
          <p:grpSpPr>
            <a:xfrm>
              <a:off x="9061227" y="1539000"/>
              <a:ext cx="1069060" cy="1069060"/>
              <a:chOff x="9061227" y="1423416"/>
              <a:chExt cx="1069060" cy="1069060"/>
            </a:xfrm>
          </p:grpSpPr>
          <p:sp>
            <p:nvSpPr>
              <p:cNvPr id="103" name="iṩḻïdê"/>
              <p:cNvSpPr/>
              <p:nvPr/>
            </p:nvSpPr>
            <p:spPr>
              <a:xfrm>
                <a:off x="9061227" y="1423416"/>
                <a:ext cx="1069060" cy="106906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ŝḷíďè"/>
              <p:cNvSpPr/>
              <p:nvPr/>
            </p:nvSpPr>
            <p:spPr bwMode="auto">
              <a:xfrm>
                <a:off x="9379952" y="1742541"/>
                <a:ext cx="431610" cy="43080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ïslidê"/>
            <p:cNvGrpSpPr/>
            <p:nvPr/>
          </p:nvGrpSpPr>
          <p:grpSpPr>
            <a:xfrm>
              <a:off x="2061714" y="1539000"/>
              <a:ext cx="1069060" cy="1069060"/>
              <a:chOff x="2061714" y="1423416"/>
              <a:chExt cx="1069060" cy="1069060"/>
            </a:xfrm>
          </p:grpSpPr>
          <p:sp>
            <p:nvSpPr>
              <p:cNvPr id="101" name="ïSlïďé"/>
              <p:cNvSpPr/>
              <p:nvPr/>
            </p:nvSpPr>
            <p:spPr>
              <a:xfrm>
                <a:off x="2061714" y="1423416"/>
                <a:ext cx="1069060" cy="106906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ïṣľiḓê"/>
              <p:cNvSpPr/>
              <p:nvPr/>
            </p:nvSpPr>
            <p:spPr bwMode="auto">
              <a:xfrm>
                <a:off x="2388801" y="1778873"/>
                <a:ext cx="435746" cy="35814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îŝlíḓè"/>
            <p:cNvGrpSpPr/>
            <p:nvPr/>
          </p:nvGrpSpPr>
          <p:grpSpPr>
            <a:xfrm>
              <a:off x="2061714" y="2625988"/>
              <a:ext cx="2108063" cy="944997"/>
              <a:chOff x="4416940" y="1357493"/>
              <a:chExt cx="2108063" cy="944997"/>
            </a:xfrm>
          </p:grpSpPr>
          <p:sp>
            <p:nvSpPr>
              <p:cNvPr id="99" name="îṩḷiḍê"/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00" name="ïṣḷîḑê"/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标题内容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íśḻïḋè"/>
            <p:cNvGrpSpPr/>
            <p:nvPr/>
          </p:nvGrpSpPr>
          <p:grpSpPr>
            <a:xfrm>
              <a:off x="3936000" y="3672599"/>
              <a:ext cx="2108063" cy="2031985"/>
              <a:chOff x="4070243" y="3557015"/>
              <a:chExt cx="2108063" cy="2031985"/>
            </a:xfrm>
          </p:grpSpPr>
          <p:grpSp>
            <p:nvGrpSpPr>
              <p:cNvPr id="74" name="išľïḓê"/>
              <p:cNvGrpSpPr/>
              <p:nvPr/>
            </p:nvGrpSpPr>
            <p:grpSpPr>
              <a:xfrm>
                <a:off x="4070243" y="3557015"/>
                <a:ext cx="1069060" cy="1069060"/>
                <a:chOff x="4070243" y="3557015"/>
                <a:chExt cx="1069060" cy="1069060"/>
              </a:xfrm>
            </p:grpSpPr>
            <p:sp>
              <p:nvSpPr>
                <p:cNvPr id="78" name="îṣlídè"/>
                <p:cNvSpPr/>
                <p:nvPr/>
              </p:nvSpPr>
              <p:spPr>
                <a:xfrm>
                  <a:off x="4070243" y="3557015"/>
                  <a:ext cx="1069060" cy="1069060"/>
                </a:xfrm>
                <a:prstGeom prst="ellipse">
                  <a:avLst/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îs1íḍé"/>
                <p:cNvSpPr/>
                <p:nvPr/>
              </p:nvSpPr>
              <p:spPr bwMode="auto">
                <a:xfrm>
                  <a:off x="4372496" y="3848275"/>
                  <a:ext cx="464553" cy="447658"/>
                </a:xfrm>
                <a:custGeom>
                  <a:avLst/>
                  <a:gdLst>
                    <a:gd name="T0" fmla="*/ 0 w 208"/>
                    <a:gd name="T1" fmla="*/ 68 h 201"/>
                    <a:gd name="T2" fmla="*/ 8 w 208"/>
                    <a:gd name="T3" fmla="*/ 78 h 201"/>
                    <a:gd name="T4" fmla="*/ 31 w 208"/>
                    <a:gd name="T5" fmla="*/ 72 h 201"/>
                    <a:gd name="T6" fmla="*/ 64 w 208"/>
                    <a:gd name="T7" fmla="*/ 172 h 201"/>
                    <a:gd name="T8" fmla="*/ 106 w 208"/>
                    <a:gd name="T9" fmla="*/ 189 h 201"/>
                    <a:gd name="T10" fmla="*/ 197 w 208"/>
                    <a:gd name="T11" fmla="*/ 62 h 201"/>
                    <a:gd name="T12" fmla="*/ 114 w 208"/>
                    <a:gd name="T13" fmla="*/ 67 h 201"/>
                    <a:gd name="T14" fmla="*/ 137 w 208"/>
                    <a:gd name="T15" fmla="*/ 94 h 201"/>
                    <a:gd name="T16" fmla="*/ 109 w 208"/>
                    <a:gd name="T17" fmla="*/ 130 h 201"/>
                    <a:gd name="T18" fmla="*/ 93 w 208"/>
                    <a:gd name="T19" fmla="*/ 90 h 201"/>
                    <a:gd name="T20" fmla="*/ 60 w 208"/>
                    <a:gd name="T21" fmla="*/ 22 h 201"/>
                    <a:gd name="T22" fmla="*/ 0 w 208"/>
                    <a:gd name="T23" fmla="*/ 68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8" h="201">
                      <a:moveTo>
                        <a:pt x="0" y="68"/>
                      </a:move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25" y="65"/>
                        <a:pt x="31" y="72"/>
                      </a:cubicBezTo>
                      <a:cubicBezTo>
                        <a:pt x="36" y="78"/>
                        <a:pt x="57" y="157"/>
                        <a:pt x="64" y="172"/>
                      </a:cubicBezTo>
                      <a:cubicBezTo>
                        <a:pt x="70" y="184"/>
                        <a:pt x="87" y="201"/>
                        <a:pt x="106" y="189"/>
                      </a:cubicBezTo>
                      <a:cubicBezTo>
                        <a:pt x="125" y="177"/>
                        <a:pt x="186" y="124"/>
                        <a:pt x="197" y="62"/>
                      </a:cubicBezTo>
                      <a:cubicBezTo>
                        <a:pt x="208" y="0"/>
                        <a:pt x="123" y="13"/>
                        <a:pt x="114" y="67"/>
                      </a:cubicBezTo>
                      <a:cubicBezTo>
                        <a:pt x="137" y="54"/>
                        <a:pt x="149" y="73"/>
                        <a:pt x="137" y="94"/>
                      </a:cubicBezTo>
                      <a:cubicBezTo>
                        <a:pt x="126" y="116"/>
                        <a:pt x="115" y="130"/>
                        <a:pt x="109" y="130"/>
                      </a:cubicBezTo>
                      <a:cubicBezTo>
                        <a:pt x="104" y="130"/>
                        <a:pt x="100" y="116"/>
                        <a:pt x="93" y="90"/>
                      </a:cubicBezTo>
                      <a:cubicBezTo>
                        <a:pt x="87" y="64"/>
                        <a:pt x="87" y="17"/>
                        <a:pt x="60" y="22"/>
                      </a:cubicBezTo>
                      <a:cubicBezTo>
                        <a:pt x="34" y="27"/>
                        <a:pt x="0" y="68"/>
                        <a:pt x="0" y="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isļidè"/>
              <p:cNvGrpSpPr/>
              <p:nvPr/>
            </p:nvGrpSpPr>
            <p:grpSpPr>
              <a:xfrm>
                <a:off x="4070243" y="4644003"/>
                <a:ext cx="2108063" cy="944997"/>
                <a:chOff x="4416940" y="1357493"/>
                <a:chExt cx="2108063" cy="944997"/>
              </a:xfrm>
            </p:grpSpPr>
            <p:sp>
              <p:nvSpPr>
                <p:cNvPr id="76" name="iṩ1îḓè"/>
                <p:cNvSpPr/>
                <p:nvPr/>
              </p:nvSpPr>
              <p:spPr bwMode="auto">
                <a:xfrm>
                  <a:off x="4416940" y="1745091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30000"/>
                    </a:lnSpc>
                  </a:pPr>
                  <a:r>
                    <a:rPr lang="zh-CN" altLang="en-US" sz="1100" dirty="0"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ïšļïḋé"/>
                <p:cNvSpPr txBox="1"/>
                <p:nvPr/>
              </p:nvSpPr>
              <p:spPr bwMode="auto">
                <a:xfrm>
                  <a:off x="4416940" y="1357493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îś1ïḑè"/>
            <p:cNvGrpSpPr/>
            <p:nvPr/>
          </p:nvGrpSpPr>
          <p:grpSpPr>
            <a:xfrm>
              <a:off x="8022224" y="2625988"/>
              <a:ext cx="2108063" cy="944997"/>
              <a:chOff x="4416940" y="1357493"/>
              <a:chExt cx="2108063" cy="944997"/>
            </a:xfrm>
          </p:grpSpPr>
          <p:sp>
            <p:nvSpPr>
              <p:cNvPr id="72" name="iṡlîḑe"/>
              <p:cNvSpPr/>
              <p:nvPr/>
            </p:nvSpPr>
            <p:spPr bwMode="auto">
              <a:xfrm>
                <a:off x="4416940" y="1745091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73" name="îṩľídè"/>
              <p:cNvSpPr txBox="1"/>
              <p:nvPr/>
            </p:nvSpPr>
            <p:spPr bwMode="auto">
              <a:xfrm>
                <a:off x="4416940" y="1357493"/>
                <a:ext cx="2108063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cs typeface="+mn-ea"/>
                    <a:sym typeface="+mn-lt"/>
                  </a:rPr>
                  <a:t>标题内容</a:t>
                </a:r>
                <a:endParaRPr lang="en-US" altLang="zh-CN" sz="18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ísļídé"/>
            <p:cNvGrpSpPr/>
            <p:nvPr/>
          </p:nvGrpSpPr>
          <p:grpSpPr>
            <a:xfrm>
              <a:off x="6147937" y="3672599"/>
              <a:ext cx="2108063" cy="2031985"/>
              <a:chOff x="6013695" y="3557015"/>
              <a:chExt cx="2108063" cy="2031985"/>
            </a:xfrm>
          </p:grpSpPr>
          <p:grpSp>
            <p:nvGrpSpPr>
              <p:cNvPr id="56" name="íṧ1iḍè"/>
              <p:cNvGrpSpPr/>
              <p:nvPr/>
            </p:nvGrpSpPr>
            <p:grpSpPr>
              <a:xfrm>
                <a:off x="7052698" y="3557015"/>
                <a:ext cx="1069060" cy="1069060"/>
                <a:chOff x="7052698" y="3557015"/>
                <a:chExt cx="1069060" cy="1069060"/>
              </a:xfrm>
            </p:grpSpPr>
            <p:sp>
              <p:nvSpPr>
                <p:cNvPr id="70" name="íŝļïḑé"/>
                <p:cNvSpPr/>
                <p:nvPr/>
              </p:nvSpPr>
              <p:spPr>
                <a:xfrm>
                  <a:off x="7052698" y="3557015"/>
                  <a:ext cx="1069060" cy="1069060"/>
                </a:xfrm>
                <a:prstGeom prst="ellipse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ṡ1ídê"/>
                <p:cNvSpPr/>
                <p:nvPr/>
              </p:nvSpPr>
              <p:spPr bwMode="auto">
                <a:xfrm>
                  <a:off x="7376202" y="3860692"/>
                  <a:ext cx="462194" cy="461706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ïśļïḑe"/>
              <p:cNvGrpSpPr/>
              <p:nvPr/>
            </p:nvGrpSpPr>
            <p:grpSpPr>
              <a:xfrm>
                <a:off x="6013695" y="4644003"/>
                <a:ext cx="2108063" cy="944997"/>
                <a:chOff x="4416940" y="1357493"/>
                <a:chExt cx="2108063" cy="944997"/>
              </a:xfrm>
            </p:grpSpPr>
            <p:sp>
              <p:nvSpPr>
                <p:cNvPr id="68" name="ïsḻíḑé"/>
                <p:cNvSpPr/>
                <p:nvPr/>
              </p:nvSpPr>
              <p:spPr bwMode="auto">
                <a:xfrm>
                  <a:off x="4416940" y="1745091"/>
                  <a:ext cx="2108063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30000"/>
                    </a:lnSpc>
                  </a:pPr>
                  <a:r>
                    <a:rPr lang="zh-CN" altLang="en-US" sz="1100" dirty="0">
                      <a:cs typeface="+mn-ea"/>
                      <a:sym typeface="+mn-lt"/>
                    </a:rPr>
                    <a:t>复制粘贴文本，保留选择文本的唯一选项</a:t>
                  </a:r>
                  <a:endParaRPr lang="en-US" altLang="zh-CN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iŝľîḋé"/>
                <p:cNvSpPr txBox="1"/>
                <p:nvPr/>
              </p:nvSpPr>
              <p:spPr bwMode="auto">
                <a:xfrm>
                  <a:off x="4416940" y="1357493"/>
                  <a:ext cx="2108063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 dirty="0">
                      <a:cs typeface="+mn-ea"/>
                      <a:sym typeface="+mn-lt"/>
                    </a:rPr>
                    <a:t>标题内容</a:t>
                  </a:r>
                  <a:endParaRPr lang="en-US" altLang="zh-CN" sz="1800" b="1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41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3632" y="1132126"/>
            <a:ext cx="8109320" cy="3000079"/>
            <a:chOff x="711509" y="1509502"/>
            <a:chExt cx="10812426" cy="4000105"/>
          </a:xfrm>
        </p:grpSpPr>
        <p:sp>
          <p:nvSpPr>
            <p:cNvPr id="52" name="îşľíďê"/>
            <p:cNvSpPr/>
            <p:nvPr/>
          </p:nvSpPr>
          <p:spPr>
            <a:xfrm>
              <a:off x="3741199" y="1863548"/>
              <a:ext cx="4607792" cy="95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7599" y="0"/>
                  </a:lnTo>
                  <a:lnTo>
                    <a:pt x="398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91440" tIns="45720" rIns="91440" bIns="45720" anchor="ctr" anchorCtr="1">
              <a:normAutofit/>
            </a:bodyPr>
            <a:lstStyle/>
            <a:p>
              <a:pPr lvl="0" algn="ctr">
                <a:defRPr sz="1800"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3" name="íṡļïďé"/>
            <p:cNvSpPr/>
            <p:nvPr/>
          </p:nvSpPr>
          <p:spPr>
            <a:xfrm>
              <a:off x="3516537" y="2806463"/>
              <a:ext cx="1413196" cy="236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600" extrusionOk="0">
                  <a:moveTo>
                    <a:pt x="19763" y="0"/>
                  </a:moveTo>
                  <a:lnTo>
                    <a:pt x="19763" y="21600"/>
                  </a:lnTo>
                  <a:cubicBezTo>
                    <a:pt x="19763" y="21600"/>
                    <a:pt x="4984" y="9817"/>
                    <a:pt x="1869" y="7200"/>
                  </a:cubicBezTo>
                  <a:cubicBezTo>
                    <a:pt x="-1837" y="3963"/>
                    <a:pt x="690" y="2059"/>
                    <a:pt x="3244" y="23"/>
                  </a:cubicBezTo>
                  <a:lnTo>
                    <a:pt x="19763" y="0"/>
                  </a:lnTo>
                  <a:close/>
                </a:path>
              </a:pathLst>
            </a:custGeom>
            <a:solidFill>
              <a:srgbClr val="E7A563"/>
            </a:solidFill>
            <a:ln w="12700">
              <a:miter lim="400000"/>
            </a:ln>
          </p:spPr>
          <p:txBody>
            <a:bodyPr wrap="square" lIns="91440" tIns="45720" rIns="91440" bIns="45720" anchor="t" anchorCtr="1">
              <a:normAutofit/>
            </a:bodyPr>
            <a:lstStyle/>
            <a:p>
              <a:pPr lvl="0" algn="ctr">
                <a:defRPr sz="1800"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íṣḷîḍe"/>
            <p:cNvSpPr/>
            <p:nvPr/>
          </p:nvSpPr>
          <p:spPr>
            <a:xfrm>
              <a:off x="4922363" y="4061209"/>
              <a:ext cx="2250648" cy="134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" y="17914"/>
                  </a:moveTo>
                  <a:cubicBezTo>
                    <a:pt x="1137" y="20312"/>
                    <a:pt x="2092" y="21600"/>
                    <a:pt x="4724" y="21600"/>
                  </a:cubicBezTo>
                  <a:lnTo>
                    <a:pt x="17769" y="21600"/>
                  </a:lnTo>
                  <a:cubicBezTo>
                    <a:pt x="19787" y="21600"/>
                    <a:pt x="20772" y="19690"/>
                    <a:pt x="21600" y="1792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33" y="1791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91440" tIns="45720" rIns="91440" bIns="45720" anchor="b" anchorCtr="1">
              <a:normAutofit/>
            </a:bodyPr>
            <a:lstStyle/>
            <a:p>
              <a:pPr lvl="0" algn="ctr">
                <a:defRPr sz="1800"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5" name="ïṥḻïḍê"/>
            <p:cNvSpPr/>
            <p:nvPr/>
          </p:nvSpPr>
          <p:spPr>
            <a:xfrm>
              <a:off x="7172951" y="2805812"/>
              <a:ext cx="1398667" cy="236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21600"/>
                    <a:pt x="14779" y="9817"/>
                    <a:pt x="17894" y="7200"/>
                  </a:cubicBezTo>
                  <a:cubicBezTo>
                    <a:pt x="21600" y="3963"/>
                    <a:pt x="19073" y="2059"/>
                    <a:pt x="16519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A563"/>
            </a:solidFill>
            <a:ln w="12700">
              <a:miter lim="400000"/>
            </a:ln>
          </p:spPr>
          <p:txBody>
            <a:bodyPr wrap="square" lIns="91440" tIns="45720" rIns="91440" bIns="45720" anchor="t" anchorCtr="1">
              <a:normAutofit/>
            </a:bodyPr>
            <a:lstStyle/>
            <a:p>
              <a:pPr lvl="0" algn="ctr">
                <a:defRPr sz="1800"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6" name="ïşḷiḋê"/>
            <p:cNvSpPr/>
            <p:nvPr/>
          </p:nvSpPr>
          <p:spPr>
            <a:xfrm>
              <a:off x="4865638" y="1509502"/>
              <a:ext cx="751512" cy="75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ṣļïdé"/>
            <p:cNvSpPr/>
            <p:nvPr/>
          </p:nvSpPr>
          <p:spPr>
            <a:xfrm>
              <a:off x="3664396" y="3714135"/>
              <a:ext cx="880677" cy="88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iS1îḋé"/>
            <p:cNvSpPr/>
            <p:nvPr/>
          </p:nvSpPr>
          <p:spPr>
            <a:xfrm>
              <a:off x="5613681" y="3697783"/>
              <a:ext cx="880677" cy="88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ïṩḻíḑê"/>
            <p:cNvSpPr/>
            <p:nvPr/>
          </p:nvSpPr>
          <p:spPr>
            <a:xfrm>
              <a:off x="7463101" y="3791723"/>
              <a:ext cx="880676" cy="88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ṩḻíde"/>
            <p:cNvSpPr/>
            <p:nvPr/>
          </p:nvSpPr>
          <p:spPr>
            <a:xfrm>
              <a:off x="5997807" y="2171170"/>
              <a:ext cx="1021139" cy="2828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íŝļíḑê"/>
            <p:cNvSpPr/>
            <p:nvPr/>
          </p:nvSpPr>
          <p:spPr>
            <a:xfrm>
              <a:off x="2349184" y="1974596"/>
              <a:ext cx="1100106" cy="519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62" name="ís1ïḋè"/>
            <p:cNvSpPr/>
            <p:nvPr/>
          </p:nvSpPr>
          <p:spPr>
            <a:xfrm>
              <a:off x="1744262" y="1979945"/>
              <a:ext cx="530306" cy="53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sz="200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63" name="ïṣľiḑè"/>
            <p:cNvSpPr/>
            <p:nvPr/>
          </p:nvSpPr>
          <p:spPr>
            <a:xfrm>
              <a:off x="2289863" y="3726669"/>
              <a:ext cx="1100106" cy="518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21%</a:t>
              </a:r>
            </a:p>
          </p:txBody>
        </p:sp>
        <p:sp>
          <p:nvSpPr>
            <p:cNvPr id="64" name="isľidê"/>
            <p:cNvSpPr/>
            <p:nvPr/>
          </p:nvSpPr>
          <p:spPr>
            <a:xfrm>
              <a:off x="1633702" y="3714868"/>
              <a:ext cx="530306" cy="53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7A563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 defTabSz="219075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 sz="2000"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65" name="îsḷîḑe"/>
            <p:cNvGrpSpPr/>
            <p:nvPr/>
          </p:nvGrpSpPr>
          <p:grpSpPr>
            <a:xfrm>
              <a:off x="9191794" y="2934698"/>
              <a:ext cx="1717895" cy="549448"/>
              <a:chOff x="9108658" y="2934698"/>
              <a:chExt cx="1717895" cy="549448"/>
            </a:xfrm>
          </p:grpSpPr>
          <p:sp>
            <p:nvSpPr>
              <p:cNvPr id="83" name="iṡľïḍê"/>
              <p:cNvSpPr/>
              <p:nvPr/>
            </p:nvSpPr>
            <p:spPr>
              <a:xfrm>
                <a:off x="9726447" y="2965641"/>
                <a:ext cx="1100106" cy="5185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33%</a:t>
                </a:r>
              </a:p>
            </p:txBody>
          </p:sp>
          <p:sp>
            <p:nvSpPr>
              <p:cNvPr id="84" name="ïṡľîḍè"/>
              <p:cNvSpPr/>
              <p:nvPr/>
            </p:nvSpPr>
            <p:spPr>
              <a:xfrm>
                <a:off x="9108658" y="2934698"/>
                <a:ext cx="530306" cy="530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E7A5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219075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n-US" altLang="zh-CN" sz="2000"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66" name="ïṥľiḍe"/>
            <p:cNvSpPr/>
            <p:nvPr/>
          </p:nvSpPr>
          <p:spPr>
            <a:xfrm>
              <a:off x="7356792" y="3296495"/>
              <a:ext cx="1021139" cy="2828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slîḑe"/>
            <p:cNvSpPr/>
            <p:nvPr/>
          </p:nvSpPr>
          <p:spPr>
            <a:xfrm>
              <a:off x="5418393" y="4729935"/>
              <a:ext cx="1261915" cy="2828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ŝḻîḍê"/>
            <p:cNvSpPr/>
            <p:nvPr/>
          </p:nvSpPr>
          <p:spPr>
            <a:xfrm>
              <a:off x="3346713" y="2169204"/>
              <a:ext cx="1444309" cy="20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12700">
              <a:solidFill>
                <a:schemeClr val="accent1"/>
              </a:solidFill>
              <a:custDash>
                <a:ds d="200000" sp="200000"/>
              </a:custDash>
              <a:miter lim="400000"/>
              <a:headEnd type="oval"/>
              <a:tailEnd type="arrow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$ḷîḍe"/>
            <p:cNvSpPr/>
            <p:nvPr/>
          </p:nvSpPr>
          <p:spPr>
            <a:xfrm>
              <a:off x="3140726" y="3321342"/>
              <a:ext cx="580423" cy="80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</a:path>
              </a:pathLst>
            </a:custGeom>
            <a:ln w="12700">
              <a:solidFill>
                <a:schemeClr val="tx1">
                  <a:lumMod val="50000"/>
                  <a:lumOff val="50000"/>
                </a:schemeClr>
              </a:solidFill>
              <a:custDash>
                <a:ds d="200000" sp="200000"/>
              </a:custDash>
              <a:miter lim="400000"/>
              <a:headEnd type="oval"/>
              <a:tailEnd type="arrow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ṩḷíďê"/>
            <p:cNvSpPr/>
            <p:nvPr/>
          </p:nvSpPr>
          <p:spPr>
            <a:xfrm flipV="1">
              <a:off x="8372192" y="3243158"/>
              <a:ext cx="670532" cy="47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custDash>
                <a:ds d="200000" sp="200000"/>
              </a:custDash>
              <a:miter lim="400000"/>
              <a:headEnd type="oval"/>
              <a:tailEnd type="arrow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ïṡlidê"/>
            <p:cNvSpPr/>
            <p:nvPr/>
          </p:nvSpPr>
          <p:spPr>
            <a:xfrm>
              <a:off x="6661172" y="4606301"/>
              <a:ext cx="2254202" cy="45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ln w="12700">
              <a:solidFill>
                <a:schemeClr val="accent1"/>
              </a:solidFill>
              <a:custDash>
                <a:ds d="200000" sp="200000"/>
              </a:custDash>
              <a:miter lim="400000"/>
              <a:headEnd type="oval"/>
              <a:tailEnd type="arrow"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šḷíḑê"/>
            <p:cNvSpPr/>
            <p:nvPr/>
          </p:nvSpPr>
          <p:spPr bwMode="auto">
            <a:xfrm>
              <a:off x="3909080" y="3867504"/>
              <a:ext cx="454274" cy="454274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E7A563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îṩḷíḍé"/>
            <p:cNvSpPr/>
            <p:nvPr/>
          </p:nvSpPr>
          <p:spPr bwMode="auto">
            <a:xfrm>
              <a:off x="4994250" y="1638508"/>
              <a:ext cx="497926" cy="397919"/>
            </a:xfrm>
            <a:custGeom>
              <a:avLst/>
              <a:gdLst>
                <a:gd name="T0" fmla="*/ 200 w 400"/>
                <a:gd name="T1" fmla="*/ 120 h 320"/>
                <a:gd name="T2" fmla="*/ 140 w 400"/>
                <a:gd name="T3" fmla="*/ 180 h 320"/>
                <a:gd name="T4" fmla="*/ 200 w 400"/>
                <a:gd name="T5" fmla="*/ 240 h 320"/>
                <a:gd name="T6" fmla="*/ 260 w 400"/>
                <a:gd name="T7" fmla="*/ 180 h 320"/>
                <a:gd name="T8" fmla="*/ 200 w 400"/>
                <a:gd name="T9" fmla="*/ 120 h 320"/>
                <a:gd name="T10" fmla="*/ 360 w 400"/>
                <a:gd name="T11" fmla="*/ 60 h 320"/>
                <a:gd name="T12" fmla="*/ 312 w 400"/>
                <a:gd name="T13" fmla="*/ 60 h 320"/>
                <a:gd name="T14" fmla="*/ 296 w 400"/>
                <a:gd name="T15" fmla="*/ 49 h 320"/>
                <a:gd name="T16" fmla="*/ 284 w 400"/>
                <a:gd name="T17" fmla="*/ 11 h 320"/>
                <a:gd name="T18" fmla="*/ 268 w 400"/>
                <a:gd name="T19" fmla="*/ 0 h 320"/>
                <a:gd name="T20" fmla="*/ 132 w 400"/>
                <a:gd name="T21" fmla="*/ 0 h 320"/>
                <a:gd name="T22" fmla="*/ 116 w 400"/>
                <a:gd name="T23" fmla="*/ 11 h 320"/>
                <a:gd name="T24" fmla="*/ 104 w 400"/>
                <a:gd name="T25" fmla="*/ 49 h 320"/>
                <a:gd name="T26" fmla="*/ 88 w 400"/>
                <a:gd name="T27" fmla="*/ 60 h 320"/>
                <a:gd name="T28" fmla="*/ 40 w 400"/>
                <a:gd name="T29" fmla="*/ 60 h 320"/>
                <a:gd name="T30" fmla="*/ 0 w 400"/>
                <a:gd name="T31" fmla="*/ 100 h 320"/>
                <a:gd name="T32" fmla="*/ 0 w 400"/>
                <a:gd name="T33" fmla="*/ 280 h 320"/>
                <a:gd name="T34" fmla="*/ 40 w 400"/>
                <a:gd name="T35" fmla="*/ 320 h 320"/>
                <a:gd name="T36" fmla="*/ 360 w 400"/>
                <a:gd name="T37" fmla="*/ 320 h 320"/>
                <a:gd name="T38" fmla="*/ 400 w 400"/>
                <a:gd name="T39" fmla="*/ 280 h 320"/>
                <a:gd name="T40" fmla="*/ 400 w 400"/>
                <a:gd name="T41" fmla="*/ 100 h 320"/>
                <a:gd name="T42" fmla="*/ 360 w 400"/>
                <a:gd name="T43" fmla="*/ 60 h 320"/>
                <a:gd name="T44" fmla="*/ 200 w 400"/>
                <a:gd name="T45" fmla="*/ 280 h 320"/>
                <a:gd name="T46" fmla="*/ 100 w 400"/>
                <a:gd name="T47" fmla="*/ 180 h 320"/>
                <a:gd name="T48" fmla="*/ 200 w 400"/>
                <a:gd name="T49" fmla="*/ 80 h 320"/>
                <a:gd name="T50" fmla="*/ 300 w 400"/>
                <a:gd name="T51" fmla="*/ 180 h 320"/>
                <a:gd name="T52" fmla="*/ 200 w 400"/>
                <a:gd name="T53" fmla="*/ 280 h 320"/>
                <a:gd name="T54" fmla="*/ 346 w 400"/>
                <a:gd name="T55" fmla="*/ 128 h 320"/>
                <a:gd name="T56" fmla="*/ 332 w 400"/>
                <a:gd name="T57" fmla="*/ 114 h 320"/>
                <a:gd name="T58" fmla="*/ 346 w 400"/>
                <a:gd name="T59" fmla="*/ 100 h 320"/>
                <a:gd name="T60" fmla="*/ 360 w 400"/>
                <a:gd name="T61" fmla="*/ 114 h 320"/>
                <a:gd name="T62" fmla="*/ 346 w 400"/>
                <a:gd name="T63" fmla="*/ 12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32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ś1íḓe"/>
            <p:cNvSpPr/>
            <p:nvPr/>
          </p:nvSpPr>
          <p:spPr bwMode="auto">
            <a:xfrm>
              <a:off x="7632818" y="4046213"/>
              <a:ext cx="479129" cy="342382"/>
            </a:xfrm>
            <a:custGeom>
              <a:avLst/>
              <a:gdLst>
                <a:gd name="T0" fmla="*/ 392 w 392"/>
                <a:gd name="T1" fmla="*/ 40 h 280"/>
                <a:gd name="T2" fmla="*/ 392 w 392"/>
                <a:gd name="T3" fmla="*/ 16 h 280"/>
                <a:gd name="T4" fmla="*/ 376 w 392"/>
                <a:gd name="T5" fmla="*/ 0 h 280"/>
                <a:gd name="T6" fmla="*/ 16 w 392"/>
                <a:gd name="T7" fmla="*/ 0 h 280"/>
                <a:gd name="T8" fmla="*/ 0 w 392"/>
                <a:gd name="T9" fmla="*/ 16 h 280"/>
                <a:gd name="T10" fmla="*/ 0 w 392"/>
                <a:gd name="T11" fmla="*/ 40 h 280"/>
                <a:gd name="T12" fmla="*/ 40 w 392"/>
                <a:gd name="T13" fmla="*/ 40 h 280"/>
                <a:gd name="T14" fmla="*/ 40 w 392"/>
                <a:gd name="T15" fmla="*/ 80 h 280"/>
                <a:gd name="T16" fmla="*/ 0 w 392"/>
                <a:gd name="T17" fmla="*/ 80 h 280"/>
                <a:gd name="T18" fmla="*/ 0 w 392"/>
                <a:gd name="T19" fmla="*/ 120 h 280"/>
                <a:gd name="T20" fmla="*/ 40 w 392"/>
                <a:gd name="T21" fmla="*/ 120 h 280"/>
                <a:gd name="T22" fmla="*/ 40 w 392"/>
                <a:gd name="T23" fmla="*/ 160 h 280"/>
                <a:gd name="T24" fmla="*/ 0 w 392"/>
                <a:gd name="T25" fmla="*/ 160 h 280"/>
                <a:gd name="T26" fmla="*/ 0 w 392"/>
                <a:gd name="T27" fmla="*/ 200 h 280"/>
                <a:gd name="T28" fmla="*/ 40 w 392"/>
                <a:gd name="T29" fmla="*/ 200 h 280"/>
                <a:gd name="T30" fmla="*/ 40 w 392"/>
                <a:gd name="T31" fmla="*/ 240 h 280"/>
                <a:gd name="T32" fmla="*/ 0 w 392"/>
                <a:gd name="T33" fmla="*/ 240 h 280"/>
                <a:gd name="T34" fmla="*/ 0 w 392"/>
                <a:gd name="T35" fmla="*/ 264 h 280"/>
                <a:gd name="T36" fmla="*/ 16 w 392"/>
                <a:gd name="T37" fmla="*/ 280 h 280"/>
                <a:gd name="T38" fmla="*/ 376 w 392"/>
                <a:gd name="T39" fmla="*/ 280 h 280"/>
                <a:gd name="T40" fmla="*/ 392 w 392"/>
                <a:gd name="T41" fmla="*/ 264 h 280"/>
                <a:gd name="T42" fmla="*/ 392 w 392"/>
                <a:gd name="T43" fmla="*/ 240 h 280"/>
                <a:gd name="T44" fmla="*/ 352 w 392"/>
                <a:gd name="T45" fmla="*/ 240 h 280"/>
                <a:gd name="T46" fmla="*/ 352 w 392"/>
                <a:gd name="T47" fmla="*/ 200 h 280"/>
                <a:gd name="T48" fmla="*/ 392 w 392"/>
                <a:gd name="T49" fmla="*/ 200 h 280"/>
                <a:gd name="T50" fmla="*/ 392 w 392"/>
                <a:gd name="T51" fmla="*/ 160 h 280"/>
                <a:gd name="T52" fmla="*/ 352 w 392"/>
                <a:gd name="T53" fmla="*/ 160 h 280"/>
                <a:gd name="T54" fmla="*/ 352 w 392"/>
                <a:gd name="T55" fmla="*/ 120 h 280"/>
                <a:gd name="T56" fmla="*/ 392 w 392"/>
                <a:gd name="T57" fmla="*/ 120 h 280"/>
                <a:gd name="T58" fmla="*/ 392 w 392"/>
                <a:gd name="T59" fmla="*/ 80 h 280"/>
                <a:gd name="T60" fmla="*/ 352 w 392"/>
                <a:gd name="T61" fmla="*/ 80 h 280"/>
                <a:gd name="T62" fmla="*/ 352 w 392"/>
                <a:gd name="T63" fmla="*/ 40 h 280"/>
                <a:gd name="T64" fmla="*/ 392 w 392"/>
                <a:gd name="T65" fmla="*/ 40 h 280"/>
                <a:gd name="T66" fmla="*/ 152 w 392"/>
                <a:gd name="T67" fmla="*/ 200 h 280"/>
                <a:gd name="T68" fmla="*/ 152 w 392"/>
                <a:gd name="T69" fmla="*/ 80 h 280"/>
                <a:gd name="T70" fmla="*/ 252 w 392"/>
                <a:gd name="T71" fmla="*/ 140 h 280"/>
                <a:gd name="T72" fmla="*/ 152 w 392"/>
                <a:gd name="T73" fmla="*/ 20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280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rgbClr val="E7A563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ïś1iḑê"/>
            <p:cNvSpPr/>
            <p:nvPr/>
          </p:nvSpPr>
          <p:spPr bwMode="auto">
            <a:xfrm>
              <a:off x="5783065" y="3878488"/>
              <a:ext cx="541908" cy="554574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slîḓe"/>
            <p:cNvSpPr txBox="1"/>
            <p:nvPr/>
          </p:nvSpPr>
          <p:spPr bwMode="auto">
            <a:xfrm>
              <a:off x="713290" y="2510251"/>
              <a:ext cx="2332141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77" name="ïṡļïḓè"/>
            <p:cNvSpPr txBox="1"/>
            <p:nvPr/>
          </p:nvSpPr>
          <p:spPr bwMode="auto">
            <a:xfrm>
              <a:off x="711509" y="4245174"/>
              <a:ext cx="2278481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78" name="iṩļïdê"/>
            <p:cNvSpPr txBox="1"/>
            <p:nvPr/>
          </p:nvSpPr>
          <p:spPr bwMode="auto">
            <a:xfrm>
              <a:off x="9191794" y="3575056"/>
              <a:ext cx="2332141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sp>
          <p:nvSpPr>
            <p:cNvPr id="79" name="íś1iḑé"/>
            <p:cNvSpPr txBox="1"/>
            <p:nvPr/>
          </p:nvSpPr>
          <p:spPr bwMode="auto">
            <a:xfrm>
              <a:off x="9083397" y="4953428"/>
              <a:ext cx="2278481" cy="55617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复制粘贴文本，保留选择文本的唯一选项</a:t>
              </a:r>
            </a:p>
          </p:txBody>
        </p:sp>
        <p:grpSp>
          <p:nvGrpSpPr>
            <p:cNvPr id="80" name="işļîḋè"/>
            <p:cNvGrpSpPr/>
            <p:nvPr/>
          </p:nvGrpSpPr>
          <p:grpSpPr>
            <a:xfrm>
              <a:off x="9083397" y="4423122"/>
              <a:ext cx="1717896" cy="566065"/>
              <a:chOff x="8958670" y="4423122"/>
              <a:chExt cx="1717896" cy="566065"/>
            </a:xfrm>
          </p:grpSpPr>
          <p:sp>
            <p:nvSpPr>
              <p:cNvPr id="81" name="îṡļïḋê"/>
              <p:cNvSpPr/>
              <p:nvPr/>
            </p:nvSpPr>
            <p:spPr>
              <a:xfrm>
                <a:off x="8958670" y="4423122"/>
                <a:ext cx="530306" cy="530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219075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n-US" altLang="zh-CN" sz="2000"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82" name="ïŝľïďé"/>
              <p:cNvSpPr/>
              <p:nvPr/>
            </p:nvSpPr>
            <p:spPr>
              <a:xfrm>
                <a:off x="9576460" y="4470682"/>
                <a:ext cx="1100106" cy="5185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lang="en-US" sz="2400">
                    <a:solidFill>
                      <a:schemeClr val="accent1"/>
                    </a:solidFill>
                    <a:cs typeface="+mn-ea"/>
                    <a:sym typeface="+mn-lt"/>
                  </a:rPr>
                  <a:t>30%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36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0601" y="1272967"/>
            <a:ext cx="7209801" cy="2789227"/>
            <a:chOff x="1307468" y="1697290"/>
            <a:chExt cx="9613068" cy="3718969"/>
          </a:xfrm>
        </p:grpSpPr>
        <p:grpSp>
          <p:nvGrpSpPr>
            <p:cNvPr id="111" name="îṡḷíḍê"/>
            <p:cNvGrpSpPr/>
            <p:nvPr/>
          </p:nvGrpSpPr>
          <p:grpSpPr>
            <a:xfrm>
              <a:off x="3903424" y="1996255"/>
              <a:ext cx="4317300" cy="3420004"/>
              <a:chOff x="5963740" y="1736467"/>
              <a:chExt cx="5476755" cy="4338482"/>
            </a:xfrm>
          </p:grpSpPr>
          <p:grpSp>
            <p:nvGrpSpPr>
              <p:cNvPr id="139" name="îŝliḑe"/>
              <p:cNvGrpSpPr/>
              <p:nvPr/>
            </p:nvGrpSpPr>
            <p:grpSpPr>
              <a:xfrm>
                <a:off x="7446177" y="3769374"/>
                <a:ext cx="2530671" cy="1900234"/>
                <a:chOff x="2597966" y="284079"/>
                <a:chExt cx="1350963" cy="1014413"/>
              </a:xfrm>
            </p:grpSpPr>
            <p:sp>
              <p:nvSpPr>
                <p:cNvPr id="302" name="îşliḓe"/>
                <p:cNvSpPr/>
                <p:nvPr/>
              </p:nvSpPr>
              <p:spPr bwMode="auto">
                <a:xfrm>
                  <a:off x="3088503" y="1014329"/>
                  <a:ext cx="369888" cy="284163"/>
                </a:xfrm>
                <a:custGeom>
                  <a:avLst/>
                  <a:gdLst>
                    <a:gd name="T0" fmla="*/ 153 w 198"/>
                    <a:gd name="T1" fmla="*/ 0 h 153"/>
                    <a:gd name="T2" fmla="*/ 116 w 198"/>
                    <a:gd name="T3" fmla="*/ 0 h 153"/>
                    <a:gd name="T4" fmla="*/ 82 w 198"/>
                    <a:gd name="T5" fmla="*/ 0 h 153"/>
                    <a:gd name="T6" fmla="*/ 45 w 198"/>
                    <a:gd name="T7" fmla="*/ 0 h 153"/>
                    <a:gd name="T8" fmla="*/ 0 w 198"/>
                    <a:gd name="T9" fmla="*/ 153 h 153"/>
                    <a:gd name="T10" fmla="*/ 82 w 198"/>
                    <a:gd name="T11" fmla="*/ 153 h 153"/>
                    <a:gd name="T12" fmla="*/ 116 w 198"/>
                    <a:gd name="T13" fmla="*/ 153 h 153"/>
                    <a:gd name="T14" fmla="*/ 198 w 198"/>
                    <a:gd name="T15" fmla="*/ 153 h 153"/>
                    <a:gd name="T16" fmla="*/ 153 w 198"/>
                    <a:gd name="T17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8" h="153">
                      <a:moveTo>
                        <a:pt x="153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54" y="153"/>
                        <a:pt x="0" y="153"/>
                      </a:cubicBezTo>
                      <a:cubicBezTo>
                        <a:pt x="82" y="153"/>
                        <a:pt x="82" y="153"/>
                        <a:pt x="82" y="153"/>
                      </a:cubicBezTo>
                      <a:cubicBezTo>
                        <a:pt x="116" y="153"/>
                        <a:pt x="116" y="153"/>
                        <a:pt x="116" y="153"/>
                      </a:cubicBezTo>
                      <a:cubicBezTo>
                        <a:pt x="198" y="153"/>
                        <a:pt x="198" y="153"/>
                        <a:pt x="198" y="153"/>
                      </a:cubicBezTo>
                      <a:cubicBezTo>
                        <a:pt x="144" y="153"/>
                        <a:pt x="153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ïśļîḓè"/>
                <p:cNvSpPr/>
                <p:nvPr/>
              </p:nvSpPr>
              <p:spPr bwMode="auto">
                <a:xfrm>
                  <a:off x="2597966" y="284079"/>
                  <a:ext cx="1350963" cy="885825"/>
                </a:xfrm>
                <a:custGeom>
                  <a:avLst/>
                  <a:gdLst>
                    <a:gd name="T0" fmla="*/ 704 w 724"/>
                    <a:gd name="T1" fmla="*/ 0 h 475"/>
                    <a:gd name="T2" fmla="*/ 20 w 724"/>
                    <a:gd name="T3" fmla="*/ 0 h 475"/>
                    <a:gd name="T4" fmla="*/ 0 w 724"/>
                    <a:gd name="T5" fmla="*/ 19 h 475"/>
                    <a:gd name="T6" fmla="*/ 0 w 724"/>
                    <a:gd name="T7" fmla="*/ 423 h 475"/>
                    <a:gd name="T8" fmla="*/ 0 w 724"/>
                    <a:gd name="T9" fmla="*/ 427 h 475"/>
                    <a:gd name="T10" fmla="*/ 0 w 724"/>
                    <a:gd name="T11" fmla="*/ 458 h 475"/>
                    <a:gd name="T12" fmla="*/ 17 w 724"/>
                    <a:gd name="T13" fmla="*/ 475 h 475"/>
                    <a:gd name="T14" fmla="*/ 707 w 724"/>
                    <a:gd name="T15" fmla="*/ 475 h 475"/>
                    <a:gd name="T16" fmla="*/ 724 w 724"/>
                    <a:gd name="T17" fmla="*/ 458 h 475"/>
                    <a:gd name="T18" fmla="*/ 724 w 724"/>
                    <a:gd name="T19" fmla="*/ 427 h 475"/>
                    <a:gd name="T20" fmla="*/ 724 w 724"/>
                    <a:gd name="T21" fmla="*/ 423 h 475"/>
                    <a:gd name="T22" fmla="*/ 724 w 724"/>
                    <a:gd name="T23" fmla="*/ 19 h 475"/>
                    <a:gd name="T24" fmla="*/ 704 w 724"/>
                    <a:gd name="T25" fmla="*/ 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4" h="475">
                      <a:moveTo>
                        <a:pt x="704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423"/>
                        <a:pt x="0" y="423"/>
                        <a:pt x="0" y="423"/>
                      </a:cubicBez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0" y="458"/>
                        <a:pt x="0" y="458"/>
                        <a:pt x="0" y="458"/>
                      </a:cubicBezTo>
                      <a:cubicBezTo>
                        <a:pt x="0" y="468"/>
                        <a:pt x="8" y="475"/>
                        <a:pt x="17" y="475"/>
                      </a:cubicBezTo>
                      <a:cubicBezTo>
                        <a:pt x="707" y="475"/>
                        <a:pt x="707" y="475"/>
                        <a:pt x="707" y="475"/>
                      </a:cubicBezTo>
                      <a:cubicBezTo>
                        <a:pt x="716" y="475"/>
                        <a:pt x="724" y="468"/>
                        <a:pt x="724" y="458"/>
                      </a:cubicBezTo>
                      <a:cubicBezTo>
                        <a:pt x="724" y="427"/>
                        <a:pt x="724" y="427"/>
                        <a:pt x="724" y="427"/>
                      </a:cubicBezTo>
                      <a:cubicBezTo>
                        <a:pt x="724" y="423"/>
                        <a:pt x="724" y="423"/>
                        <a:pt x="724" y="423"/>
                      </a:cubicBezTo>
                      <a:cubicBezTo>
                        <a:pt x="724" y="19"/>
                        <a:pt x="724" y="19"/>
                        <a:pt x="724" y="19"/>
                      </a:cubicBezTo>
                      <a:cubicBezTo>
                        <a:pt x="724" y="8"/>
                        <a:pt x="715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îṧ1îdê"/>
                <p:cNvSpPr/>
                <p:nvPr/>
              </p:nvSpPr>
              <p:spPr bwMode="auto">
                <a:xfrm>
                  <a:off x="2640828" y="325354"/>
                  <a:ext cx="1265238" cy="67945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iśļidê"/>
                <p:cNvSpPr/>
                <p:nvPr/>
              </p:nvSpPr>
              <p:spPr bwMode="auto">
                <a:xfrm>
                  <a:off x="2640828" y="998454"/>
                  <a:ext cx="1265238" cy="39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iṧḷiďé"/>
                <p:cNvSpPr/>
                <p:nvPr/>
              </p:nvSpPr>
              <p:spPr bwMode="auto">
                <a:xfrm>
                  <a:off x="3240903" y="1069892"/>
                  <a:ext cx="66675" cy="6667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0" name="iṣliḍè"/>
              <p:cNvGrpSpPr/>
              <p:nvPr/>
            </p:nvGrpSpPr>
            <p:grpSpPr>
              <a:xfrm>
                <a:off x="10062875" y="2364701"/>
                <a:ext cx="1377620" cy="1380784"/>
                <a:chOff x="621528" y="3324142"/>
                <a:chExt cx="688975" cy="690563"/>
              </a:xfrm>
            </p:grpSpPr>
            <p:sp>
              <p:nvSpPr>
                <p:cNvPr id="287" name="ïslíḍè"/>
                <p:cNvSpPr/>
                <p:nvPr/>
              </p:nvSpPr>
              <p:spPr bwMode="auto">
                <a:xfrm>
                  <a:off x="621528" y="3324142"/>
                  <a:ext cx="688975" cy="6905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îŝḻidé"/>
                <p:cNvSpPr/>
                <p:nvPr/>
              </p:nvSpPr>
              <p:spPr bwMode="auto">
                <a:xfrm>
                  <a:off x="677091" y="3381292"/>
                  <a:ext cx="576263" cy="577850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ïSľíďé"/>
                <p:cNvSpPr/>
                <p:nvPr/>
              </p:nvSpPr>
              <p:spPr bwMode="auto">
                <a:xfrm>
                  <a:off x="696141" y="3398754"/>
                  <a:ext cx="539750" cy="54133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ïṩḻîḑê"/>
                <p:cNvSpPr/>
                <p:nvPr/>
              </p:nvSpPr>
              <p:spPr bwMode="auto">
                <a:xfrm>
                  <a:off x="948553" y="3413041"/>
                  <a:ext cx="33338" cy="3492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îṣḻíde"/>
                <p:cNvSpPr/>
                <p:nvPr/>
              </p:nvSpPr>
              <p:spPr bwMode="auto">
                <a:xfrm>
                  <a:off x="783453" y="3489242"/>
                  <a:ext cx="25400" cy="23813"/>
                </a:xfrm>
                <a:custGeom>
                  <a:avLst/>
                  <a:gdLst>
                    <a:gd name="T0" fmla="*/ 11 w 13"/>
                    <a:gd name="T1" fmla="*/ 2 h 13"/>
                    <a:gd name="T2" fmla="*/ 11 w 13"/>
                    <a:gd name="T3" fmla="*/ 10 h 13"/>
                    <a:gd name="T4" fmla="*/ 2 w 13"/>
                    <a:gd name="T5" fmla="*/ 10 h 13"/>
                    <a:gd name="T6" fmla="*/ 2 w 13"/>
                    <a:gd name="T7" fmla="*/ 2 h 13"/>
                    <a:gd name="T8" fmla="*/ 11 w 13"/>
                    <a:gd name="T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1" y="2"/>
                      </a:moveTo>
                      <a:cubicBezTo>
                        <a:pt x="13" y="4"/>
                        <a:pt x="13" y="8"/>
                        <a:pt x="11" y="10"/>
                      </a:cubicBezTo>
                      <a:cubicBezTo>
                        <a:pt x="8" y="13"/>
                        <a:pt x="5" y="13"/>
                        <a:pt x="2" y="10"/>
                      </a:cubicBezTo>
                      <a:cubicBezTo>
                        <a:pt x="0" y="8"/>
                        <a:pt x="0" y="4"/>
                        <a:pt x="2" y="2"/>
                      </a:cubicBezTo>
                      <a:cubicBezTo>
                        <a:pt x="5" y="0"/>
                        <a:pt x="8" y="0"/>
                        <a:pt x="1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íṧľïḑé"/>
                <p:cNvSpPr/>
                <p:nvPr/>
              </p:nvSpPr>
              <p:spPr bwMode="auto">
                <a:xfrm>
                  <a:off x="715191" y="3659104"/>
                  <a:ext cx="22225" cy="22225"/>
                </a:xfrm>
                <a:prstGeom prst="ellipse">
                  <a:avLst/>
                </a:prstGeom>
                <a:solidFill>
                  <a:srgbClr val="3754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iṡľïdè"/>
                <p:cNvSpPr/>
                <p:nvPr/>
              </p:nvSpPr>
              <p:spPr bwMode="auto">
                <a:xfrm>
                  <a:off x="783453" y="3828967"/>
                  <a:ext cx="25400" cy="22225"/>
                </a:xfrm>
                <a:custGeom>
                  <a:avLst/>
                  <a:gdLst>
                    <a:gd name="T0" fmla="*/ 2 w 13"/>
                    <a:gd name="T1" fmla="*/ 2 h 12"/>
                    <a:gd name="T2" fmla="*/ 11 w 13"/>
                    <a:gd name="T3" fmla="*/ 2 h 12"/>
                    <a:gd name="T4" fmla="*/ 11 w 13"/>
                    <a:gd name="T5" fmla="*/ 10 h 12"/>
                    <a:gd name="T6" fmla="*/ 2 w 13"/>
                    <a:gd name="T7" fmla="*/ 10 h 12"/>
                    <a:gd name="T8" fmla="*/ 2 w 13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2"/>
                      </a:moveTo>
                      <a:cubicBezTo>
                        <a:pt x="5" y="0"/>
                        <a:pt x="8" y="0"/>
                        <a:pt x="11" y="2"/>
                      </a:cubicBezTo>
                      <a:cubicBezTo>
                        <a:pt x="13" y="4"/>
                        <a:pt x="13" y="8"/>
                        <a:pt x="11" y="10"/>
                      </a:cubicBezTo>
                      <a:cubicBezTo>
                        <a:pt x="8" y="12"/>
                        <a:pt x="5" y="12"/>
                        <a:pt x="2" y="10"/>
                      </a:cubicBezTo>
                      <a:cubicBezTo>
                        <a:pt x="0" y="8"/>
                        <a:pt x="0" y="4"/>
                        <a:pt x="2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išlïḋe"/>
                <p:cNvSpPr/>
                <p:nvPr/>
              </p:nvSpPr>
              <p:spPr bwMode="auto">
                <a:xfrm>
                  <a:off x="954903" y="3898817"/>
                  <a:ext cx="20638" cy="20638"/>
                </a:xfrm>
                <a:prstGeom prst="ellipse">
                  <a:avLst/>
                </a:prstGeom>
                <a:solidFill>
                  <a:srgbClr val="3754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îŝḷidè"/>
                <p:cNvSpPr/>
                <p:nvPr/>
              </p:nvSpPr>
              <p:spPr bwMode="auto">
                <a:xfrm>
                  <a:off x="1123178" y="3828967"/>
                  <a:ext cx="23813" cy="22225"/>
                </a:xfrm>
                <a:custGeom>
                  <a:avLst/>
                  <a:gdLst>
                    <a:gd name="T0" fmla="*/ 2 w 13"/>
                    <a:gd name="T1" fmla="*/ 10 h 12"/>
                    <a:gd name="T2" fmla="*/ 2 w 13"/>
                    <a:gd name="T3" fmla="*/ 2 h 12"/>
                    <a:gd name="T4" fmla="*/ 10 w 13"/>
                    <a:gd name="T5" fmla="*/ 2 h 12"/>
                    <a:gd name="T6" fmla="*/ 10 w 13"/>
                    <a:gd name="T7" fmla="*/ 10 h 12"/>
                    <a:gd name="T8" fmla="*/ 2 w 13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2" y="10"/>
                      </a:moveTo>
                      <a:cubicBezTo>
                        <a:pt x="0" y="8"/>
                        <a:pt x="0" y="4"/>
                        <a:pt x="2" y="2"/>
                      </a:cubicBezTo>
                      <a:cubicBezTo>
                        <a:pt x="4" y="0"/>
                        <a:pt x="8" y="0"/>
                        <a:pt x="10" y="2"/>
                      </a:cubicBezTo>
                      <a:cubicBezTo>
                        <a:pt x="13" y="4"/>
                        <a:pt x="13" y="8"/>
                        <a:pt x="10" y="10"/>
                      </a:cubicBezTo>
                      <a:cubicBezTo>
                        <a:pt x="8" y="12"/>
                        <a:pt x="4" y="12"/>
                        <a:pt x="2" y="1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îṡļíḑê"/>
                <p:cNvSpPr/>
                <p:nvPr/>
              </p:nvSpPr>
              <p:spPr bwMode="auto">
                <a:xfrm>
                  <a:off x="1194616" y="3659104"/>
                  <a:ext cx="22225" cy="22225"/>
                </a:xfrm>
                <a:prstGeom prst="ellipse">
                  <a:avLst/>
                </a:prstGeom>
                <a:solidFill>
                  <a:srgbClr val="3754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ísḷïḓè"/>
                <p:cNvSpPr/>
                <p:nvPr/>
              </p:nvSpPr>
              <p:spPr bwMode="auto">
                <a:xfrm>
                  <a:off x="1123178" y="3489242"/>
                  <a:ext cx="23813" cy="23813"/>
                </a:xfrm>
                <a:custGeom>
                  <a:avLst/>
                  <a:gdLst>
                    <a:gd name="T0" fmla="*/ 10 w 13"/>
                    <a:gd name="T1" fmla="*/ 10 h 13"/>
                    <a:gd name="T2" fmla="*/ 2 w 13"/>
                    <a:gd name="T3" fmla="*/ 10 h 13"/>
                    <a:gd name="T4" fmla="*/ 2 w 13"/>
                    <a:gd name="T5" fmla="*/ 2 h 13"/>
                    <a:gd name="T6" fmla="*/ 10 w 13"/>
                    <a:gd name="T7" fmla="*/ 2 h 13"/>
                    <a:gd name="T8" fmla="*/ 10 w 13"/>
                    <a:gd name="T9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0" y="10"/>
                      </a:moveTo>
                      <a:cubicBezTo>
                        <a:pt x="8" y="13"/>
                        <a:pt x="4" y="13"/>
                        <a:pt x="2" y="10"/>
                      </a:cubicBezTo>
                      <a:cubicBezTo>
                        <a:pt x="0" y="8"/>
                        <a:pt x="0" y="4"/>
                        <a:pt x="2" y="2"/>
                      </a:cubicBezTo>
                      <a:cubicBezTo>
                        <a:pt x="4" y="0"/>
                        <a:pt x="8" y="0"/>
                        <a:pt x="10" y="2"/>
                      </a:cubicBezTo>
                      <a:cubicBezTo>
                        <a:pt x="13" y="4"/>
                        <a:pt x="13" y="8"/>
                        <a:pt x="10" y="1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íšľîḋé"/>
                <p:cNvSpPr/>
                <p:nvPr/>
              </p:nvSpPr>
              <p:spPr bwMode="auto">
                <a:xfrm>
                  <a:off x="708841" y="3652754"/>
                  <a:ext cx="34925" cy="3333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islîḑé"/>
                <p:cNvSpPr/>
                <p:nvPr/>
              </p:nvSpPr>
              <p:spPr bwMode="auto">
                <a:xfrm>
                  <a:off x="948553" y="3892467"/>
                  <a:ext cx="33338" cy="3492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îšľïďè"/>
                <p:cNvSpPr/>
                <p:nvPr/>
              </p:nvSpPr>
              <p:spPr bwMode="auto">
                <a:xfrm>
                  <a:off x="1188266" y="3652754"/>
                  <a:ext cx="33338" cy="3333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iṩḷïḋè"/>
                <p:cNvSpPr/>
                <p:nvPr/>
              </p:nvSpPr>
              <p:spPr bwMode="auto">
                <a:xfrm>
                  <a:off x="948553" y="3474954"/>
                  <a:ext cx="176213" cy="211138"/>
                </a:xfrm>
                <a:custGeom>
                  <a:avLst/>
                  <a:gdLst>
                    <a:gd name="T0" fmla="*/ 84 w 95"/>
                    <a:gd name="T1" fmla="*/ 92 h 113"/>
                    <a:gd name="T2" fmla="*/ 18 w 95"/>
                    <a:gd name="T3" fmla="*/ 92 h 113"/>
                    <a:gd name="T4" fmla="*/ 18 w 95"/>
                    <a:gd name="T5" fmla="*/ 9 h 113"/>
                    <a:gd name="T6" fmla="*/ 9 w 95"/>
                    <a:gd name="T7" fmla="*/ 0 h 113"/>
                    <a:gd name="T8" fmla="*/ 0 w 95"/>
                    <a:gd name="T9" fmla="*/ 9 h 113"/>
                    <a:gd name="T10" fmla="*/ 0 w 95"/>
                    <a:gd name="T11" fmla="*/ 92 h 113"/>
                    <a:gd name="T12" fmla="*/ 0 w 95"/>
                    <a:gd name="T13" fmla="*/ 101 h 113"/>
                    <a:gd name="T14" fmla="*/ 18 w 95"/>
                    <a:gd name="T15" fmla="*/ 113 h 113"/>
                    <a:gd name="T16" fmla="*/ 84 w 95"/>
                    <a:gd name="T17" fmla="*/ 113 h 113"/>
                    <a:gd name="T18" fmla="*/ 95 w 95"/>
                    <a:gd name="T19" fmla="*/ 102 h 113"/>
                    <a:gd name="T20" fmla="*/ 84 w 95"/>
                    <a:gd name="T21" fmla="*/ 9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5" h="113">
                      <a:moveTo>
                        <a:pt x="84" y="92"/>
                      </a:moveTo>
                      <a:cubicBezTo>
                        <a:pt x="18" y="92"/>
                        <a:pt x="18" y="92"/>
                        <a:pt x="18" y="92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4"/>
                        <a:pt x="14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2" y="113"/>
                        <a:pt x="18" y="113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5" y="108"/>
                        <a:pt x="95" y="102"/>
                      </a:cubicBezTo>
                      <a:cubicBezTo>
                        <a:pt x="95" y="96"/>
                        <a:pt x="90" y="92"/>
                        <a:pt x="84" y="9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1" name="iSḻíḍé"/>
              <p:cNvGrpSpPr/>
              <p:nvPr/>
            </p:nvGrpSpPr>
            <p:grpSpPr>
              <a:xfrm rot="1427110">
                <a:off x="5963740" y="4116865"/>
                <a:ext cx="1186201" cy="1658620"/>
                <a:chOff x="1443853" y="625392"/>
                <a:chExt cx="733425" cy="1025525"/>
              </a:xfrm>
              <a:solidFill>
                <a:schemeClr val="tx2"/>
              </a:solidFill>
            </p:grpSpPr>
            <p:sp>
              <p:nvSpPr>
                <p:cNvPr id="279" name="išḷîḍe"/>
                <p:cNvSpPr/>
                <p:nvPr/>
              </p:nvSpPr>
              <p:spPr bwMode="auto">
                <a:xfrm>
                  <a:off x="1624828" y="1219117"/>
                  <a:ext cx="342900" cy="312738"/>
                </a:xfrm>
                <a:custGeom>
                  <a:avLst/>
                  <a:gdLst>
                    <a:gd name="T0" fmla="*/ 188 w 216"/>
                    <a:gd name="T1" fmla="*/ 197 h 197"/>
                    <a:gd name="T2" fmla="*/ 216 w 216"/>
                    <a:gd name="T3" fmla="*/ 164 h 197"/>
                    <a:gd name="T4" fmla="*/ 30 w 216"/>
                    <a:gd name="T5" fmla="*/ 0 h 197"/>
                    <a:gd name="T6" fmla="*/ 0 w 216"/>
                    <a:gd name="T7" fmla="*/ 34 h 197"/>
                    <a:gd name="T8" fmla="*/ 188 w 216"/>
                    <a:gd name="T9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197">
                      <a:moveTo>
                        <a:pt x="188" y="197"/>
                      </a:moveTo>
                      <a:lnTo>
                        <a:pt x="216" y="164"/>
                      </a:lnTo>
                      <a:lnTo>
                        <a:pt x="30" y="0"/>
                      </a:lnTo>
                      <a:lnTo>
                        <a:pt x="0" y="34"/>
                      </a:lnTo>
                      <a:lnTo>
                        <a:pt x="188" y="19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îśliḑè"/>
                <p:cNvSpPr/>
                <p:nvPr/>
              </p:nvSpPr>
              <p:spPr bwMode="auto">
                <a:xfrm>
                  <a:off x="1559741" y="850817"/>
                  <a:ext cx="95250" cy="400050"/>
                </a:xfrm>
                <a:custGeom>
                  <a:avLst/>
                  <a:gdLst>
                    <a:gd name="T0" fmla="*/ 17 w 60"/>
                    <a:gd name="T1" fmla="*/ 252 h 252"/>
                    <a:gd name="T2" fmla="*/ 60 w 60"/>
                    <a:gd name="T3" fmla="*/ 248 h 252"/>
                    <a:gd name="T4" fmla="*/ 44 w 60"/>
                    <a:gd name="T5" fmla="*/ 0 h 252"/>
                    <a:gd name="T6" fmla="*/ 0 w 60"/>
                    <a:gd name="T7" fmla="*/ 4 h 252"/>
                    <a:gd name="T8" fmla="*/ 17 w 60"/>
                    <a:gd name="T9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252">
                      <a:moveTo>
                        <a:pt x="17" y="252"/>
                      </a:moveTo>
                      <a:lnTo>
                        <a:pt x="60" y="248"/>
                      </a:lnTo>
                      <a:lnTo>
                        <a:pt x="44" y="0"/>
                      </a:lnTo>
                      <a:lnTo>
                        <a:pt x="0" y="4"/>
                      </a:lnTo>
                      <a:lnTo>
                        <a:pt x="17" y="25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îšľiḓe"/>
                <p:cNvSpPr/>
                <p:nvPr/>
              </p:nvSpPr>
              <p:spPr bwMode="auto">
                <a:xfrm>
                  <a:off x="1739128" y="1398504"/>
                  <a:ext cx="392113" cy="200025"/>
                </a:xfrm>
                <a:custGeom>
                  <a:avLst/>
                  <a:gdLst>
                    <a:gd name="T0" fmla="*/ 0 w 247"/>
                    <a:gd name="T1" fmla="*/ 103 h 126"/>
                    <a:gd name="T2" fmla="*/ 237 w 247"/>
                    <a:gd name="T3" fmla="*/ 0 h 126"/>
                    <a:gd name="T4" fmla="*/ 247 w 247"/>
                    <a:gd name="T5" fmla="*/ 23 h 126"/>
                    <a:gd name="T6" fmla="*/ 10 w 247"/>
                    <a:gd name="T7" fmla="*/ 126 h 126"/>
                    <a:gd name="T8" fmla="*/ 0 w 247"/>
                    <a:gd name="T9" fmla="*/ 10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26">
                      <a:moveTo>
                        <a:pt x="0" y="103"/>
                      </a:moveTo>
                      <a:lnTo>
                        <a:pt x="237" y="0"/>
                      </a:lnTo>
                      <a:lnTo>
                        <a:pt x="247" y="23"/>
                      </a:lnTo>
                      <a:lnTo>
                        <a:pt x="10" y="126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isḻïḑé"/>
                <p:cNvSpPr/>
                <p:nvPr/>
              </p:nvSpPr>
              <p:spPr bwMode="auto">
                <a:xfrm>
                  <a:off x="1723253" y="1414379"/>
                  <a:ext cx="454025" cy="236538"/>
                </a:xfrm>
                <a:custGeom>
                  <a:avLst/>
                  <a:gdLst>
                    <a:gd name="T0" fmla="*/ 23 w 243"/>
                    <a:gd name="T1" fmla="*/ 124 h 127"/>
                    <a:gd name="T2" fmla="*/ 233 w 243"/>
                    <a:gd name="T3" fmla="*/ 32 h 127"/>
                    <a:gd name="T4" fmla="*/ 240 w 243"/>
                    <a:gd name="T5" fmla="*/ 14 h 127"/>
                    <a:gd name="T6" fmla="*/ 238 w 243"/>
                    <a:gd name="T7" fmla="*/ 10 h 127"/>
                    <a:gd name="T8" fmla="*/ 220 w 243"/>
                    <a:gd name="T9" fmla="*/ 3 h 127"/>
                    <a:gd name="T10" fmla="*/ 10 w 243"/>
                    <a:gd name="T11" fmla="*/ 95 h 127"/>
                    <a:gd name="T12" fmla="*/ 3 w 243"/>
                    <a:gd name="T13" fmla="*/ 113 h 127"/>
                    <a:gd name="T14" fmla="*/ 5 w 243"/>
                    <a:gd name="T15" fmla="*/ 117 h 127"/>
                    <a:gd name="T16" fmla="*/ 23 w 243"/>
                    <a:gd name="T17" fmla="*/ 124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3" h="127">
                      <a:moveTo>
                        <a:pt x="23" y="124"/>
                      </a:moveTo>
                      <a:cubicBezTo>
                        <a:pt x="233" y="32"/>
                        <a:pt x="233" y="32"/>
                        <a:pt x="233" y="32"/>
                      </a:cubicBezTo>
                      <a:cubicBezTo>
                        <a:pt x="239" y="29"/>
                        <a:pt x="243" y="21"/>
                        <a:pt x="240" y="14"/>
                      </a:cubicBezTo>
                      <a:cubicBezTo>
                        <a:pt x="238" y="10"/>
                        <a:pt x="238" y="10"/>
                        <a:pt x="238" y="10"/>
                      </a:cubicBezTo>
                      <a:cubicBezTo>
                        <a:pt x="235" y="3"/>
                        <a:pt x="227" y="0"/>
                        <a:pt x="220" y="3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3" y="98"/>
                        <a:pt x="0" y="106"/>
                        <a:pt x="3" y="113"/>
                      </a:cubicBezTo>
                      <a:cubicBezTo>
                        <a:pt x="5" y="117"/>
                        <a:pt x="5" y="117"/>
                        <a:pt x="5" y="117"/>
                      </a:cubicBezTo>
                      <a:cubicBezTo>
                        <a:pt x="8" y="124"/>
                        <a:pt x="16" y="127"/>
                        <a:pt x="23" y="12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íṥlíḑe"/>
                <p:cNvSpPr/>
                <p:nvPr/>
              </p:nvSpPr>
              <p:spPr bwMode="auto">
                <a:xfrm>
                  <a:off x="1539103" y="1142917"/>
                  <a:ext cx="155575" cy="152400"/>
                </a:xfrm>
                <a:custGeom>
                  <a:avLst/>
                  <a:gdLst>
                    <a:gd name="T0" fmla="*/ 8 w 83"/>
                    <a:gd name="T1" fmla="*/ 56 h 82"/>
                    <a:gd name="T2" fmla="*/ 56 w 83"/>
                    <a:gd name="T3" fmla="*/ 74 h 82"/>
                    <a:gd name="T4" fmla="*/ 75 w 83"/>
                    <a:gd name="T5" fmla="*/ 26 h 82"/>
                    <a:gd name="T6" fmla="*/ 27 w 83"/>
                    <a:gd name="T7" fmla="*/ 8 h 82"/>
                    <a:gd name="T8" fmla="*/ 8 w 83"/>
                    <a:gd name="T9" fmla="*/ 5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82">
                      <a:moveTo>
                        <a:pt x="8" y="56"/>
                      </a:moveTo>
                      <a:cubicBezTo>
                        <a:pt x="16" y="74"/>
                        <a:pt x="38" y="82"/>
                        <a:pt x="56" y="74"/>
                      </a:cubicBezTo>
                      <a:cubicBezTo>
                        <a:pt x="74" y="66"/>
                        <a:pt x="83" y="45"/>
                        <a:pt x="75" y="26"/>
                      </a:cubicBezTo>
                      <a:cubicBezTo>
                        <a:pt x="67" y="8"/>
                        <a:pt x="45" y="0"/>
                        <a:pt x="27" y="8"/>
                      </a:cubicBezTo>
                      <a:cubicBezTo>
                        <a:pt x="8" y="16"/>
                        <a:pt x="0" y="37"/>
                        <a:pt x="8" y="5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îṡļiḍè"/>
                <p:cNvSpPr/>
                <p:nvPr/>
              </p:nvSpPr>
              <p:spPr bwMode="auto">
                <a:xfrm>
                  <a:off x="1570853" y="1171492"/>
                  <a:ext cx="92075" cy="93663"/>
                </a:xfrm>
                <a:custGeom>
                  <a:avLst/>
                  <a:gdLst>
                    <a:gd name="T0" fmla="*/ 4 w 49"/>
                    <a:gd name="T1" fmla="*/ 34 h 50"/>
                    <a:gd name="T2" fmla="*/ 33 w 49"/>
                    <a:gd name="T3" fmla="*/ 45 h 50"/>
                    <a:gd name="T4" fmla="*/ 44 w 49"/>
                    <a:gd name="T5" fmla="*/ 16 h 50"/>
                    <a:gd name="T6" fmla="*/ 16 w 49"/>
                    <a:gd name="T7" fmla="*/ 5 h 50"/>
                    <a:gd name="T8" fmla="*/ 4 w 49"/>
                    <a:gd name="T9" fmla="*/ 3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50">
                      <a:moveTo>
                        <a:pt x="4" y="34"/>
                      </a:moveTo>
                      <a:cubicBezTo>
                        <a:pt x="9" y="45"/>
                        <a:pt x="22" y="50"/>
                        <a:pt x="33" y="45"/>
                      </a:cubicBezTo>
                      <a:cubicBezTo>
                        <a:pt x="44" y="40"/>
                        <a:pt x="49" y="27"/>
                        <a:pt x="44" y="16"/>
                      </a:cubicBezTo>
                      <a:cubicBezTo>
                        <a:pt x="39" y="5"/>
                        <a:pt x="27" y="0"/>
                        <a:pt x="16" y="5"/>
                      </a:cubicBezTo>
                      <a:cubicBezTo>
                        <a:pt x="5" y="10"/>
                        <a:pt x="0" y="23"/>
                        <a:pt x="4" y="3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ïṥḷíde"/>
                <p:cNvSpPr/>
                <p:nvPr/>
              </p:nvSpPr>
              <p:spPr bwMode="auto">
                <a:xfrm>
                  <a:off x="1750241" y="717467"/>
                  <a:ext cx="193675" cy="193675"/>
                </a:xfrm>
                <a:custGeom>
                  <a:avLst/>
                  <a:gdLst>
                    <a:gd name="T0" fmla="*/ 5 w 104"/>
                    <a:gd name="T1" fmla="*/ 62 h 104"/>
                    <a:gd name="T2" fmla="*/ 61 w 104"/>
                    <a:gd name="T3" fmla="*/ 99 h 104"/>
                    <a:gd name="T4" fmla="*/ 99 w 104"/>
                    <a:gd name="T5" fmla="*/ 43 h 104"/>
                    <a:gd name="T6" fmla="*/ 43 w 104"/>
                    <a:gd name="T7" fmla="*/ 5 h 104"/>
                    <a:gd name="T8" fmla="*/ 5 w 104"/>
                    <a:gd name="T9" fmla="*/ 6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104">
                      <a:moveTo>
                        <a:pt x="5" y="62"/>
                      </a:moveTo>
                      <a:cubicBezTo>
                        <a:pt x="10" y="88"/>
                        <a:pt x="36" y="104"/>
                        <a:pt x="61" y="99"/>
                      </a:cubicBezTo>
                      <a:cubicBezTo>
                        <a:pt x="87" y="94"/>
                        <a:pt x="104" y="69"/>
                        <a:pt x="99" y="43"/>
                      </a:cubicBezTo>
                      <a:cubicBezTo>
                        <a:pt x="94" y="17"/>
                        <a:pt x="69" y="0"/>
                        <a:pt x="43" y="5"/>
                      </a:cubicBezTo>
                      <a:cubicBezTo>
                        <a:pt x="17" y="10"/>
                        <a:pt x="0" y="36"/>
                        <a:pt x="5" y="62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íṣliḋê"/>
                <p:cNvSpPr/>
                <p:nvPr/>
              </p:nvSpPr>
              <p:spPr bwMode="auto">
                <a:xfrm>
                  <a:off x="1443853" y="625392"/>
                  <a:ext cx="477838" cy="363538"/>
                </a:xfrm>
                <a:custGeom>
                  <a:avLst/>
                  <a:gdLst>
                    <a:gd name="T0" fmla="*/ 44 w 256"/>
                    <a:gd name="T1" fmla="*/ 93 h 195"/>
                    <a:gd name="T2" fmla="*/ 94 w 256"/>
                    <a:gd name="T3" fmla="*/ 83 h 195"/>
                    <a:gd name="T4" fmla="*/ 217 w 256"/>
                    <a:gd name="T5" fmla="*/ 0 h 195"/>
                    <a:gd name="T6" fmla="*/ 256 w 256"/>
                    <a:gd name="T7" fmla="*/ 195 h 195"/>
                    <a:gd name="T8" fmla="*/ 110 w 256"/>
                    <a:gd name="T9" fmla="*/ 165 h 195"/>
                    <a:gd name="T10" fmla="*/ 60 w 256"/>
                    <a:gd name="T11" fmla="*/ 175 h 195"/>
                    <a:gd name="T12" fmla="*/ 8 w 256"/>
                    <a:gd name="T13" fmla="*/ 143 h 195"/>
                    <a:gd name="T14" fmla="*/ 44 w 256"/>
                    <a:gd name="T15" fmla="*/ 9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6" h="195">
                      <a:moveTo>
                        <a:pt x="44" y="93"/>
                      </a:moveTo>
                      <a:cubicBezTo>
                        <a:pt x="94" y="83"/>
                        <a:pt x="94" y="83"/>
                        <a:pt x="94" y="83"/>
                      </a:cubicBez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256" y="195"/>
                        <a:pt x="256" y="195"/>
                        <a:pt x="256" y="195"/>
                      </a:cubicBezTo>
                      <a:cubicBezTo>
                        <a:pt x="110" y="165"/>
                        <a:pt x="110" y="165"/>
                        <a:pt x="110" y="165"/>
                      </a:cubicBezTo>
                      <a:cubicBezTo>
                        <a:pt x="60" y="175"/>
                        <a:pt x="60" y="175"/>
                        <a:pt x="60" y="175"/>
                      </a:cubicBezTo>
                      <a:cubicBezTo>
                        <a:pt x="60" y="175"/>
                        <a:pt x="16" y="183"/>
                        <a:pt x="8" y="143"/>
                      </a:cubicBezTo>
                      <a:cubicBezTo>
                        <a:pt x="0" y="103"/>
                        <a:pt x="44" y="93"/>
                        <a:pt x="44" y="9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" name="iṩḷïdê"/>
              <p:cNvGrpSpPr/>
              <p:nvPr/>
            </p:nvGrpSpPr>
            <p:grpSpPr>
              <a:xfrm>
                <a:off x="9019300" y="2127622"/>
                <a:ext cx="703381" cy="800545"/>
                <a:chOff x="4320404" y="773029"/>
                <a:chExt cx="769938" cy="876300"/>
              </a:xfrm>
            </p:grpSpPr>
            <p:sp>
              <p:nvSpPr>
                <p:cNvPr id="270" name="ïşḷîḓe"/>
                <p:cNvSpPr/>
                <p:nvPr/>
              </p:nvSpPr>
              <p:spPr bwMode="auto">
                <a:xfrm>
                  <a:off x="4320404" y="773029"/>
                  <a:ext cx="769938" cy="876300"/>
                </a:xfrm>
                <a:custGeom>
                  <a:avLst/>
                  <a:gdLst>
                    <a:gd name="T0" fmla="*/ 399 w 485"/>
                    <a:gd name="T1" fmla="*/ 552 h 552"/>
                    <a:gd name="T2" fmla="*/ 0 w 485"/>
                    <a:gd name="T3" fmla="*/ 471 h 552"/>
                    <a:gd name="T4" fmla="*/ 95 w 485"/>
                    <a:gd name="T5" fmla="*/ 0 h 552"/>
                    <a:gd name="T6" fmla="*/ 444 w 485"/>
                    <a:gd name="T7" fmla="*/ 70 h 552"/>
                    <a:gd name="T8" fmla="*/ 452 w 485"/>
                    <a:gd name="T9" fmla="*/ 109 h 552"/>
                    <a:gd name="T10" fmla="*/ 485 w 485"/>
                    <a:gd name="T11" fmla="*/ 128 h 552"/>
                    <a:gd name="T12" fmla="*/ 399 w 485"/>
                    <a:gd name="T13" fmla="*/ 55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5" h="552">
                      <a:moveTo>
                        <a:pt x="399" y="552"/>
                      </a:moveTo>
                      <a:lnTo>
                        <a:pt x="0" y="471"/>
                      </a:lnTo>
                      <a:lnTo>
                        <a:pt x="95" y="0"/>
                      </a:lnTo>
                      <a:lnTo>
                        <a:pt x="444" y="70"/>
                      </a:lnTo>
                      <a:lnTo>
                        <a:pt x="452" y="109"/>
                      </a:lnTo>
                      <a:lnTo>
                        <a:pt x="485" y="128"/>
                      </a:lnTo>
                      <a:lnTo>
                        <a:pt x="399" y="55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íśliḍê"/>
                <p:cNvSpPr/>
                <p:nvPr/>
              </p:nvSpPr>
              <p:spPr bwMode="auto">
                <a:xfrm>
                  <a:off x="5025254" y="884154"/>
                  <a:ext cx="65088" cy="92075"/>
                </a:xfrm>
                <a:custGeom>
                  <a:avLst/>
                  <a:gdLst>
                    <a:gd name="T0" fmla="*/ 0 w 41"/>
                    <a:gd name="T1" fmla="*/ 0 h 58"/>
                    <a:gd name="T2" fmla="*/ 1 w 41"/>
                    <a:gd name="T3" fmla="*/ 43 h 58"/>
                    <a:gd name="T4" fmla="*/ 41 w 41"/>
                    <a:gd name="T5" fmla="*/ 58 h 58"/>
                    <a:gd name="T6" fmla="*/ 0 w 41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58">
                      <a:moveTo>
                        <a:pt x="0" y="0"/>
                      </a:moveTo>
                      <a:lnTo>
                        <a:pt x="1" y="43"/>
                      </a:lnTo>
                      <a:lnTo>
                        <a:pt x="4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ïsḷïḍe"/>
                <p:cNvSpPr/>
                <p:nvPr/>
              </p:nvSpPr>
              <p:spPr bwMode="auto">
                <a:xfrm>
                  <a:off x="4491854" y="888917"/>
                  <a:ext cx="214313" cy="63500"/>
                </a:xfrm>
                <a:custGeom>
                  <a:avLst/>
                  <a:gdLst>
                    <a:gd name="T0" fmla="*/ 109 w 115"/>
                    <a:gd name="T1" fmla="*/ 34 h 34"/>
                    <a:gd name="T2" fmla="*/ 3 w 115"/>
                    <a:gd name="T3" fmla="*/ 12 h 34"/>
                    <a:gd name="T4" fmla="*/ 0 w 115"/>
                    <a:gd name="T5" fmla="*/ 8 h 34"/>
                    <a:gd name="T6" fmla="*/ 1 w 115"/>
                    <a:gd name="T7" fmla="*/ 3 h 34"/>
                    <a:gd name="T8" fmla="*/ 5 w 115"/>
                    <a:gd name="T9" fmla="*/ 0 h 34"/>
                    <a:gd name="T10" fmla="*/ 111 w 115"/>
                    <a:gd name="T11" fmla="*/ 22 h 34"/>
                    <a:gd name="T12" fmla="*/ 114 w 115"/>
                    <a:gd name="T13" fmla="*/ 26 h 34"/>
                    <a:gd name="T14" fmla="*/ 113 w 115"/>
                    <a:gd name="T15" fmla="*/ 31 h 34"/>
                    <a:gd name="T16" fmla="*/ 109 w 115"/>
                    <a:gd name="T1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34">
                      <a:moveTo>
                        <a:pt x="109" y="34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3" y="22"/>
                        <a:pt x="115" y="24"/>
                        <a:pt x="114" y="26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3" y="33"/>
                        <a:pt x="111" y="34"/>
                        <a:pt x="109" y="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îṩľïḍè"/>
                <p:cNvSpPr/>
                <p:nvPr/>
              </p:nvSpPr>
              <p:spPr bwMode="auto">
                <a:xfrm>
                  <a:off x="4487091" y="99369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5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íš1îḍê"/>
                <p:cNvSpPr/>
                <p:nvPr/>
              </p:nvSpPr>
              <p:spPr bwMode="auto">
                <a:xfrm>
                  <a:off x="4471216" y="1074654"/>
                  <a:ext cx="512763" cy="125413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2 h 67"/>
                    <a:gd name="T4" fmla="*/ 0 w 275"/>
                    <a:gd name="T5" fmla="*/ 8 h 67"/>
                    <a:gd name="T6" fmla="*/ 1 w 275"/>
                    <a:gd name="T7" fmla="*/ 3 h 67"/>
                    <a:gd name="T8" fmla="*/ 6 w 275"/>
                    <a:gd name="T9" fmla="*/ 1 h 67"/>
                    <a:gd name="T10" fmla="*/ 272 w 275"/>
                    <a:gd name="T11" fmla="*/ 54 h 67"/>
                    <a:gd name="T12" fmla="*/ 275 w 275"/>
                    <a:gd name="T13" fmla="*/ 59 h 67"/>
                    <a:gd name="T14" fmla="*/ 274 w 275"/>
                    <a:gd name="T15" fmla="*/ 63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í$ľíḍé"/>
                <p:cNvSpPr/>
                <p:nvPr/>
              </p:nvSpPr>
              <p:spPr bwMode="auto">
                <a:xfrm>
                  <a:off x="4453754" y="115879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7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1"/>
                        <a:pt x="0" y="9"/>
                        <a:pt x="0" y="7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îšļîḓe"/>
                <p:cNvSpPr/>
                <p:nvPr/>
              </p:nvSpPr>
              <p:spPr bwMode="auto">
                <a:xfrm>
                  <a:off x="4437879" y="124134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iŝ1ïḍê"/>
                <p:cNvSpPr/>
                <p:nvPr/>
              </p:nvSpPr>
              <p:spPr bwMode="auto">
                <a:xfrm>
                  <a:off x="4420416" y="1323892"/>
                  <a:ext cx="512763" cy="123825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3 h 67"/>
                    <a:gd name="T4" fmla="*/ 0 w 275"/>
                    <a:gd name="T5" fmla="*/ 8 h 67"/>
                    <a:gd name="T6" fmla="*/ 1 w 275"/>
                    <a:gd name="T7" fmla="*/ 4 h 67"/>
                    <a:gd name="T8" fmla="*/ 6 w 275"/>
                    <a:gd name="T9" fmla="*/ 1 h 67"/>
                    <a:gd name="T10" fmla="*/ 272 w 275"/>
                    <a:gd name="T11" fmla="*/ 55 h 67"/>
                    <a:gd name="T12" fmla="*/ 275 w 275"/>
                    <a:gd name="T13" fmla="*/ 59 h 67"/>
                    <a:gd name="T14" fmla="*/ 274 w 275"/>
                    <a:gd name="T15" fmla="*/ 64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272" y="55"/>
                        <a:pt x="272" y="55"/>
                        <a:pt x="272" y="55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îṥliḑé"/>
                <p:cNvSpPr/>
                <p:nvPr/>
              </p:nvSpPr>
              <p:spPr bwMode="auto">
                <a:xfrm>
                  <a:off x="4404541" y="140644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3" name="îṧlîḍe"/>
              <p:cNvGrpSpPr/>
              <p:nvPr/>
            </p:nvGrpSpPr>
            <p:grpSpPr>
              <a:xfrm rot="20693108">
                <a:off x="10144579" y="4079259"/>
                <a:ext cx="979144" cy="1114402"/>
                <a:chOff x="4320404" y="773029"/>
                <a:chExt cx="769938" cy="876300"/>
              </a:xfrm>
            </p:grpSpPr>
            <p:sp>
              <p:nvSpPr>
                <p:cNvPr id="261" name="îşļíḍê"/>
                <p:cNvSpPr/>
                <p:nvPr/>
              </p:nvSpPr>
              <p:spPr bwMode="auto">
                <a:xfrm>
                  <a:off x="4320404" y="773029"/>
                  <a:ext cx="769938" cy="876300"/>
                </a:xfrm>
                <a:custGeom>
                  <a:avLst/>
                  <a:gdLst>
                    <a:gd name="T0" fmla="*/ 399 w 485"/>
                    <a:gd name="T1" fmla="*/ 552 h 552"/>
                    <a:gd name="T2" fmla="*/ 0 w 485"/>
                    <a:gd name="T3" fmla="*/ 471 h 552"/>
                    <a:gd name="T4" fmla="*/ 95 w 485"/>
                    <a:gd name="T5" fmla="*/ 0 h 552"/>
                    <a:gd name="T6" fmla="*/ 444 w 485"/>
                    <a:gd name="T7" fmla="*/ 70 h 552"/>
                    <a:gd name="T8" fmla="*/ 452 w 485"/>
                    <a:gd name="T9" fmla="*/ 109 h 552"/>
                    <a:gd name="T10" fmla="*/ 485 w 485"/>
                    <a:gd name="T11" fmla="*/ 128 h 552"/>
                    <a:gd name="T12" fmla="*/ 399 w 485"/>
                    <a:gd name="T13" fmla="*/ 55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5" h="552">
                      <a:moveTo>
                        <a:pt x="399" y="552"/>
                      </a:moveTo>
                      <a:lnTo>
                        <a:pt x="0" y="471"/>
                      </a:lnTo>
                      <a:lnTo>
                        <a:pt x="95" y="0"/>
                      </a:lnTo>
                      <a:lnTo>
                        <a:pt x="444" y="70"/>
                      </a:lnTo>
                      <a:lnTo>
                        <a:pt x="452" y="109"/>
                      </a:lnTo>
                      <a:lnTo>
                        <a:pt x="485" y="128"/>
                      </a:lnTo>
                      <a:lnTo>
                        <a:pt x="399" y="5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iṧḻíḑe"/>
                <p:cNvSpPr/>
                <p:nvPr/>
              </p:nvSpPr>
              <p:spPr bwMode="auto">
                <a:xfrm>
                  <a:off x="5025254" y="884154"/>
                  <a:ext cx="65088" cy="92075"/>
                </a:xfrm>
                <a:custGeom>
                  <a:avLst/>
                  <a:gdLst>
                    <a:gd name="T0" fmla="*/ 0 w 41"/>
                    <a:gd name="T1" fmla="*/ 0 h 58"/>
                    <a:gd name="T2" fmla="*/ 1 w 41"/>
                    <a:gd name="T3" fmla="*/ 43 h 58"/>
                    <a:gd name="T4" fmla="*/ 41 w 41"/>
                    <a:gd name="T5" fmla="*/ 58 h 58"/>
                    <a:gd name="T6" fmla="*/ 0 w 41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58">
                      <a:moveTo>
                        <a:pt x="0" y="0"/>
                      </a:moveTo>
                      <a:lnTo>
                        <a:pt x="1" y="43"/>
                      </a:lnTo>
                      <a:lnTo>
                        <a:pt x="4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íṩḷiḍé"/>
                <p:cNvSpPr/>
                <p:nvPr/>
              </p:nvSpPr>
              <p:spPr bwMode="auto">
                <a:xfrm>
                  <a:off x="4491854" y="888917"/>
                  <a:ext cx="214313" cy="63500"/>
                </a:xfrm>
                <a:custGeom>
                  <a:avLst/>
                  <a:gdLst>
                    <a:gd name="T0" fmla="*/ 109 w 115"/>
                    <a:gd name="T1" fmla="*/ 34 h 34"/>
                    <a:gd name="T2" fmla="*/ 3 w 115"/>
                    <a:gd name="T3" fmla="*/ 12 h 34"/>
                    <a:gd name="T4" fmla="*/ 0 w 115"/>
                    <a:gd name="T5" fmla="*/ 8 h 34"/>
                    <a:gd name="T6" fmla="*/ 1 w 115"/>
                    <a:gd name="T7" fmla="*/ 3 h 34"/>
                    <a:gd name="T8" fmla="*/ 5 w 115"/>
                    <a:gd name="T9" fmla="*/ 0 h 34"/>
                    <a:gd name="T10" fmla="*/ 111 w 115"/>
                    <a:gd name="T11" fmla="*/ 22 h 34"/>
                    <a:gd name="T12" fmla="*/ 114 w 115"/>
                    <a:gd name="T13" fmla="*/ 26 h 34"/>
                    <a:gd name="T14" fmla="*/ 113 w 115"/>
                    <a:gd name="T15" fmla="*/ 31 h 34"/>
                    <a:gd name="T16" fmla="*/ 109 w 115"/>
                    <a:gd name="T1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34">
                      <a:moveTo>
                        <a:pt x="109" y="34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3" y="22"/>
                        <a:pt x="115" y="24"/>
                        <a:pt x="114" y="26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3" y="33"/>
                        <a:pt x="111" y="34"/>
                        <a:pt x="109" y="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îsḷiḓé"/>
                <p:cNvSpPr/>
                <p:nvPr/>
              </p:nvSpPr>
              <p:spPr bwMode="auto">
                <a:xfrm>
                  <a:off x="4487091" y="99369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5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iṩľídê"/>
                <p:cNvSpPr/>
                <p:nvPr/>
              </p:nvSpPr>
              <p:spPr bwMode="auto">
                <a:xfrm>
                  <a:off x="4471216" y="1074654"/>
                  <a:ext cx="512763" cy="125413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2 h 67"/>
                    <a:gd name="T4" fmla="*/ 0 w 275"/>
                    <a:gd name="T5" fmla="*/ 8 h 67"/>
                    <a:gd name="T6" fmla="*/ 1 w 275"/>
                    <a:gd name="T7" fmla="*/ 3 h 67"/>
                    <a:gd name="T8" fmla="*/ 6 w 275"/>
                    <a:gd name="T9" fmla="*/ 1 h 67"/>
                    <a:gd name="T10" fmla="*/ 272 w 275"/>
                    <a:gd name="T11" fmla="*/ 54 h 67"/>
                    <a:gd name="T12" fmla="*/ 275 w 275"/>
                    <a:gd name="T13" fmla="*/ 59 h 67"/>
                    <a:gd name="T14" fmla="*/ 274 w 275"/>
                    <a:gd name="T15" fmla="*/ 63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ïṩļîḓé"/>
                <p:cNvSpPr/>
                <p:nvPr/>
              </p:nvSpPr>
              <p:spPr bwMode="auto">
                <a:xfrm>
                  <a:off x="4453754" y="115879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7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1"/>
                        <a:pt x="0" y="9"/>
                        <a:pt x="0" y="7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isļîḑê"/>
                <p:cNvSpPr/>
                <p:nvPr/>
              </p:nvSpPr>
              <p:spPr bwMode="auto">
                <a:xfrm>
                  <a:off x="4437879" y="124134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iš1ïḍe"/>
                <p:cNvSpPr/>
                <p:nvPr/>
              </p:nvSpPr>
              <p:spPr bwMode="auto">
                <a:xfrm>
                  <a:off x="4420416" y="1323892"/>
                  <a:ext cx="512763" cy="123825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3 h 67"/>
                    <a:gd name="T4" fmla="*/ 0 w 275"/>
                    <a:gd name="T5" fmla="*/ 8 h 67"/>
                    <a:gd name="T6" fmla="*/ 1 w 275"/>
                    <a:gd name="T7" fmla="*/ 4 h 67"/>
                    <a:gd name="T8" fmla="*/ 6 w 275"/>
                    <a:gd name="T9" fmla="*/ 1 h 67"/>
                    <a:gd name="T10" fmla="*/ 272 w 275"/>
                    <a:gd name="T11" fmla="*/ 55 h 67"/>
                    <a:gd name="T12" fmla="*/ 275 w 275"/>
                    <a:gd name="T13" fmla="*/ 59 h 67"/>
                    <a:gd name="T14" fmla="*/ 274 w 275"/>
                    <a:gd name="T15" fmla="*/ 64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272" y="55"/>
                        <a:pt x="272" y="55"/>
                        <a:pt x="272" y="55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iṩ1îḍè"/>
                <p:cNvSpPr/>
                <p:nvPr/>
              </p:nvSpPr>
              <p:spPr bwMode="auto">
                <a:xfrm>
                  <a:off x="4404541" y="140644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4" name="işḷíḋé"/>
              <p:cNvGrpSpPr/>
              <p:nvPr/>
            </p:nvGrpSpPr>
            <p:grpSpPr>
              <a:xfrm rot="19739806">
                <a:off x="6653174" y="2636215"/>
                <a:ext cx="747592" cy="850864"/>
                <a:chOff x="4320404" y="773029"/>
                <a:chExt cx="769938" cy="876300"/>
              </a:xfrm>
            </p:grpSpPr>
            <p:sp>
              <p:nvSpPr>
                <p:cNvPr id="252" name="ïślïḋê"/>
                <p:cNvSpPr/>
                <p:nvPr/>
              </p:nvSpPr>
              <p:spPr bwMode="auto">
                <a:xfrm>
                  <a:off x="4320404" y="773029"/>
                  <a:ext cx="769938" cy="876300"/>
                </a:xfrm>
                <a:custGeom>
                  <a:avLst/>
                  <a:gdLst>
                    <a:gd name="T0" fmla="*/ 399 w 485"/>
                    <a:gd name="T1" fmla="*/ 552 h 552"/>
                    <a:gd name="T2" fmla="*/ 0 w 485"/>
                    <a:gd name="T3" fmla="*/ 471 h 552"/>
                    <a:gd name="T4" fmla="*/ 95 w 485"/>
                    <a:gd name="T5" fmla="*/ 0 h 552"/>
                    <a:gd name="T6" fmla="*/ 444 w 485"/>
                    <a:gd name="T7" fmla="*/ 70 h 552"/>
                    <a:gd name="T8" fmla="*/ 452 w 485"/>
                    <a:gd name="T9" fmla="*/ 109 h 552"/>
                    <a:gd name="T10" fmla="*/ 485 w 485"/>
                    <a:gd name="T11" fmla="*/ 128 h 552"/>
                    <a:gd name="T12" fmla="*/ 399 w 485"/>
                    <a:gd name="T13" fmla="*/ 55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5" h="552">
                      <a:moveTo>
                        <a:pt x="399" y="552"/>
                      </a:moveTo>
                      <a:lnTo>
                        <a:pt x="0" y="471"/>
                      </a:lnTo>
                      <a:lnTo>
                        <a:pt x="95" y="0"/>
                      </a:lnTo>
                      <a:lnTo>
                        <a:pt x="444" y="70"/>
                      </a:lnTo>
                      <a:lnTo>
                        <a:pt x="452" y="109"/>
                      </a:lnTo>
                      <a:lnTo>
                        <a:pt x="485" y="128"/>
                      </a:lnTo>
                      <a:lnTo>
                        <a:pt x="399" y="55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îṧļiḑe"/>
                <p:cNvSpPr/>
                <p:nvPr/>
              </p:nvSpPr>
              <p:spPr bwMode="auto">
                <a:xfrm>
                  <a:off x="5025254" y="884154"/>
                  <a:ext cx="65088" cy="92075"/>
                </a:xfrm>
                <a:custGeom>
                  <a:avLst/>
                  <a:gdLst>
                    <a:gd name="T0" fmla="*/ 0 w 41"/>
                    <a:gd name="T1" fmla="*/ 0 h 58"/>
                    <a:gd name="T2" fmla="*/ 1 w 41"/>
                    <a:gd name="T3" fmla="*/ 43 h 58"/>
                    <a:gd name="T4" fmla="*/ 41 w 41"/>
                    <a:gd name="T5" fmla="*/ 58 h 58"/>
                    <a:gd name="T6" fmla="*/ 0 w 41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58">
                      <a:moveTo>
                        <a:pt x="0" y="0"/>
                      </a:moveTo>
                      <a:lnTo>
                        <a:pt x="1" y="43"/>
                      </a:lnTo>
                      <a:lnTo>
                        <a:pt x="4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îṧļiďè"/>
                <p:cNvSpPr/>
                <p:nvPr/>
              </p:nvSpPr>
              <p:spPr bwMode="auto">
                <a:xfrm>
                  <a:off x="4491854" y="888917"/>
                  <a:ext cx="214313" cy="63500"/>
                </a:xfrm>
                <a:custGeom>
                  <a:avLst/>
                  <a:gdLst>
                    <a:gd name="T0" fmla="*/ 109 w 115"/>
                    <a:gd name="T1" fmla="*/ 34 h 34"/>
                    <a:gd name="T2" fmla="*/ 3 w 115"/>
                    <a:gd name="T3" fmla="*/ 12 h 34"/>
                    <a:gd name="T4" fmla="*/ 0 w 115"/>
                    <a:gd name="T5" fmla="*/ 8 h 34"/>
                    <a:gd name="T6" fmla="*/ 1 w 115"/>
                    <a:gd name="T7" fmla="*/ 3 h 34"/>
                    <a:gd name="T8" fmla="*/ 5 w 115"/>
                    <a:gd name="T9" fmla="*/ 0 h 34"/>
                    <a:gd name="T10" fmla="*/ 111 w 115"/>
                    <a:gd name="T11" fmla="*/ 22 h 34"/>
                    <a:gd name="T12" fmla="*/ 114 w 115"/>
                    <a:gd name="T13" fmla="*/ 26 h 34"/>
                    <a:gd name="T14" fmla="*/ 113 w 115"/>
                    <a:gd name="T15" fmla="*/ 31 h 34"/>
                    <a:gd name="T16" fmla="*/ 109 w 115"/>
                    <a:gd name="T1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34">
                      <a:moveTo>
                        <a:pt x="109" y="34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3" y="22"/>
                        <a:pt x="115" y="24"/>
                        <a:pt x="114" y="26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3" y="33"/>
                        <a:pt x="111" y="34"/>
                        <a:pt x="109" y="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ïSļïdê"/>
                <p:cNvSpPr/>
                <p:nvPr/>
              </p:nvSpPr>
              <p:spPr bwMode="auto">
                <a:xfrm>
                  <a:off x="4487091" y="99369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5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î$1ídé"/>
                <p:cNvSpPr/>
                <p:nvPr/>
              </p:nvSpPr>
              <p:spPr bwMode="auto">
                <a:xfrm>
                  <a:off x="4471216" y="1074654"/>
                  <a:ext cx="512763" cy="125413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2 h 67"/>
                    <a:gd name="T4" fmla="*/ 0 w 275"/>
                    <a:gd name="T5" fmla="*/ 8 h 67"/>
                    <a:gd name="T6" fmla="*/ 1 w 275"/>
                    <a:gd name="T7" fmla="*/ 3 h 67"/>
                    <a:gd name="T8" fmla="*/ 6 w 275"/>
                    <a:gd name="T9" fmla="*/ 1 h 67"/>
                    <a:gd name="T10" fmla="*/ 272 w 275"/>
                    <a:gd name="T11" fmla="*/ 54 h 67"/>
                    <a:gd name="T12" fmla="*/ 275 w 275"/>
                    <a:gd name="T13" fmla="*/ 59 h 67"/>
                    <a:gd name="T14" fmla="*/ 274 w 275"/>
                    <a:gd name="T15" fmla="*/ 63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ïS1iḓé"/>
                <p:cNvSpPr/>
                <p:nvPr/>
              </p:nvSpPr>
              <p:spPr bwMode="auto">
                <a:xfrm>
                  <a:off x="4453754" y="115879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7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1"/>
                        <a:pt x="0" y="9"/>
                        <a:pt x="0" y="7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íSḻîdê"/>
                <p:cNvSpPr/>
                <p:nvPr/>
              </p:nvSpPr>
              <p:spPr bwMode="auto">
                <a:xfrm>
                  <a:off x="4437879" y="124134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ísľïḍé"/>
                <p:cNvSpPr/>
                <p:nvPr/>
              </p:nvSpPr>
              <p:spPr bwMode="auto">
                <a:xfrm>
                  <a:off x="4420416" y="1323892"/>
                  <a:ext cx="512763" cy="123825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3 h 67"/>
                    <a:gd name="T4" fmla="*/ 0 w 275"/>
                    <a:gd name="T5" fmla="*/ 8 h 67"/>
                    <a:gd name="T6" fmla="*/ 1 w 275"/>
                    <a:gd name="T7" fmla="*/ 4 h 67"/>
                    <a:gd name="T8" fmla="*/ 6 w 275"/>
                    <a:gd name="T9" fmla="*/ 1 h 67"/>
                    <a:gd name="T10" fmla="*/ 272 w 275"/>
                    <a:gd name="T11" fmla="*/ 55 h 67"/>
                    <a:gd name="T12" fmla="*/ 275 w 275"/>
                    <a:gd name="T13" fmla="*/ 59 h 67"/>
                    <a:gd name="T14" fmla="*/ 274 w 275"/>
                    <a:gd name="T15" fmla="*/ 64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272" y="55"/>
                        <a:pt x="272" y="55"/>
                        <a:pt x="272" y="55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íSļîḓè"/>
                <p:cNvSpPr/>
                <p:nvPr/>
              </p:nvSpPr>
              <p:spPr bwMode="auto">
                <a:xfrm>
                  <a:off x="4404541" y="140644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5" name="íṣḻídè"/>
              <p:cNvGrpSpPr/>
              <p:nvPr/>
            </p:nvGrpSpPr>
            <p:grpSpPr>
              <a:xfrm rot="20395485">
                <a:off x="7956871" y="2707940"/>
                <a:ext cx="747592" cy="850864"/>
                <a:chOff x="4320404" y="773029"/>
                <a:chExt cx="769938" cy="876300"/>
              </a:xfrm>
            </p:grpSpPr>
            <p:sp>
              <p:nvSpPr>
                <p:cNvPr id="243" name="ïslíḍe"/>
                <p:cNvSpPr/>
                <p:nvPr/>
              </p:nvSpPr>
              <p:spPr bwMode="auto">
                <a:xfrm>
                  <a:off x="4320404" y="773029"/>
                  <a:ext cx="769938" cy="876300"/>
                </a:xfrm>
                <a:custGeom>
                  <a:avLst/>
                  <a:gdLst>
                    <a:gd name="T0" fmla="*/ 399 w 485"/>
                    <a:gd name="T1" fmla="*/ 552 h 552"/>
                    <a:gd name="T2" fmla="*/ 0 w 485"/>
                    <a:gd name="T3" fmla="*/ 471 h 552"/>
                    <a:gd name="T4" fmla="*/ 95 w 485"/>
                    <a:gd name="T5" fmla="*/ 0 h 552"/>
                    <a:gd name="T6" fmla="*/ 444 w 485"/>
                    <a:gd name="T7" fmla="*/ 70 h 552"/>
                    <a:gd name="T8" fmla="*/ 452 w 485"/>
                    <a:gd name="T9" fmla="*/ 109 h 552"/>
                    <a:gd name="T10" fmla="*/ 485 w 485"/>
                    <a:gd name="T11" fmla="*/ 128 h 552"/>
                    <a:gd name="T12" fmla="*/ 399 w 485"/>
                    <a:gd name="T13" fmla="*/ 552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5" h="552">
                      <a:moveTo>
                        <a:pt x="399" y="552"/>
                      </a:moveTo>
                      <a:lnTo>
                        <a:pt x="0" y="471"/>
                      </a:lnTo>
                      <a:lnTo>
                        <a:pt x="95" y="0"/>
                      </a:lnTo>
                      <a:lnTo>
                        <a:pt x="444" y="70"/>
                      </a:lnTo>
                      <a:lnTo>
                        <a:pt x="452" y="109"/>
                      </a:lnTo>
                      <a:lnTo>
                        <a:pt x="485" y="128"/>
                      </a:lnTo>
                      <a:lnTo>
                        <a:pt x="399" y="55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ï$ḷïḋè"/>
                <p:cNvSpPr/>
                <p:nvPr/>
              </p:nvSpPr>
              <p:spPr bwMode="auto">
                <a:xfrm>
                  <a:off x="5025254" y="884154"/>
                  <a:ext cx="65088" cy="92075"/>
                </a:xfrm>
                <a:custGeom>
                  <a:avLst/>
                  <a:gdLst>
                    <a:gd name="T0" fmla="*/ 0 w 41"/>
                    <a:gd name="T1" fmla="*/ 0 h 58"/>
                    <a:gd name="T2" fmla="*/ 1 w 41"/>
                    <a:gd name="T3" fmla="*/ 43 h 58"/>
                    <a:gd name="T4" fmla="*/ 41 w 41"/>
                    <a:gd name="T5" fmla="*/ 58 h 58"/>
                    <a:gd name="T6" fmla="*/ 0 w 41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58">
                      <a:moveTo>
                        <a:pt x="0" y="0"/>
                      </a:moveTo>
                      <a:lnTo>
                        <a:pt x="1" y="43"/>
                      </a:lnTo>
                      <a:lnTo>
                        <a:pt x="4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iś1iďê"/>
                <p:cNvSpPr/>
                <p:nvPr/>
              </p:nvSpPr>
              <p:spPr bwMode="auto">
                <a:xfrm>
                  <a:off x="4491854" y="888917"/>
                  <a:ext cx="214313" cy="63500"/>
                </a:xfrm>
                <a:custGeom>
                  <a:avLst/>
                  <a:gdLst>
                    <a:gd name="T0" fmla="*/ 109 w 115"/>
                    <a:gd name="T1" fmla="*/ 34 h 34"/>
                    <a:gd name="T2" fmla="*/ 3 w 115"/>
                    <a:gd name="T3" fmla="*/ 12 h 34"/>
                    <a:gd name="T4" fmla="*/ 0 w 115"/>
                    <a:gd name="T5" fmla="*/ 8 h 34"/>
                    <a:gd name="T6" fmla="*/ 1 w 115"/>
                    <a:gd name="T7" fmla="*/ 3 h 34"/>
                    <a:gd name="T8" fmla="*/ 5 w 115"/>
                    <a:gd name="T9" fmla="*/ 0 h 34"/>
                    <a:gd name="T10" fmla="*/ 111 w 115"/>
                    <a:gd name="T11" fmla="*/ 22 h 34"/>
                    <a:gd name="T12" fmla="*/ 114 w 115"/>
                    <a:gd name="T13" fmla="*/ 26 h 34"/>
                    <a:gd name="T14" fmla="*/ 113 w 115"/>
                    <a:gd name="T15" fmla="*/ 31 h 34"/>
                    <a:gd name="T16" fmla="*/ 109 w 115"/>
                    <a:gd name="T1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34">
                      <a:moveTo>
                        <a:pt x="109" y="34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3" y="22"/>
                        <a:pt x="115" y="24"/>
                        <a:pt x="114" y="26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3" y="33"/>
                        <a:pt x="111" y="34"/>
                        <a:pt x="109" y="34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í$1ïḍê"/>
                <p:cNvSpPr/>
                <p:nvPr/>
              </p:nvSpPr>
              <p:spPr bwMode="auto">
                <a:xfrm>
                  <a:off x="4487091" y="99369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5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íṥḻíďe"/>
                <p:cNvSpPr/>
                <p:nvPr/>
              </p:nvSpPr>
              <p:spPr bwMode="auto">
                <a:xfrm>
                  <a:off x="4471216" y="1074654"/>
                  <a:ext cx="512763" cy="125413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2 h 67"/>
                    <a:gd name="T4" fmla="*/ 0 w 275"/>
                    <a:gd name="T5" fmla="*/ 8 h 67"/>
                    <a:gd name="T6" fmla="*/ 1 w 275"/>
                    <a:gd name="T7" fmla="*/ 3 h 67"/>
                    <a:gd name="T8" fmla="*/ 6 w 275"/>
                    <a:gd name="T9" fmla="*/ 1 h 67"/>
                    <a:gd name="T10" fmla="*/ 272 w 275"/>
                    <a:gd name="T11" fmla="*/ 54 h 67"/>
                    <a:gd name="T12" fmla="*/ 275 w 275"/>
                    <a:gd name="T13" fmla="*/ 59 h 67"/>
                    <a:gd name="T14" fmla="*/ 274 w 275"/>
                    <a:gd name="T15" fmla="*/ 63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iSlïḍé"/>
                <p:cNvSpPr/>
                <p:nvPr/>
              </p:nvSpPr>
              <p:spPr bwMode="auto">
                <a:xfrm>
                  <a:off x="4453754" y="115879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7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1"/>
                        <a:pt x="0" y="9"/>
                        <a:pt x="0" y="7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işļïďê"/>
                <p:cNvSpPr/>
                <p:nvPr/>
              </p:nvSpPr>
              <p:spPr bwMode="auto">
                <a:xfrm>
                  <a:off x="4437879" y="1241342"/>
                  <a:ext cx="512763" cy="122238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5"/>
                        <a:pt x="275" y="57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iṡḻïďe"/>
                <p:cNvSpPr/>
                <p:nvPr/>
              </p:nvSpPr>
              <p:spPr bwMode="auto">
                <a:xfrm>
                  <a:off x="4420416" y="1323892"/>
                  <a:ext cx="512763" cy="123825"/>
                </a:xfrm>
                <a:custGeom>
                  <a:avLst/>
                  <a:gdLst>
                    <a:gd name="T0" fmla="*/ 270 w 275"/>
                    <a:gd name="T1" fmla="*/ 66 h 67"/>
                    <a:gd name="T2" fmla="*/ 3 w 275"/>
                    <a:gd name="T3" fmla="*/ 13 h 67"/>
                    <a:gd name="T4" fmla="*/ 0 w 275"/>
                    <a:gd name="T5" fmla="*/ 8 h 67"/>
                    <a:gd name="T6" fmla="*/ 1 w 275"/>
                    <a:gd name="T7" fmla="*/ 4 h 67"/>
                    <a:gd name="T8" fmla="*/ 6 w 275"/>
                    <a:gd name="T9" fmla="*/ 1 h 67"/>
                    <a:gd name="T10" fmla="*/ 272 w 275"/>
                    <a:gd name="T11" fmla="*/ 55 h 67"/>
                    <a:gd name="T12" fmla="*/ 275 w 275"/>
                    <a:gd name="T13" fmla="*/ 59 h 67"/>
                    <a:gd name="T14" fmla="*/ 274 w 275"/>
                    <a:gd name="T15" fmla="*/ 64 h 67"/>
                    <a:gd name="T16" fmla="*/ 270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270" y="66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2"/>
                        <a:pt x="4" y="0"/>
                        <a:pt x="6" y="1"/>
                      </a:cubicBezTo>
                      <a:cubicBezTo>
                        <a:pt x="272" y="55"/>
                        <a:pt x="272" y="55"/>
                        <a:pt x="272" y="55"/>
                      </a:cubicBezTo>
                      <a:cubicBezTo>
                        <a:pt x="274" y="55"/>
                        <a:pt x="275" y="57"/>
                        <a:pt x="275" y="59"/>
                      </a:cubicBezTo>
                      <a:cubicBezTo>
                        <a:pt x="274" y="64"/>
                        <a:pt x="274" y="64"/>
                        <a:pt x="274" y="64"/>
                      </a:cubicBezTo>
                      <a:cubicBezTo>
                        <a:pt x="274" y="65"/>
                        <a:pt x="272" y="67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î$1îḋè"/>
                <p:cNvSpPr/>
                <p:nvPr/>
              </p:nvSpPr>
              <p:spPr bwMode="auto">
                <a:xfrm>
                  <a:off x="4404541" y="1406442"/>
                  <a:ext cx="512763" cy="123825"/>
                </a:xfrm>
                <a:custGeom>
                  <a:avLst/>
                  <a:gdLst>
                    <a:gd name="T0" fmla="*/ 270 w 275"/>
                    <a:gd name="T1" fmla="*/ 66 h 66"/>
                    <a:gd name="T2" fmla="*/ 3 w 275"/>
                    <a:gd name="T3" fmla="*/ 12 h 66"/>
                    <a:gd name="T4" fmla="*/ 0 w 275"/>
                    <a:gd name="T5" fmla="*/ 8 h 66"/>
                    <a:gd name="T6" fmla="*/ 1 w 275"/>
                    <a:gd name="T7" fmla="*/ 3 h 66"/>
                    <a:gd name="T8" fmla="*/ 6 w 275"/>
                    <a:gd name="T9" fmla="*/ 0 h 66"/>
                    <a:gd name="T10" fmla="*/ 272 w 275"/>
                    <a:gd name="T11" fmla="*/ 54 h 66"/>
                    <a:gd name="T12" fmla="*/ 275 w 275"/>
                    <a:gd name="T13" fmla="*/ 58 h 66"/>
                    <a:gd name="T14" fmla="*/ 274 w 275"/>
                    <a:gd name="T15" fmla="*/ 63 h 66"/>
                    <a:gd name="T16" fmla="*/ 270 w 275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6">
                      <a:moveTo>
                        <a:pt x="270" y="66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1" y="12"/>
                        <a:pt x="0" y="10"/>
                        <a:pt x="0" y="8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272" y="54"/>
                        <a:pt x="272" y="54"/>
                        <a:pt x="272" y="54"/>
                      </a:cubicBezTo>
                      <a:cubicBezTo>
                        <a:pt x="274" y="54"/>
                        <a:pt x="275" y="56"/>
                        <a:pt x="275" y="58"/>
                      </a:cubicBezTo>
                      <a:cubicBezTo>
                        <a:pt x="274" y="63"/>
                        <a:pt x="274" y="63"/>
                        <a:pt x="274" y="63"/>
                      </a:cubicBezTo>
                      <a:cubicBezTo>
                        <a:pt x="274" y="65"/>
                        <a:pt x="272" y="66"/>
                        <a:pt x="270" y="6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6" name="ï$liḑé"/>
              <p:cNvGrpSpPr/>
              <p:nvPr/>
            </p:nvGrpSpPr>
            <p:grpSpPr>
              <a:xfrm>
                <a:off x="6115123" y="1736467"/>
                <a:ext cx="4636420" cy="3637136"/>
                <a:chOff x="5569700" y="1245453"/>
                <a:chExt cx="5530581" cy="4338583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grpSp>
              <p:nvGrpSpPr>
                <p:cNvPr id="151" name="iśḻiḍê"/>
                <p:cNvGrpSpPr/>
                <p:nvPr/>
              </p:nvGrpSpPr>
              <p:grpSpPr>
                <a:xfrm>
                  <a:off x="7239913" y="2784155"/>
                  <a:ext cx="213149" cy="314194"/>
                  <a:chOff x="5303135" y="5279509"/>
                  <a:chExt cx="214184" cy="315721"/>
                </a:xfrm>
                <a:grpFill/>
              </p:grpSpPr>
              <p:sp>
                <p:nvSpPr>
                  <p:cNvPr id="240" name="işļíďê"/>
                  <p:cNvSpPr/>
                  <p:nvPr/>
                </p:nvSpPr>
                <p:spPr bwMode="auto">
                  <a:xfrm>
                    <a:off x="5303135" y="5323932"/>
                    <a:ext cx="214184" cy="236395"/>
                  </a:xfrm>
                  <a:custGeom>
                    <a:avLst/>
                    <a:gdLst>
                      <a:gd name="T0" fmla="*/ 34 w 57"/>
                      <a:gd name="T1" fmla="*/ 63 h 63"/>
                      <a:gd name="T2" fmla="*/ 5 w 57"/>
                      <a:gd name="T3" fmla="*/ 54 h 63"/>
                      <a:gd name="T4" fmla="*/ 5 w 57"/>
                      <a:gd name="T5" fmla="*/ 54 h 63"/>
                      <a:gd name="T6" fmla="*/ 7 w 57"/>
                      <a:gd name="T7" fmla="*/ 45 h 63"/>
                      <a:gd name="T8" fmla="*/ 9 w 57"/>
                      <a:gd name="T9" fmla="*/ 44 h 63"/>
                      <a:gd name="T10" fmla="*/ 12 w 57"/>
                      <a:gd name="T11" fmla="*/ 44 h 63"/>
                      <a:gd name="T12" fmla="*/ 22 w 57"/>
                      <a:gd name="T13" fmla="*/ 44 h 63"/>
                      <a:gd name="T14" fmla="*/ 32 w 57"/>
                      <a:gd name="T15" fmla="*/ 43 h 63"/>
                      <a:gd name="T16" fmla="*/ 24 w 57"/>
                      <a:gd name="T17" fmla="*/ 40 h 63"/>
                      <a:gd name="T18" fmla="*/ 16 w 57"/>
                      <a:gd name="T19" fmla="*/ 38 h 63"/>
                      <a:gd name="T20" fmla="*/ 0 w 57"/>
                      <a:gd name="T21" fmla="*/ 18 h 63"/>
                      <a:gd name="T22" fmla="*/ 22 w 57"/>
                      <a:gd name="T23" fmla="*/ 0 h 63"/>
                      <a:gd name="T24" fmla="*/ 50 w 57"/>
                      <a:gd name="T25" fmla="*/ 9 h 63"/>
                      <a:gd name="T26" fmla="*/ 50 w 57"/>
                      <a:gd name="T27" fmla="*/ 10 h 63"/>
                      <a:gd name="T28" fmla="*/ 50 w 57"/>
                      <a:gd name="T29" fmla="*/ 23 h 63"/>
                      <a:gd name="T30" fmla="*/ 47 w 57"/>
                      <a:gd name="T31" fmla="*/ 23 h 63"/>
                      <a:gd name="T32" fmla="*/ 47 w 57"/>
                      <a:gd name="T33" fmla="*/ 23 h 63"/>
                      <a:gd name="T34" fmla="*/ 27 w 57"/>
                      <a:gd name="T35" fmla="*/ 16 h 63"/>
                      <a:gd name="T36" fmla="*/ 24 w 57"/>
                      <a:gd name="T37" fmla="*/ 19 h 63"/>
                      <a:gd name="T38" fmla="*/ 33 w 57"/>
                      <a:gd name="T39" fmla="*/ 23 h 63"/>
                      <a:gd name="T40" fmla="*/ 38 w 57"/>
                      <a:gd name="T41" fmla="*/ 24 h 63"/>
                      <a:gd name="T42" fmla="*/ 57 w 57"/>
                      <a:gd name="T43" fmla="*/ 44 h 63"/>
                      <a:gd name="T44" fmla="*/ 34 w 57"/>
                      <a:gd name="T45" fmla="*/ 63 h 63"/>
                      <a:gd name="T46" fmla="*/ 8 w 57"/>
                      <a:gd name="T47" fmla="*/ 53 h 63"/>
                      <a:gd name="T48" fmla="*/ 34 w 57"/>
                      <a:gd name="T49" fmla="*/ 60 h 63"/>
                      <a:gd name="T50" fmla="*/ 54 w 57"/>
                      <a:gd name="T51" fmla="*/ 44 h 63"/>
                      <a:gd name="T52" fmla="*/ 37 w 57"/>
                      <a:gd name="T53" fmla="*/ 27 h 63"/>
                      <a:gd name="T54" fmla="*/ 32 w 57"/>
                      <a:gd name="T55" fmla="*/ 26 h 63"/>
                      <a:gd name="T56" fmla="*/ 21 w 57"/>
                      <a:gd name="T57" fmla="*/ 19 h 63"/>
                      <a:gd name="T58" fmla="*/ 27 w 57"/>
                      <a:gd name="T59" fmla="*/ 13 h 63"/>
                      <a:gd name="T60" fmla="*/ 47 w 57"/>
                      <a:gd name="T61" fmla="*/ 19 h 63"/>
                      <a:gd name="T62" fmla="*/ 47 w 57"/>
                      <a:gd name="T63" fmla="*/ 10 h 63"/>
                      <a:gd name="T64" fmla="*/ 22 w 57"/>
                      <a:gd name="T65" fmla="*/ 3 h 63"/>
                      <a:gd name="T66" fmla="*/ 3 w 57"/>
                      <a:gd name="T67" fmla="*/ 18 h 63"/>
                      <a:gd name="T68" fmla="*/ 17 w 57"/>
                      <a:gd name="T69" fmla="*/ 35 h 63"/>
                      <a:gd name="T70" fmla="*/ 25 w 57"/>
                      <a:gd name="T71" fmla="*/ 37 h 63"/>
                      <a:gd name="T72" fmla="*/ 35 w 57"/>
                      <a:gd name="T73" fmla="*/ 43 h 63"/>
                      <a:gd name="T74" fmla="*/ 22 w 57"/>
                      <a:gd name="T75" fmla="*/ 47 h 63"/>
                      <a:gd name="T76" fmla="*/ 11 w 57"/>
                      <a:gd name="T77" fmla="*/ 47 h 63"/>
                      <a:gd name="T78" fmla="*/ 9 w 57"/>
                      <a:gd name="T79" fmla="*/ 47 h 63"/>
                      <a:gd name="T80" fmla="*/ 8 w 57"/>
                      <a:gd name="T81" fmla="*/ 5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7" h="63">
                        <a:moveTo>
                          <a:pt x="34" y="63"/>
                        </a:moveTo>
                        <a:cubicBezTo>
                          <a:pt x="26" y="63"/>
                          <a:pt x="9" y="59"/>
                          <a:pt x="5" y="54"/>
                        </a:cubicBezTo>
                        <a:cubicBezTo>
                          <a:pt x="5" y="54"/>
                          <a:pt x="5" y="54"/>
                          <a:pt x="5" y="54"/>
                        </a:cubicBezTo>
                        <a:cubicBezTo>
                          <a:pt x="5" y="52"/>
                          <a:pt x="5" y="47"/>
                          <a:pt x="7" y="45"/>
                        </a:cubicBezTo>
                        <a:cubicBezTo>
                          <a:pt x="7" y="44"/>
                          <a:pt x="8" y="44"/>
                          <a:pt x="9" y="44"/>
                        </a:cubicBezTo>
                        <a:cubicBezTo>
                          <a:pt x="10" y="44"/>
                          <a:pt x="10" y="44"/>
                          <a:pt x="12" y="44"/>
                        </a:cubicBezTo>
                        <a:cubicBezTo>
                          <a:pt x="14" y="44"/>
                          <a:pt x="18" y="44"/>
                          <a:pt x="22" y="44"/>
                        </a:cubicBezTo>
                        <a:cubicBezTo>
                          <a:pt x="29" y="44"/>
                          <a:pt x="31" y="43"/>
                          <a:pt x="32" y="43"/>
                        </a:cubicBezTo>
                        <a:cubicBezTo>
                          <a:pt x="31" y="42"/>
                          <a:pt x="27" y="41"/>
                          <a:pt x="24" y="40"/>
                        </a:cubicBezTo>
                        <a:cubicBezTo>
                          <a:pt x="22" y="39"/>
                          <a:pt x="19" y="39"/>
                          <a:pt x="16" y="38"/>
                        </a:cubicBezTo>
                        <a:cubicBezTo>
                          <a:pt x="5" y="34"/>
                          <a:pt x="0" y="27"/>
                          <a:pt x="0" y="18"/>
                        </a:cubicBezTo>
                        <a:cubicBezTo>
                          <a:pt x="0" y="5"/>
                          <a:pt x="13" y="0"/>
                          <a:pt x="22" y="0"/>
                        </a:cubicBezTo>
                        <a:cubicBezTo>
                          <a:pt x="29" y="0"/>
                          <a:pt x="47" y="3"/>
                          <a:pt x="50" y="9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3"/>
                          <a:pt x="47" y="23"/>
                          <a:pt x="47" y="23"/>
                        </a:cubicBezTo>
                        <a:cubicBezTo>
                          <a:pt x="47" y="20"/>
                          <a:pt x="34" y="16"/>
                          <a:pt x="27" y="16"/>
                        </a:cubicBezTo>
                        <a:cubicBezTo>
                          <a:pt x="26" y="16"/>
                          <a:pt x="24" y="16"/>
                          <a:pt x="24" y="19"/>
                        </a:cubicBezTo>
                        <a:cubicBezTo>
                          <a:pt x="24" y="20"/>
                          <a:pt x="29" y="22"/>
                          <a:pt x="33" y="23"/>
                        </a:cubicBezTo>
                        <a:cubicBezTo>
                          <a:pt x="35" y="23"/>
                          <a:pt x="36" y="24"/>
                          <a:pt x="38" y="24"/>
                        </a:cubicBezTo>
                        <a:cubicBezTo>
                          <a:pt x="46" y="27"/>
                          <a:pt x="57" y="31"/>
                          <a:pt x="57" y="44"/>
                        </a:cubicBezTo>
                        <a:cubicBezTo>
                          <a:pt x="57" y="57"/>
                          <a:pt x="45" y="63"/>
                          <a:pt x="34" y="63"/>
                        </a:cubicBezTo>
                        <a:close/>
                        <a:moveTo>
                          <a:pt x="8" y="53"/>
                        </a:moveTo>
                        <a:cubicBezTo>
                          <a:pt x="11" y="56"/>
                          <a:pt x="26" y="60"/>
                          <a:pt x="34" y="60"/>
                        </a:cubicBezTo>
                        <a:cubicBezTo>
                          <a:pt x="44" y="60"/>
                          <a:pt x="54" y="55"/>
                          <a:pt x="54" y="44"/>
                        </a:cubicBezTo>
                        <a:cubicBezTo>
                          <a:pt x="54" y="33"/>
                          <a:pt x="45" y="30"/>
                          <a:pt x="37" y="27"/>
                        </a:cubicBezTo>
                        <a:cubicBezTo>
                          <a:pt x="35" y="27"/>
                          <a:pt x="34" y="26"/>
                          <a:pt x="32" y="26"/>
                        </a:cubicBezTo>
                        <a:cubicBezTo>
                          <a:pt x="26" y="24"/>
                          <a:pt x="21" y="22"/>
                          <a:pt x="21" y="19"/>
                        </a:cubicBezTo>
                        <a:cubicBezTo>
                          <a:pt x="21" y="15"/>
                          <a:pt x="24" y="13"/>
                          <a:pt x="27" y="13"/>
                        </a:cubicBezTo>
                        <a:cubicBezTo>
                          <a:pt x="31" y="13"/>
                          <a:pt x="42" y="15"/>
                          <a:pt x="47" y="19"/>
                        </a:cubicBezTo>
                        <a:cubicBezTo>
                          <a:pt x="47" y="10"/>
                          <a:pt x="47" y="10"/>
                          <a:pt x="47" y="10"/>
                        </a:cubicBezTo>
                        <a:cubicBezTo>
                          <a:pt x="45" y="7"/>
                          <a:pt x="30" y="3"/>
                          <a:pt x="22" y="3"/>
                        </a:cubicBezTo>
                        <a:cubicBezTo>
                          <a:pt x="14" y="3"/>
                          <a:pt x="3" y="7"/>
                          <a:pt x="3" y="18"/>
                        </a:cubicBezTo>
                        <a:cubicBezTo>
                          <a:pt x="3" y="26"/>
                          <a:pt x="7" y="32"/>
                          <a:pt x="17" y="35"/>
                        </a:cubicBezTo>
                        <a:cubicBezTo>
                          <a:pt x="20" y="36"/>
                          <a:pt x="23" y="37"/>
                          <a:pt x="25" y="37"/>
                        </a:cubicBezTo>
                        <a:cubicBezTo>
                          <a:pt x="31" y="39"/>
                          <a:pt x="35" y="40"/>
                          <a:pt x="35" y="43"/>
                        </a:cubicBezTo>
                        <a:cubicBezTo>
                          <a:pt x="35" y="46"/>
                          <a:pt x="32" y="47"/>
                          <a:pt x="22" y="47"/>
                        </a:cubicBezTo>
                        <a:cubicBezTo>
                          <a:pt x="18" y="47"/>
                          <a:pt x="14" y="47"/>
                          <a:pt x="11" y="47"/>
                        </a:cubicBezTo>
                        <a:cubicBezTo>
                          <a:pt x="10" y="47"/>
                          <a:pt x="10" y="47"/>
                          <a:pt x="9" y="47"/>
                        </a:cubicBezTo>
                        <a:cubicBezTo>
                          <a:pt x="8" y="48"/>
                          <a:pt x="8" y="51"/>
                          <a:pt x="8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iślîďè"/>
                  <p:cNvSpPr/>
                  <p:nvPr/>
                </p:nvSpPr>
                <p:spPr bwMode="auto">
                  <a:xfrm>
                    <a:off x="5371357" y="5279509"/>
                    <a:ext cx="82500" cy="60288"/>
                  </a:xfrm>
                  <a:custGeom>
                    <a:avLst/>
                    <a:gdLst>
                      <a:gd name="T0" fmla="*/ 45 w 52"/>
                      <a:gd name="T1" fmla="*/ 38 h 38"/>
                      <a:gd name="T2" fmla="*/ 38 w 52"/>
                      <a:gd name="T3" fmla="*/ 35 h 38"/>
                      <a:gd name="T4" fmla="*/ 42 w 52"/>
                      <a:gd name="T5" fmla="*/ 14 h 38"/>
                      <a:gd name="T6" fmla="*/ 7 w 52"/>
                      <a:gd name="T7" fmla="*/ 9 h 38"/>
                      <a:gd name="T8" fmla="*/ 12 w 52"/>
                      <a:gd name="T9" fmla="*/ 31 h 38"/>
                      <a:gd name="T10" fmla="*/ 4 w 52"/>
                      <a:gd name="T11" fmla="*/ 31 h 38"/>
                      <a:gd name="T12" fmla="*/ 0 w 52"/>
                      <a:gd name="T13" fmla="*/ 0 h 38"/>
                      <a:gd name="T14" fmla="*/ 52 w 52"/>
                      <a:gd name="T15" fmla="*/ 9 h 38"/>
                      <a:gd name="T16" fmla="*/ 45 w 52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" h="38">
                        <a:moveTo>
                          <a:pt x="45" y="38"/>
                        </a:moveTo>
                        <a:lnTo>
                          <a:pt x="38" y="35"/>
                        </a:lnTo>
                        <a:lnTo>
                          <a:pt x="42" y="14"/>
                        </a:lnTo>
                        <a:lnTo>
                          <a:pt x="7" y="9"/>
                        </a:lnTo>
                        <a:lnTo>
                          <a:pt x="12" y="31"/>
                        </a:lnTo>
                        <a:lnTo>
                          <a:pt x="4" y="31"/>
                        </a:lnTo>
                        <a:lnTo>
                          <a:pt x="0" y="0"/>
                        </a:lnTo>
                        <a:lnTo>
                          <a:pt x="52" y="9"/>
                        </a:lnTo>
                        <a:lnTo>
                          <a:pt x="4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i$ḻíďê"/>
                  <p:cNvSpPr/>
                  <p:nvPr/>
                </p:nvSpPr>
                <p:spPr bwMode="auto">
                  <a:xfrm>
                    <a:off x="5377703" y="5549221"/>
                    <a:ext cx="84087" cy="46009"/>
                  </a:xfrm>
                  <a:custGeom>
                    <a:avLst/>
                    <a:gdLst>
                      <a:gd name="T0" fmla="*/ 53 w 53"/>
                      <a:gd name="T1" fmla="*/ 29 h 29"/>
                      <a:gd name="T2" fmla="*/ 0 w 53"/>
                      <a:gd name="T3" fmla="*/ 29 h 29"/>
                      <a:gd name="T4" fmla="*/ 0 w 53"/>
                      <a:gd name="T5" fmla="*/ 0 h 29"/>
                      <a:gd name="T6" fmla="*/ 8 w 53"/>
                      <a:gd name="T7" fmla="*/ 0 h 29"/>
                      <a:gd name="T8" fmla="*/ 8 w 53"/>
                      <a:gd name="T9" fmla="*/ 22 h 29"/>
                      <a:gd name="T10" fmla="*/ 43 w 53"/>
                      <a:gd name="T11" fmla="*/ 22 h 29"/>
                      <a:gd name="T12" fmla="*/ 38 w 53"/>
                      <a:gd name="T13" fmla="*/ 5 h 29"/>
                      <a:gd name="T14" fmla="*/ 46 w 53"/>
                      <a:gd name="T15" fmla="*/ 3 h 29"/>
                      <a:gd name="T16" fmla="*/ 53 w 53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29">
                        <a:moveTo>
                          <a:pt x="53" y="29"/>
                        </a:move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22"/>
                        </a:lnTo>
                        <a:lnTo>
                          <a:pt x="43" y="22"/>
                        </a:lnTo>
                        <a:lnTo>
                          <a:pt x="38" y="5"/>
                        </a:lnTo>
                        <a:lnTo>
                          <a:pt x="46" y="3"/>
                        </a:lnTo>
                        <a:lnTo>
                          <a:pt x="53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2" name="íŝliḓe"/>
                <p:cNvSpPr/>
                <p:nvPr/>
              </p:nvSpPr>
              <p:spPr bwMode="auto">
                <a:xfrm>
                  <a:off x="5569700" y="4524670"/>
                  <a:ext cx="378931" cy="273146"/>
                </a:xfrm>
                <a:custGeom>
                  <a:avLst/>
                  <a:gdLst>
                    <a:gd name="T0" fmla="*/ 38 w 101"/>
                    <a:gd name="T1" fmla="*/ 73 h 73"/>
                    <a:gd name="T2" fmla="*/ 38 w 101"/>
                    <a:gd name="T3" fmla="*/ 62 h 73"/>
                    <a:gd name="T4" fmla="*/ 46 w 101"/>
                    <a:gd name="T5" fmla="*/ 50 h 73"/>
                    <a:gd name="T6" fmla="*/ 10 w 101"/>
                    <a:gd name="T7" fmla="*/ 33 h 73"/>
                    <a:gd name="T8" fmla="*/ 3 w 101"/>
                    <a:gd name="T9" fmla="*/ 0 h 73"/>
                    <a:gd name="T10" fmla="*/ 98 w 101"/>
                    <a:gd name="T11" fmla="*/ 2 h 73"/>
                    <a:gd name="T12" fmla="*/ 68 w 101"/>
                    <a:gd name="T13" fmla="*/ 42 h 73"/>
                    <a:gd name="T14" fmla="*/ 56 w 101"/>
                    <a:gd name="T15" fmla="*/ 62 h 73"/>
                    <a:gd name="T16" fmla="*/ 68 w 101"/>
                    <a:gd name="T17" fmla="*/ 68 h 73"/>
                    <a:gd name="T18" fmla="*/ 38 w 101"/>
                    <a:gd name="T19" fmla="*/ 65 h 73"/>
                    <a:gd name="T20" fmla="*/ 38 w 101"/>
                    <a:gd name="T21" fmla="*/ 70 h 73"/>
                    <a:gd name="T22" fmla="*/ 65 w 101"/>
                    <a:gd name="T23" fmla="*/ 68 h 73"/>
                    <a:gd name="T24" fmla="*/ 53 w 101"/>
                    <a:gd name="T25" fmla="*/ 65 h 73"/>
                    <a:gd name="T26" fmla="*/ 54 w 101"/>
                    <a:gd name="T27" fmla="*/ 47 h 73"/>
                    <a:gd name="T28" fmla="*/ 67 w 101"/>
                    <a:gd name="T29" fmla="*/ 39 h 73"/>
                    <a:gd name="T30" fmla="*/ 88 w 101"/>
                    <a:gd name="T31" fmla="*/ 31 h 73"/>
                    <a:gd name="T32" fmla="*/ 5 w 101"/>
                    <a:gd name="T33" fmla="*/ 3 h 73"/>
                    <a:gd name="T34" fmla="*/ 33 w 101"/>
                    <a:gd name="T35" fmla="*/ 39 h 73"/>
                    <a:gd name="T36" fmla="*/ 34 w 101"/>
                    <a:gd name="T37" fmla="*/ 39 h 73"/>
                    <a:gd name="T38" fmla="*/ 49 w 101"/>
                    <a:gd name="T39" fmla="*/ 48 h 73"/>
                    <a:gd name="T40" fmla="*/ 38 w 101"/>
                    <a:gd name="T41" fmla="*/ 65 h 73"/>
                    <a:gd name="T42" fmla="*/ 71 w 101"/>
                    <a:gd name="T43" fmla="*/ 31 h 73"/>
                    <a:gd name="T44" fmla="*/ 78 w 101"/>
                    <a:gd name="T45" fmla="*/ 7 h 73"/>
                    <a:gd name="T46" fmla="*/ 91 w 101"/>
                    <a:gd name="T47" fmla="*/ 8 h 73"/>
                    <a:gd name="T48" fmla="*/ 70 w 101"/>
                    <a:gd name="T49" fmla="*/ 34 h 73"/>
                    <a:gd name="T50" fmla="*/ 75 w 101"/>
                    <a:gd name="T51" fmla="*/ 30 h 73"/>
                    <a:gd name="T52" fmla="*/ 81 w 101"/>
                    <a:gd name="T53" fmla="*/ 10 h 73"/>
                    <a:gd name="T54" fmla="*/ 27 w 101"/>
                    <a:gd name="T55" fmla="*/ 34 h 73"/>
                    <a:gd name="T56" fmla="*/ 9 w 101"/>
                    <a:gd name="T57" fmla="*/ 7 h 73"/>
                    <a:gd name="T58" fmla="*/ 22 w 101"/>
                    <a:gd name="T59" fmla="*/ 9 h 73"/>
                    <a:gd name="T60" fmla="*/ 30 w 101"/>
                    <a:gd name="T61" fmla="*/ 34 h 73"/>
                    <a:gd name="T62" fmla="*/ 25 w 101"/>
                    <a:gd name="T63" fmla="*/ 30 h 73"/>
                    <a:gd name="T64" fmla="*/ 12 w 101"/>
                    <a:gd name="T65" fmla="*/ 1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73">
                      <a:moveTo>
                        <a:pt x="62" y="73"/>
                      </a:moveTo>
                      <a:cubicBezTo>
                        <a:pt x="38" y="73"/>
                        <a:pt x="38" y="73"/>
                        <a:pt x="38" y="73"/>
                      </a:cubicBezTo>
                      <a:cubicBezTo>
                        <a:pt x="34" y="73"/>
                        <a:pt x="32" y="71"/>
                        <a:pt x="32" y="68"/>
                      </a:cubicBezTo>
                      <a:cubicBezTo>
                        <a:pt x="32" y="65"/>
                        <a:pt x="34" y="62"/>
                        <a:pt x="38" y="62"/>
                      </a:cubicBezTo>
                      <a:cubicBezTo>
                        <a:pt x="46" y="62"/>
                        <a:pt x="46" y="62"/>
                        <a:pt x="46" y="62"/>
                      </a:cubicBezTo>
                      <a:cubicBezTo>
                        <a:pt x="46" y="50"/>
                        <a:pt x="46" y="50"/>
                        <a:pt x="46" y="50"/>
                      </a:cubicBezTo>
                      <a:cubicBezTo>
                        <a:pt x="41" y="49"/>
                        <a:pt x="36" y="46"/>
                        <a:pt x="32" y="42"/>
                      </a:cubicBezTo>
                      <a:cubicBezTo>
                        <a:pt x="23" y="42"/>
                        <a:pt x="15" y="39"/>
                        <a:pt x="10" y="33"/>
                      </a:cubicBezTo>
                      <a:cubicBezTo>
                        <a:pt x="0" y="21"/>
                        <a:pt x="2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101" y="21"/>
                        <a:pt x="90" y="33"/>
                      </a:cubicBezTo>
                      <a:cubicBezTo>
                        <a:pt x="85" y="39"/>
                        <a:pt x="78" y="42"/>
                        <a:pt x="68" y="42"/>
                      </a:cubicBezTo>
                      <a:cubicBezTo>
                        <a:pt x="64" y="46"/>
                        <a:pt x="60" y="49"/>
                        <a:pt x="56" y="50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5" y="62"/>
                        <a:pt x="68" y="65"/>
                        <a:pt x="68" y="68"/>
                      </a:cubicBezTo>
                      <a:cubicBezTo>
                        <a:pt x="68" y="71"/>
                        <a:pt x="65" y="73"/>
                        <a:pt x="62" y="73"/>
                      </a:cubicBezTo>
                      <a:close/>
                      <a:moveTo>
                        <a:pt x="38" y="65"/>
                      </a:moveTo>
                      <a:cubicBezTo>
                        <a:pt x="36" y="65"/>
                        <a:pt x="35" y="66"/>
                        <a:pt x="35" y="68"/>
                      </a:cubicBezTo>
                      <a:cubicBezTo>
                        <a:pt x="35" y="69"/>
                        <a:pt x="36" y="70"/>
                        <a:pt x="38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4" y="70"/>
                        <a:pt x="65" y="69"/>
                        <a:pt x="65" y="68"/>
                      </a:cubicBezTo>
                      <a:cubicBezTo>
                        <a:pt x="65" y="66"/>
                        <a:pt x="64" y="65"/>
                        <a:pt x="62" y="65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8" y="46"/>
                        <a:pt x="63" y="44"/>
                        <a:pt x="66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8" y="39"/>
                        <a:pt x="68" y="39"/>
                        <a:pt x="68" y="39"/>
                      </a:cubicBezTo>
                      <a:cubicBezTo>
                        <a:pt x="77" y="39"/>
                        <a:pt x="83" y="36"/>
                        <a:pt x="88" y="31"/>
                      </a:cubicBezTo>
                      <a:cubicBezTo>
                        <a:pt x="96" y="22"/>
                        <a:pt x="96" y="8"/>
                        <a:pt x="9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8"/>
                        <a:pt x="5" y="22"/>
                        <a:pt x="13" y="31"/>
                      </a:cubicBezTo>
                      <a:cubicBezTo>
                        <a:pt x="17" y="36"/>
                        <a:pt x="24" y="39"/>
                        <a:pt x="33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8" y="44"/>
                        <a:pt x="43" y="47"/>
                        <a:pt x="47" y="48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lnTo>
                        <a:pt x="38" y="65"/>
                      </a:lnTo>
                      <a:close/>
                      <a:moveTo>
                        <a:pt x="70" y="34"/>
                      </a:moveTo>
                      <a:cubicBezTo>
                        <a:pt x="71" y="31"/>
                        <a:pt x="71" y="31"/>
                        <a:pt x="71" y="31"/>
                      </a:cubicBezTo>
                      <a:cubicBezTo>
                        <a:pt x="75" y="25"/>
                        <a:pt x="77" y="17"/>
                        <a:pt x="78" y="9"/>
                      </a:cubicBez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8"/>
                        <a:pt x="91" y="8"/>
                        <a:pt x="91" y="8"/>
                      </a:cubicBezTo>
                      <a:cubicBezTo>
                        <a:pt x="91" y="28"/>
                        <a:pt x="78" y="33"/>
                        <a:pt x="73" y="34"/>
                      </a:cubicBezTo>
                      <a:lnTo>
                        <a:pt x="70" y="34"/>
                      </a:lnTo>
                      <a:close/>
                      <a:moveTo>
                        <a:pt x="81" y="10"/>
                      </a:moveTo>
                      <a:cubicBezTo>
                        <a:pt x="80" y="17"/>
                        <a:pt x="78" y="24"/>
                        <a:pt x="75" y="30"/>
                      </a:cubicBezTo>
                      <a:cubicBezTo>
                        <a:pt x="81" y="28"/>
                        <a:pt x="88" y="23"/>
                        <a:pt x="88" y="10"/>
                      </a:cubicBezTo>
                      <a:lnTo>
                        <a:pt x="81" y="10"/>
                      </a:lnTo>
                      <a:close/>
                      <a:moveTo>
                        <a:pt x="30" y="34"/>
                      </a:move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2" y="32"/>
                        <a:pt x="10" y="28"/>
                        <a:pt x="9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17"/>
                        <a:pt x="25" y="25"/>
                        <a:pt x="29" y="31"/>
                      </a:cubicBezTo>
                      <a:lnTo>
                        <a:pt x="30" y="34"/>
                      </a:lnTo>
                      <a:close/>
                      <a:moveTo>
                        <a:pt x="12" y="10"/>
                      </a:moveTo>
                      <a:cubicBezTo>
                        <a:pt x="13" y="23"/>
                        <a:pt x="19" y="28"/>
                        <a:pt x="25" y="30"/>
                      </a:cubicBezTo>
                      <a:cubicBezTo>
                        <a:pt x="22" y="24"/>
                        <a:pt x="20" y="17"/>
                        <a:pt x="19" y="10"/>
                      </a:cubicBez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53" name="iṥļíḑê"/>
                <p:cNvGrpSpPr/>
                <p:nvPr/>
              </p:nvGrpSpPr>
              <p:grpSpPr>
                <a:xfrm>
                  <a:off x="6407880" y="1932955"/>
                  <a:ext cx="311041" cy="391562"/>
                  <a:chOff x="4541592" y="4960612"/>
                  <a:chExt cx="312551" cy="393463"/>
                </a:xfrm>
                <a:grpFill/>
              </p:grpSpPr>
              <p:sp>
                <p:nvSpPr>
                  <p:cNvPr id="233" name="iṣļïďê"/>
                  <p:cNvSpPr/>
                  <p:nvPr/>
                </p:nvSpPr>
                <p:spPr bwMode="auto">
                  <a:xfrm>
                    <a:off x="4541592" y="4978064"/>
                    <a:ext cx="304617" cy="376011"/>
                  </a:xfrm>
                  <a:custGeom>
                    <a:avLst/>
                    <a:gdLst>
                      <a:gd name="T0" fmla="*/ 190 w 192"/>
                      <a:gd name="T1" fmla="*/ 29 h 237"/>
                      <a:gd name="T2" fmla="*/ 164 w 192"/>
                      <a:gd name="T3" fmla="*/ 67 h 237"/>
                      <a:gd name="T4" fmla="*/ 159 w 192"/>
                      <a:gd name="T5" fmla="*/ 71 h 237"/>
                      <a:gd name="T6" fmla="*/ 69 w 192"/>
                      <a:gd name="T7" fmla="*/ 199 h 237"/>
                      <a:gd name="T8" fmla="*/ 5 w 192"/>
                      <a:gd name="T9" fmla="*/ 230 h 237"/>
                      <a:gd name="T10" fmla="*/ 14 w 192"/>
                      <a:gd name="T11" fmla="*/ 164 h 237"/>
                      <a:gd name="T12" fmla="*/ 109 w 192"/>
                      <a:gd name="T13" fmla="*/ 36 h 237"/>
                      <a:gd name="T14" fmla="*/ 112 w 192"/>
                      <a:gd name="T15" fmla="*/ 34 h 237"/>
                      <a:gd name="T16" fmla="*/ 133 w 192"/>
                      <a:gd name="T17" fmla="*/ 3 h 237"/>
                      <a:gd name="T18" fmla="*/ 128 w 192"/>
                      <a:gd name="T19" fmla="*/ 0 h 237"/>
                      <a:gd name="T20" fmla="*/ 12 w 192"/>
                      <a:gd name="T21" fmla="*/ 161 h 237"/>
                      <a:gd name="T22" fmla="*/ 0 w 192"/>
                      <a:gd name="T23" fmla="*/ 237 h 237"/>
                      <a:gd name="T24" fmla="*/ 71 w 192"/>
                      <a:gd name="T25" fmla="*/ 204 h 237"/>
                      <a:gd name="T26" fmla="*/ 71 w 192"/>
                      <a:gd name="T27" fmla="*/ 204 h 237"/>
                      <a:gd name="T28" fmla="*/ 173 w 192"/>
                      <a:gd name="T29" fmla="*/ 62 h 237"/>
                      <a:gd name="T30" fmla="*/ 192 w 192"/>
                      <a:gd name="T31" fmla="*/ 31 h 237"/>
                      <a:gd name="T32" fmla="*/ 190 w 192"/>
                      <a:gd name="T33" fmla="*/ 29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92" h="237">
                        <a:moveTo>
                          <a:pt x="190" y="29"/>
                        </a:moveTo>
                        <a:lnTo>
                          <a:pt x="164" y="67"/>
                        </a:lnTo>
                        <a:lnTo>
                          <a:pt x="159" y="71"/>
                        </a:lnTo>
                        <a:lnTo>
                          <a:pt x="69" y="199"/>
                        </a:lnTo>
                        <a:lnTo>
                          <a:pt x="5" y="230"/>
                        </a:lnTo>
                        <a:lnTo>
                          <a:pt x="14" y="164"/>
                        </a:lnTo>
                        <a:lnTo>
                          <a:pt x="109" y="36"/>
                        </a:lnTo>
                        <a:lnTo>
                          <a:pt x="112" y="34"/>
                        </a:lnTo>
                        <a:lnTo>
                          <a:pt x="133" y="3"/>
                        </a:lnTo>
                        <a:lnTo>
                          <a:pt x="128" y="0"/>
                        </a:lnTo>
                        <a:lnTo>
                          <a:pt x="12" y="161"/>
                        </a:lnTo>
                        <a:lnTo>
                          <a:pt x="0" y="237"/>
                        </a:lnTo>
                        <a:lnTo>
                          <a:pt x="71" y="204"/>
                        </a:lnTo>
                        <a:lnTo>
                          <a:pt x="71" y="204"/>
                        </a:lnTo>
                        <a:lnTo>
                          <a:pt x="173" y="62"/>
                        </a:lnTo>
                        <a:lnTo>
                          <a:pt x="192" y="31"/>
                        </a:lnTo>
                        <a:lnTo>
                          <a:pt x="190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0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4" name="ïṥḷïḑè"/>
                  <p:cNvSpPr/>
                  <p:nvPr/>
                </p:nvSpPr>
                <p:spPr bwMode="auto">
                  <a:xfrm>
                    <a:off x="4587603" y="5035181"/>
                    <a:ext cx="153896" cy="211010"/>
                  </a:xfrm>
                  <a:custGeom>
                    <a:avLst/>
                    <a:gdLst>
                      <a:gd name="T0" fmla="*/ 41 w 41"/>
                      <a:gd name="T1" fmla="*/ 0 h 56"/>
                      <a:gd name="T2" fmla="*/ 40 w 41"/>
                      <a:gd name="T3" fmla="*/ 2 h 56"/>
                      <a:gd name="T4" fmla="*/ 2 w 41"/>
                      <a:gd name="T5" fmla="*/ 56 h 56"/>
                      <a:gd name="T6" fmla="*/ 0 w 41"/>
                      <a:gd name="T7" fmla="*/ 55 h 56"/>
                      <a:gd name="T8" fmla="*/ 38 w 41"/>
                      <a:gd name="T9" fmla="*/ 1 h 56"/>
                      <a:gd name="T10" fmla="*/ 39 w 41"/>
                      <a:gd name="T11" fmla="*/ 0 h 56"/>
                      <a:gd name="T12" fmla="*/ 41 w 41"/>
                      <a:gd name="T1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1" h="56">
                        <a:moveTo>
                          <a:pt x="41" y="0"/>
                        </a:move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8" y="1"/>
                          <a:pt x="38" y="1"/>
                          <a:pt x="38" y="1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40" y="0"/>
                          <a:pt x="41" y="0"/>
                          <a:pt x="4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5" name="ïṧ1ïḑé"/>
                  <p:cNvSpPr/>
                  <p:nvPr/>
                </p:nvSpPr>
                <p:spPr bwMode="auto">
                  <a:xfrm>
                    <a:off x="4609814" y="5043113"/>
                    <a:ext cx="158655" cy="220529"/>
                  </a:xfrm>
                  <a:custGeom>
                    <a:avLst/>
                    <a:gdLst>
                      <a:gd name="T0" fmla="*/ 42 w 42"/>
                      <a:gd name="T1" fmla="*/ 1 h 59"/>
                      <a:gd name="T2" fmla="*/ 41 w 42"/>
                      <a:gd name="T3" fmla="*/ 3 h 59"/>
                      <a:gd name="T4" fmla="*/ 2 w 42"/>
                      <a:gd name="T5" fmla="*/ 59 h 59"/>
                      <a:gd name="T6" fmla="*/ 0 w 42"/>
                      <a:gd name="T7" fmla="*/ 58 h 59"/>
                      <a:gd name="T8" fmla="*/ 39 w 42"/>
                      <a:gd name="T9" fmla="*/ 2 h 59"/>
                      <a:gd name="T10" fmla="*/ 40 w 42"/>
                      <a:gd name="T11" fmla="*/ 0 h 59"/>
                      <a:gd name="T12" fmla="*/ 42 w 42"/>
                      <a:gd name="T13" fmla="*/ 1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59">
                        <a:moveTo>
                          <a:pt x="42" y="1"/>
                        </a:move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2" y="59"/>
                          <a:pt x="2" y="59"/>
                          <a:pt x="2" y="59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39" y="2"/>
                          <a:pt x="39" y="2"/>
                          <a:pt x="39" y="2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41" y="1"/>
                          <a:pt x="41" y="1"/>
                          <a:pt x="4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îṩľîḓé"/>
                  <p:cNvSpPr/>
                  <p:nvPr/>
                </p:nvSpPr>
                <p:spPr bwMode="auto">
                  <a:xfrm>
                    <a:off x="4632026" y="5060565"/>
                    <a:ext cx="158655" cy="218943"/>
                  </a:xfrm>
                  <a:custGeom>
                    <a:avLst/>
                    <a:gdLst>
                      <a:gd name="T0" fmla="*/ 42 w 42"/>
                      <a:gd name="T1" fmla="*/ 2 h 58"/>
                      <a:gd name="T2" fmla="*/ 41 w 42"/>
                      <a:gd name="T3" fmla="*/ 4 h 58"/>
                      <a:gd name="T4" fmla="*/ 2 w 42"/>
                      <a:gd name="T5" fmla="*/ 58 h 58"/>
                      <a:gd name="T6" fmla="*/ 0 w 42"/>
                      <a:gd name="T7" fmla="*/ 57 h 58"/>
                      <a:gd name="T8" fmla="*/ 40 w 42"/>
                      <a:gd name="T9" fmla="*/ 2 h 58"/>
                      <a:gd name="T10" fmla="*/ 41 w 42"/>
                      <a:gd name="T11" fmla="*/ 0 h 58"/>
                      <a:gd name="T12" fmla="*/ 42 w 42"/>
                      <a:gd name="T1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58">
                        <a:moveTo>
                          <a:pt x="42" y="2"/>
                        </a:moveTo>
                        <a:cubicBezTo>
                          <a:pt x="41" y="4"/>
                          <a:pt x="41" y="4"/>
                          <a:pt x="41" y="4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40" y="2"/>
                          <a:pt x="40" y="2"/>
                          <a:pt x="40" y="2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41" y="1"/>
                          <a:pt x="42" y="1"/>
                          <a:pt x="4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7" name="isliḋé"/>
                  <p:cNvSpPr/>
                  <p:nvPr/>
                </p:nvSpPr>
                <p:spPr bwMode="auto">
                  <a:xfrm>
                    <a:off x="4560631" y="5230325"/>
                    <a:ext cx="98366" cy="71394"/>
                  </a:xfrm>
                  <a:custGeom>
                    <a:avLst/>
                    <a:gdLst>
                      <a:gd name="T0" fmla="*/ 26 w 26"/>
                      <a:gd name="T1" fmla="*/ 17 h 19"/>
                      <a:gd name="T2" fmla="*/ 22 w 26"/>
                      <a:gd name="T3" fmla="*/ 19 h 19"/>
                      <a:gd name="T4" fmla="*/ 0 w 26"/>
                      <a:gd name="T5" fmla="*/ 4 h 19"/>
                      <a:gd name="T6" fmla="*/ 1 w 26"/>
                      <a:gd name="T7" fmla="*/ 0 h 19"/>
                      <a:gd name="T8" fmla="*/ 26 w 26"/>
                      <a:gd name="T9" fmla="*/ 1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9">
                        <a:moveTo>
                          <a:pt x="26" y="17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5" y="5"/>
                          <a:pt x="0" y="4"/>
                          <a:pt x="0" y="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7" y="2"/>
                          <a:pt x="26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8" name="iSlîḍè"/>
                  <p:cNvSpPr/>
                  <p:nvPr/>
                </p:nvSpPr>
                <p:spPr bwMode="auto">
                  <a:xfrm>
                    <a:off x="4549526" y="5298547"/>
                    <a:ext cx="41250" cy="33317"/>
                  </a:xfrm>
                  <a:custGeom>
                    <a:avLst/>
                    <a:gdLst>
                      <a:gd name="T0" fmla="*/ 11 w 11"/>
                      <a:gd name="T1" fmla="*/ 8 h 9"/>
                      <a:gd name="T2" fmla="*/ 8 w 11"/>
                      <a:gd name="T3" fmla="*/ 9 h 9"/>
                      <a:gd name="T4" fmla="*/ 0 w 11"/>
                      <a:gd name="T5" fmla="*/ 3 h 9"/>
                      <a:gd name="T6" fmla="*/ 1 w 11"/>
                      <a:gd name="T7" fmla="*/ 0 h 9"/>
                      <a:gd name="T8" fmla="*/ 11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11" y="8"/>
                        </a:move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5" y="5"/>
                          <a:pt x="0" y="3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8" y="2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9" name="iṩľíḓè"/>
                  <p:cNvSpPr/>
                  <p:nvPr/>
                </p:nvSpPr>
                <p:spPr bwMode="auto">
                  <a:xfrm>
                    <a:off x="4703420" y="4960612"/>
                    <a:ext cx="150723" cy="138029"/>
                  </a:xfrm>
                  <a:custGeom>
                    <a:avLst/>
                    <a:gdLst>
                      <a:gd name="T0" fmla="*/ 15 w 40"/>
                      <a:gd name="T1" fmla="*/ 22 h 37"/>
                      <a:gd name="T2" fmla="*/ 10 w 40"/>
                      <a:gd name="T3" fmla="*/ 20 h 37"/>
                      <a:gd name="T4" fmla="*/ 4 w 40"/>
                      <a:gd name="T5" fmla="*/ 19 h 37"/>
                      <a:gd name="T6" fmla="*/ 3 w 40"/>
                      <a:gd name="T7" fmla="*/ 20 h 37"/>
                      <a:gd name="T8" fmla="*/ 9 w 40"/>
                      <a:gd name="T9" fmla="*/ 22 h 37"/>
                      <a:gd name="T10" fmla="*/ 14 w 40"/>
                      <a:gd name="T11" fmla="*/ 24 h 37"/>
                      <a:gd name="T12" fmla="*/ 21 w 40"/>
                      <a:gd name="T13" fmla="*/ 29 h 37"/>
                      <a:gd name="T14" fmla="*/ 17 w 40"/>
                      <a:gd name="T15" fmla="*/ 23 h 37"/>
                      <a:gd name="T16" fmla="*/ 15 w 40"/>
                      <a:gd name="T17" fmla="*/ 22 h 37"/>
                      <a:gd name="T18" fmla="*/ 10 w 40"/>
                      <a:gd name="T19" fmla="*/ 20 h 37"/>
                      <a:gd name="T20" fmla="*/ 4 w 40"/>
                      <a:gd name="T21" fmla="*/ 19 h 37"/>
                      <a:gd name="T22" fmla="*/ 3 w 40"/>
                      <a:gd name="T23" fmla="*/ 20 h 37"/>
                      <a:gd name="T24" fmla="*/ 9 w 40"/>
                      <a:gd name="T25" fmla="*/ 22 h 37"/>
                      <a:gd name="T26" fmla="*/ 14 w 40"/>
                      <a:gd name="T27" fmla="*/ 24 h 37"/>
                      <a:gd name="T28" fmla="*/ 21 w 40"/>
                      <a:gd name="T29" fmla="*/ 29 h 37"/>
                      <a:gd name="T30" fmla="*/ 17 w 40"/>
                      <a:gd name="T31" fmla="*/ 23 h 37"/>
                      <a:gd name="T32" fmla="*/ 29 w 40"/>
                      <a:gd name="T33" fmla="*/ 2 h 37"/>
                      <a:gd name="T34" fmla="*/ 15 w 40"/>
                      <a:gd name="T35" fmla="*/ 1 h 37"/>
                      <a:gd name="T36" fmla="*/ 11 w 40"/>
                      <a:gd name="T37" fmla="*/ 5 h 37"/>
                      <a:gd name="T38" fmla="*/ 2 w 40"/>
                      <a:gd name="T39" fmla="*/ 20 h 37"/>
                      <a:gd name="T40" fmla="*/ 7 w 40"/>
                      <a:gd name="T41" fmla="*/ 21 h 37"/>
                      <a:gd name="T42" fmla="*/ 13 w 40"/>
                      <a:gd name="T43" fmla="*/ 23 h 37"/>
                      <a:gd name="T44" fmla="*/ 16 w 40"/>
                      <a:gd name="T45" fmla="*/ 25 h 37"/>
                      <a:gd name="T46" fmla="*/ 22 w 40"/>
                      <a:gd name="T47" fmla="*/ 31 h 37"/>
                      <a:gd name="T48" fmla="*/ 24 w 40"/>
                      <a:gd name="T49" fmla="*/ 35 h 37"/>
                      <a:gd name="T50" fmla="*/ 30 w 40"/>
                      <a:gd name="T51" fmla="*/ 31 h 37"/>
                      <a:gd name="T52" fmla="*/ 26 w 40"/>
                      <a:gd name="T53" fmla="*/ 33 h 37"/>
                      <a:gd name="T54" fmla="*/ 22 w 40"/>
                      <a:gd name="T55" fmla="*/ 27 h 37"/>
                      <a:gd name="T56" fmla="*/ 15 w 40"/>
                      <a:gd name="T57" fmla="*/ 22 h 37"/>
                      <a:gd name="T58" fmla="*/ 10 w 40"/>
                      <a:gd name="T59" fmla="*/ 20 h 37"/>
                      <a:gd name="T60" fmla="*/ 4 w 40"/>
                      <a:gd name="T61" fmla="*/ 19 h 37"/>
                      <a:gd name="T62" fmla="*/ 13 w 40"/>
                      <a:gd name="T63" fmla="*/ 6 h 37"/>
                      <a:gd name="T64" fmla="*/ 28 w 40"/>
                      <a:gd name="T65" fmla="*/ 4 h 37"/>
                      <a:gd name="T66" fmla="*/ 37 w 40"/>
                      <a:gd name="T67" fmla="*/ 17 h 37"/>
                      <a:gd name="T68" fmla="*/ 17 w 40"/>
                      <a:gd name="T69" fmla="*/ 23 h 37"/>
                      <a:gd name="T70" fmla="*/ 13 w 40"/>
                      <a:gd name="T71" fmla="*/ 22 h 37"/>
                      <a:gd name="T72" fmla="*/ 8 w 40"/>
                      <a:gd name="T73" fmla="*/ 20 h 37"/>
                      <a:gd name="T74" fmla="*/ 4 w 40"/>
                      <a:gd name="T75" fmla="*/ 19 h 37"/>
                      <a:gd name="T76" fmla="*/ 7 w 40"/>
                      <a:gd name="T77" fmla="*/ 21 h 37"/>
                      <a:gd name="T78" fmla="*/ 13 w 40"/>
                      <a:gd name="T79" fmla="*/ 23 h 37"/>
                      <a:gd name="T80" fmla="*/ 16 w 40"/>
                      <a:gd name="T81" fmla="*/ 25 h 37"/>
                      <a:gd name="T82" fmla="*/ 22 w 40"/>
                      <a:gd name="T83" fmla="*/ 27 h 37"/>
                      <a:gd name="T84" fmla="*/ 17 w 40"/>
                      <a:gd name="T85" fmla="*/ 23 h 37"/>
                      <a:gd name="T86" fmla="*/ 13 w 40"/>
                      <a:gd name="T87" fmla="*/ 22 h 37"/>
                      <a:gd name="T88" fmla="*/ 8 w 40"/>
                      <a:gd name="T89" fmla="*/ 20 h 37"/>
                      <a:gd name="T90" fmla="*/ 4 w 40"/>
                      <a:gd name="T91" fmla="*/ 19 h 37"/>
                      <a:gd name="T92" fmla="*/ 7 w 40"/>
                      <a:gd name="T93" fmla="*/ 21 h 37"/>
                      <a:gd name="T94" fmla="*/ 13 w 40"/>
                      <a:gd name="T95" fmla="*/ 23 h 37"/>
                      <a:gd name="T96" fmla="*/ 16 w 40"/>
                      <a:gd name="T97" fmla="*/ 25 h 37"/>
                      <a:gd name="T98" fmla="*/ 22 w 40"/>
                      <a:gd name="T99" fmla="*/ 2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0" h="37"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40" y="15"/>
                        </a:moveTo>
                        <a:cubicBezTo>
                          <a:pt x="40" y="15"/>
                          <a:pt x="37" y="6"/>
                          <a:pt x="29" y="2"/>
                        </a:cubicBezTo>
                        <a:cubicBezTo>
                          <a:pt x="25" y="0"/>
                          <a:pt x="20" y="0"/>
                          <a:pt x="15" y="0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1" y="29"/>
                          <a:pt x="22" y="30"/>
                          <a:pt x="22" y="31"/>
                        </a:cubicBezTo>
                        <a:cubicBezTo>
                          <a:pt x="23" y="32"/>
                          <a:pt x="24" y="33"/>
                          <a:pt x="24" y="35"/>
                        </a:cubicBezTo>
                        <a:cubicBezTo>
                          <a:pt x="24" y="35"/>
                          <a:pt x="24" y="35"/>
                          <a:pt x="24" y="35"/>
                        </a:cubicBezTo>
                        <a:cubicBezTo>
                          <a:pt x="25" y="37"/>
                          <a:pt x="25" y="37"/>
                          <a:pt x="25" y="37"/>
                        </a:cubicBezTo>
                        <a:cubicBezTo>
                          <a:pt x="30" y="31"/>
                          <a:pt x="30" y="31"/>
                          <a:pt x="30" y="31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lose/>
                        <a:moveTo>
                          <a:pt x="26" y="33"/>
                        </a:moveTo>
                        <a:cubicBezTo>
                          <a:pt x="25" y="31"/>
                          <a:pt x="24" y="30"/>
                          <a:pt x="23" y="29"/>
                        </a:cubicBezTo>
                        <a:cubicBezTo>
                          <a:pt x="23" y="28"/>
                          <a:pt x="22" y="28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13" y="6"/>
                          <a:pt x="13" y="6"/>
                          <a:pt x="13" y="6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20" y="2"/>
                          <a:pt x="24" y="2"/>
                          <a:pt x="28" y="4"/>
                        </a:cubicBezTo>
                        <a:cubicBezTo>
                          <a:pt x="35" y="7"/>
                          <a:pt x="38" y="13"/>
                          <a:pt x="38" y="15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lnTo>
                          <a:pt x="26" y="33"/>
                        </a:ln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  <a:moveTo>
                          <a:pt x="17" y="23"/>
                        </a:moveTo>
                        <a:cubicBezTo>
                          <a:pt x="16" y="23"/>
                          <a:pt x="16" y="23"/>
                          <a:pt x="15" y="22"/>
                        </a:cubicBezTo>
                        <a:cubicBezTo>
                          <a:pt x="15" y="22"/>
                          <a:pt x="14" y="22"/>
                          <a:pt x="13" y="22"/>
                        </a:cubicBezTo>
                        <a:cubicBezTo>
                          <a:pt x="12" y="21"/>
                          <a:pt x="11" y="21"/>
                          <a:pt x="10" y="20"/>
                        </a:cubicBezTo>
                        <a:cubicBezTo>
                          <a:pt x="10" y="20"/>
                          <a:pt x="9" y="20"/>
                          <a:pt x="8" y="20"/>
                        </a:cubicBezTo>
                        <a:cubicBezTo>
                          <a:pt x="7" y="19"/>
                          <a:pt x="5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5" y="21"/>
                          <a:pt x="7" y="21"/>
                        </a:cubicBezTo>
                        <a:cubicBezTo>
                          <a:pt x="8" y="21"/>
                          <a:pt x="9" y="22"/>
                          <a:pt x="9" y="22"/>
                        </a:cubicBezTo>
                        <a:cubicBezTo>
                          <a:pt x="10" y="22"/>
                          <a:pt x="11" y="23"/>
                          <a:pt x="13" y="23"/>
                        </a:cubicBezTo>
                        <a:cubicBezTo>
                          <a:pt x="13" y="23"/>
                          <a:pt x="14" y="24"/>
                          <a:pt x="14" y="24"/>
                        </a:cubicBezTo>
                        <a:cubicBezTo>
                          <a:pt x="15" y="24"/>
                          <a:pt x="15" y="25"/>
                          <a:pt x="16" y="25"/>
                        </a:cubicBezTo>
                        <a:cubicBezTo>
                          <a:pt x="18" y="26"/>
                          <a:pt x="19" y="27"/>
                          <a:pt x="21" y="29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0" y="26"/>
                          <a:pt x="19" y="25"/>
                          <a:pt x="17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4" name="îṥlidè"/>
                <p:cNvGrpSpPr/>
                <p:nvPr/>
              </p:nvGrpSpPr>
              <p:grpSpPr>
                <a:xfrm>
                  <a:off x="6144878" y="3174491"/>
                  <a:ext cx="311039" cy="440507"/>
                  <a:chOff x="5698186" y="1950933"/>
                  <a:chExt cx="312549" cy="442646"/>
                </a:xfrm>
                <a:grpFill/>
              </p:grpSpPr>
              <p:sp>
                <p:nvSpPr>
                  <p:cNvPr id="230" name="íśļîḍe"/>
                  <p:cNvSpPr/>
                  <p:nvPr/>
                </p:nvSpPr>
                <p:spPr bwMode="auto">
                  <a:xfrm>
                    <a:off x="5702945" y="1950933"/>
                    <a:ext cx="307790" cy="442646"/>
                  </a:xfrm>
                  <a:custGeom>
                    <a:avLst/>
                    <a:gdLst>
                      <a:gd name="T0" fmla="*/ 82 w 82"/>
                      <a:gd name="T1" fmla="*/ 118 h 118"/>
                      <a:gd name="T2" fmla="*/ 29 w 82"/>
                      <a:gd name="T3" fmla="*/ 116 h 118"/>
                      <a:gd name="T4" fmla="*/ 47 w 82"/>
                      <a:gd name="T5" fmla="*/ 96 h 118"/>
                      <a:gd name="T6" fmla="*/ 30 w 82"/>
                      <a:gd name="T7" fmla="*/ 1 h 118"/>
                      <a:gd name="T8" fmla="*/ 31 w 82"/>
                      <a:gd name="T9" fmla="*/ 0 h 118"/>
                      <a:gd name="T10" fmla="*/ 59 w 82"/>
                      <a:gd name="T11" fmla="*/ 18 h 118"/>
                      <a:gd name="T12" fmla="*/ 58 w 82"/>
                      <a:gd name="T13" fmla="*/ 20 h 118"/>
                      <a:gd name="T14" fmla="*/ 60 w 82"/>
                      <a:gd name="T15" fmla="*/ 86 h 118"/>
                      <a:gd name="T16" fmla="*/ 79 w 82"/>
                      <a:gd name="T17" fmla="*/ 70 h 118"/>
                      <a:gd name="T18" fmla="*/ 82 w 82"/>
                      <a:gd name="T19" fmla="*/ 118 h 118"/>
                      <a:gd name="T20" fmla="*/ 36 w 82"/>
                      <a:gd name="T21" fmla="*/ 113 h 118"/>
                      <a:gd name="T22" fmla="*/ 79 w 82"/>
                      <a:gd name="T23" fmla="*/ 115 h 118"/>
                      <a:gd name="T24" fmla="*/ 76 w 82"/>
                      <a:gd name="T25" fmla="*/ 76 h 118"/>
                      <a:gd name="T26" fmla="*/ 59 w 82"/>
                      <a:gd name="T27" fmla="*/ 90 h 118"/>
                      <a:gd name="T28" fmla="*/ 59 w 82"/>
                      <a:gd name="T29" fmla="*/ 89 h 118"/>
                      <a:gd name="T30" fmla="*/ 55 w 82"/>
                      <a:gd name="T31" fmla="*/ 19 h 118"/>
                      <a:gd name="T32" fmla="*/ 32 w 82"/>
                      <a:gd name="T33" fmla="*/ 4 h 118"/>
                      <a:gd name="T34" fmla="*/ 50 w 82"/>
                      <a:gd name="T35" fmla="*/ 95 h 118"/>
                      <a:gd name="T36" fmla="*/ 52 w 82"/>
                      <a:gd name="T37" fmla="*/ 96 h 118"/>
                      <a:gd name="T38" fmla="*/ 36 w 82"/>
                      <a:gd name="T39" fmla="*/ 113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2" h="118">
                        <a:moveTo>
                          <a:pt x="82" y="118"/>
                        </a:moveTo>
                        <a:cubicBezTo>
                          <a:pt x="29" y="116"/>
                          <a:pt x="29" y="116"/>
                          <a:pt x="29" y="116"/>
                        </a:cubicBezTo>
                        <a:cubicBezTo>
                          <a:pt x="47" y="96"/>
                          <a:pt x="47" y="96"/>
                          <a:pt x="47" y="96"/>
                        </a:cubicBezTo>
                        <a:cubicBezTo>
                          <a:pt x="0" y="62"/>
                          <a:pt x="30" y="2"/>
                          <a:pt x="30" y="1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59" y="18"/>
                          <a:pt x="59" y="18"/>
                          <a:pt x="59" y="18"/>
                        </a:cubicBezTo>
                        <a:cubicBezTo>
                          <a:pt x="58" y="20"/>
                          <a:pt x="58" y="20"/>
                          <a:pt x="58" y="20"/>
                        </a:cubicBezTo>
                        <a:cubicBezTo>
                          <a:pt x="34" y="53"/>
                          <a:pt x="55" y="80"/>
                          <a:pt x="60" y="86"/>
                        </a:cubicBezTo>
                        <a:cubicBezTo>
                          <a:pt x="79" y="70"/>
                          <a:pt x="79" y="70"/>
                          <a:pt x="79" y="70"/>
                        </a:cubicBezTo>
                        <a:lnTo>
                          <a:pt x="82" y="118"/>
                        </a:lnTo>
                        <a:close/>
                        <a:moveTo>
                          <a:pt x="36" y="113"/>
                        </a:moveTo>
                        <a:cubicBezTo>
                          <a:pt x="79" y="115"/>
                          <a:pt x="79" y="115"/>
                          <a:pt x="79" y="115"/>
                        </a:cubicBezTo>
                        <a:cubicBezTo>
                          <a:pt x="76" y="76"/>
                          <a:pt x="76" y="76"/>
                          <a:pt x="76" y="76"/>
                        </a:cubicBezTo>
                        <a:cubicBezTo>
                          <a:pt x="59" y="90"/>
                          <a:pt x="59" y="90"/>
                          <a:pt x="59" y="90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8" y="88"/>
                          <a:pt x="28" y="58"/>
                          <a:pt x="55" y="19"/>
                        </a:cubicBezTo>
                        <a:cubicBezTo>
                          <a:pt x="32" y="4"/>
                          <a:pt x="32" y="4"/>
                          <a:pt x="32" y="4"/>
                        </a:cubicBezTo>
                        <a:cubicBezTo>
                          <a:pt x="28" y="14"/>
                          <a:pt x="7" y="65"/>
                          <a:pt x="50" y="95"/>
                        </a:cubicBezTo>
                        <a:cubicBezTo>
                          <a:pt x="52" y="96"/>
                          <a:pt x="52" y="96"/>
                          <a:pt x="52" y="96"/>
                        </a:cubicBezTo>
                        <a:lnTo>
                          <a:pt x="36" y="1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5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1" name="ïṩlîḑè"/>
                  <p:cNvSpPr/>
                  <p:nvPr/>
                </p:nvSpPr>
                <p:spPr bwMode="auto">
                  <a:xfrm>
                    <a:off x="5698186" y="1954106"/>
                    <a:ext cx="199905" cy="431541"/>
                  </a:xfrm>
                  <a:custGeom>
                    <a:avLst/>
                    <a:gdLst>
                      <a:gd name="T0" fmla="*/ 34 w 53"/>
                      <a:gd name="T1" fmla="*/ 115 h 115"/>
                      <a:gd name="T2" fmla="*/ 22 w 53"/>
                      <a:gd name="T3" fmla="*/ 113 h 115"/>
                      <a:gd name="T4" fmla="*/ 37 w 53"/>
                      <a:gd name="T5" fmla="*/ 96 h 115"/>
                      <a:gd name="T6" fmla="*/ 20 w 53"/>
                      <a:gd name="T7" fmla="*/ 10 h 115"/>
                      <a:gd name="T8" fmla="*/ 21 w 53"/>
                      <a:gd name="T9" fmla="*/ 10 h 115"/>
                      <a:gd name="T10" fmla="*/ 31 w 53"/>
                      <a:gd name="T11" fmla="*/ 0 h 115"/>
                      <a:gd name="T12" fmla="*/ 33 w 53"/>
                      <a:gd name="T13" fmla="*/ 2 h 115"/>
                      <a:gd name="T14" fmla="*/ 23 w 53"/>
                      <a:gd name="T15" fmla="*/ 12 h 115"/>
                      <a:gd name="T16" fmla="*/ 40 w 53"/>
                      <a:gd name="T17" fmla="*/ 94 h 115"/>
                      <a:gd name="T18" fmla="*/ 53 w 53"/>
                      <a:gd name="T19" fmla="*/ 94 h 115"/>
                      <a:gd name="T20" fmla="*/ 34 w 53"/>
                      <a:gd name="T21" fmla="*/ 115 h 115"/>
                      <a:gd name="T22" fmla="*/ 28 w 53"/>
                      <a:gd name="T23" fmla="*/ 111 h 115"/>
                      <a:gd name="T24" fmla="*/ 33 w 53"/>
                      <a:gd name="T25" fmla="*/ 112 h 115"/>
                      <a:gd name="T26" fmla="*/ 46 w 53"/>
                      <a:gd name="T27" fmla="*/ 97 h 115"/>
                      <a:gd name="T28" fmla="*/ 40 w 53"/>
                      <a:gd name="T29" fmla="*/ 97 h 115"/>
                      <a:gd name="T30" fmla="*/ 28 w 53"/>
                      <a:gd name="T31" fmla="*/ 111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3" h="115">
                        <a:moveTo>
                          <a:pt x="34" y="115"/>
                        </a:moveTo>
                        <a:cubicBezTo>
                          <a:pt x="22" y="113"/>
                          <a:pt x="22" y="113"/>
                          <a:pt x="22" y="113"/>
                        </a:cubicBezTo>
                        <a:cubicBezTo>
                          <a:pt x="37" y="96"/>
                          <a:pt x="37" y="96"/>
                          <a:pt x="37" y="96"/>
                        </a:cubicBezTo>
                        <a:cubicBezTo>
                          <a:pt x="30" y="90"/>
                          <a:pt x="0" y="59"/>
                          <a:pt x="20" y="10"/>
                        </a:cubicBezTo>
                        <a:cubicBezTo>
                          <a:pt x="21" y="10"/>
                          <a:pt x="21" y="10"/>
                          <a:pt x="21" y="1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3" y="61"/>
                          <a:pt x="36" y="91"/>
                          <a:pt x="40" y="94"/>
                        </a:cubicBezTo>
                        <a:cubicBezTo>
                          <a:pt x="53" y="94"/>
                          <a:pt x="53" y="94"/>
                          <a:pt x="53" y="94"/>
                        </a:cubicBezTo>
                        <a:lnTo>
                          <a:pt x="34" y="115"/>
                        </a:lnTo>
                        <a:close/>
                        <a:moveTo>
                          <a:pt x="28" y="111"/>
                        </a:moveTo>
                        <a:cubicBezTo>
                          <a:pt x="33" y="112"/>
                          <a:pt x="33" y="112"/>
                          <a:pt x="33" y="112"/>
                        </a:cubicBezTo>
                        <a:cubicBezTo>
                          <a:pt x="46" y="97"/>
                          <a:pt x="46" y="97"/>
                          <a:pt x="46" y="97"/>
                        </a:cubicBezTo>
                        <a:cubicBezTo>
                          <a:pt x="40" y="97"/>
                          <a:pt x="40" y="97"/>
                          <a:pt x="40" y="97"/>
                        </a:cubicBezTo>
                        <a:lnTo>
                          <a:pt x="28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75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îṩḷïḑê"/>
                  <p:cNvSpPr/>
                  <p:nvPr/>
                </p:nvSpPr>
                <p:spPr bwMode="auto">
                  <a:xfrm>
                    <a:off x="5906023" y="2217473"/>
                    <a:ext cx="90433" cy="44423"/>
                  </a:xfrm>
                  <a:custGeom>
                    <a:avLst/>
                    <a:gdLst>
                      <a:gd name="T0" fmla="*/ 5 w 57"/>
                      <a:gd name="T1" fmla="*/ 28 h 28"/>
                      <a:gd name="T2" fmla="*/ 0 w 57"/>
                      <a:gd name="T3" fmla="*/ 23 h 28"/>
                      <a:gd name="T4" fmla="*/ 24 w 57"/>
                      <a:gd name="T5" fmla="*/ 0 h 28"/>
                      <a:gd name="T6" fmla="*/ 57 w 57"/>
                      <a:gd name="T7" fmla="*/ 0 h 28"/>
                      <a:gd name="T8" fmla="*/ 57 w 57"/>
                      <a:gd name="T9" fmla="*/ 7 h 28"/>
                      <a:gd name="T10" fmla="*/ 28 w 57"/>
                      <a:gd name="T11" fmla="*/ 7 h 28"/>
                      <a:gd name="T12" fmla="*/ 5 w 57"/>
                      <a:gd name="T1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28">
                        <a:moveTo>
                          <a:pt x="5" y="28"/>
                        </a:move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57" y="0"/>
                        </a:lnTo>
                        <a:lnTo>
                          <a:pt x="57" y="7"/>
                        </a:lnTo>
                        <a:lnTo>
                          <a:pt x="28" y="7"/>
                        </a:lnTo>
                        <a:lnTo>
                          <a:pt x="5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5" name="ïṣḷíďé"/>
                <p:cNvGrpSpPr/>
                <p:nvPr/>
              </p:nvGrpSpPr>
              <p:grpSpPr>
                <a:xfrm>
                  <a:off x="10871341" y="5236510"/>
                  <a:ext cx="228940" cy="325250"/>
                  <a:chOff x="4382937" y="5523837"/>
                  <a:chExt cx="230051" cy="326829"/>
                </a:xfrm>
                <a:grpFill/>
              </p:grpSpPr>
              <p:sp>
                <p:nvSpPr>
                  <p:cNvPr id="227" name="îŝliḑé"/>
                  <p:cNvSpPr/>
                  <p:nvPr/>
                </p:nvSpPr>
                <p:spPr bwMode="auto">
                  <a:xfrm>
                    <a:off x="4382937" y="5523837"/>
                    <a:ext cx="226877" cy="326829"/>
                  </a:xfrm>
                  <a:custGeom>
                    <a:avLst/>
                    <a:gdLst>
                      <a:gd name="T0" fmla="*/ 0 w 60"/>
                      <a:gd name="T1" fmla="*/ 87 h 87"/>
                      <a:gd name="T2" fmla="*/ 2 w 60"/>
                      <a:gd name="T3" fmla="*/ 50 h 87"/>
                      <a:gd name="T4" fmla="*/ 16 w 60"/>
                      <a:gd name="T5" fmla="*/ 62 h 87"/>
                      <a:gd name="T6" fmla="*/ 17 w 60"/>
                      <a:gd name="T7" fmla="*/ 15 h 87"/>
                      <a:gd name="T8" fmla="*/ 16 w 60"/>
                      <a:gd name="T9" fmla="*/ 14 h 87"/>
                      <a:gd name="T10" fmla="*/ 38 w 60"/>
                      <a:gd name="T11" fmla="*/ 0 h 87"/>
                      <a:gd name="T12" fmla="*/ 38 w 60"/>
                      <a:gd name="T13" fmla="*/ 1 h 87"/>
                      <a:gd name="T14" fmla="*/ 26 w 60"/>
                      <a:gd name="T15" fmla="*/ 70 h 87"/>
                      <a:gd name="T16" fmla="*/ 40 w 60"/>
                      <a:gd name="T17" fmla="*/ 85 h 87"/>
                      <a:gd name="T18" fmla="*/ 0 w 60"/>
                      <a:gd name="T19" fmla="*/ 87 h 87"/>
                      <a:gd name="T20" fmla="*/ 5 w 60"/>
                      <a:gd name="T21" fmla="*/ 56 h 87"/>
                      <a:gd name="T22" fmla="*/ 3 w 60"/>
                      <a:gd name="T23" fmla="*/ 83 h 87"/>
                      <a:gd name="T24" fmla="*/ 33 w 60"/>
                      <a:gd name="T25" fmla="*/ 82 h 87"/>
                      <a:gd name="T26" fmla="*/ 22 w 60"/>
                      <a:gd name="T27" fmla="*/ 70 h 87"/>
                      <a:gd name="T28" fmla="*/ 23 w 60"/>
                      <a:gd name="T29" fmla="*/ 69 h 87"/>
                      <a:gd name="T30" fmla="*/ 36 w 60"/>
                      <a:gd name="T31" fmla="*/ 4 h 87"/>
                      <a:gd name="T32" fmla="*/ 20 w 60"/>
                      <a:gd name="T33" fmla="*/ 14 h 87"/>
                      <a:gd name="T34" fmla="*/ 18 w 60"/>
                      <a:gd name="T35" fmla="*/ 65 h 87"/>
                      <a:gd name="T36" fmla="*/ 17 w 60"/>
                      <a:gd name="T37" fmla="*/ 66 h 87"/>
                      <a:gd name="T38" fmla="*/ 5 w 60"/>
                      <a:gd name="T39" fmla="*/ 5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0" h="87">
                        <a:moveTo>
                          <a:pt x="0" y="87"/>
                        </a:moveTo>
                        <a:cubicBezTo>
                          <a:pt x="2" y="50"/>
                          <a:pt x="2" y="50"/>
                          <a:pt x="2" y="50"/>
                        </a:cubicBezTo>
                        <a:cubicBezTo>
                          <a:pt x="16" y="62"/>
                          <a:pt x="16" y="62"/>
                          <a:pt x="16" y="62"/>
                        </a:cubicBezTo>
                        <a:cubicBezTo>
                          <a:pt x="20" y="57"/>
                          <a:pt x="35" y="39"/>
                          <a:pt x="17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1"/>
                          <a:pt x="38" y="1"/>
                          <a:pt x="38" y="1"/>
                        </a:cubicBezTo>
                        <a:cubicBezTo>
                          <a:pt x="39" y="1"/>
                          <a:pt x="60" y="45"/>
                          <a:pt x="26" y="70"/>
                        </a:cubicBezTo>
                        <a:cubicBezTo>
                          <a:pt x="40" y="85"/>
                          <a:pt x="40" y="85"/>
                          <a:pt x="40" y="85"/>
                        </a:cubicBezTo>
                        <a:lnTo>
                          <a:pt x="0" y="87"/>
                        </a:lnTo>
                        <a:close/>
                        <a:moveTo>
                          <a:pt x="5" y="56"/>
                        </a:moveTo>
                        <a:cubicBezTo>
                          <a:pt x="3" y="83"/>
                          <a:pt x="3" y="83"/>
                          <a:pt x="3" y="83"/>
                        </a:cubicBezTo>
                        <a:cubicBezTo>
                          <a:pt x="33" y="82"/>
                          <a:pt x="33" y="82"/>
                          <a:pt x="33" y="82"/>
                        </a:cubicBezTo>
                        <a:cubicBezTo>
                          <a:pt x="22" y="70"/>
                          <a:pt x="22" y="70"/>
                          <a:pt x="22" y="70"/>
                        </a:cubicBezTo>
                        <a:cubicBezTo>
                          <a:pt x="23" y="69"/>
                          <a:pt x="23" y="69"/>
                          <a:pt x="23" y="69"/>
                        </a:cubicBezTo>
                        <a:cubicBezTo>
                          <a:pt x="53" y="48"/>
                          <a:pt x="40" y="12"/>
                          <a:pt x="36" y="4"/>
                        </a:cubicBezTo>
                        <a:cubicBezTo>
                          <a:pt x="20" y="14"/>
                          <a:pt x="20" y="14"/>
                          <a:pt x="20" y="14"/>
                        </a:cubicBezTo>
                        <a:cubicBezTo>
                          <a:pt x="40" y="42"/>
                          <a:pt x="18" y="65"/>
                          <a:pt x="18" y="65"/>
                        </a:cubicBezTo>
                        <a:cubicBezTo>
                          <a:pt x="17" y="66"/>
                          <a:pt x="17" y="66"/>
                          <a:pt x="17" y="66"/>
                        </a:cubicBezTo>
                        <a:lnTo>
                          <a:pt x="5" y="5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iṩľïḑe"/>
                  <p:cNvSpPr/>
                  <p:nvPr/>
                </p:nvSpPr>
                <p:spPr bwMode="auto">
                  <a:xfrm>
                    <a:off x="4462265" y="5527010"/>
                    <a:ext cx="150723" cy="315723"/>
                  </a:xfrm>
                  <a:custGeom>
                    <a:avLst/>
                    <a:gdLst>
                      <a:gd name="T0" fmla="*/ 15 w 40"/>
                      <a:gd name="T1" fmla="*/ 84 h 84"/>
                      <a:gd name="T2" fmla="*/ 0 w 40"/>
                      <a:gd name="T3" fmla="*/ 68 h 84"/>
                      <a:gd name="T4" fmla="*/ 11 w 40"/>
                      <a:gd name="T5" fmla="*/ 68 h 84"/>
                      <a:gd name="T6" fmla="*/ 22 w 40"/>
                      <a:gd name="T7" fmla="*/ 9 h 84"/>
                      <a:gd name="T8" fmla="*/ 15 w 40"/>
                      <a:gd name="T9" fmla="*/ 2 h 84"/>
                      <a:gd name="T10" fmla="*/ 17 w 40"/>
                      <a:gd name="T11" fmla="*/ 0 h 84"/>
                      <a:gd name="T12" fmla="*/ 25 w 40"/>
                      <a:gd name="T13" fmla="*/ 7 h 84"/>
                      <a:gd name="T14" fmla="*/ 13 w 40"/>
                      <a:gd name="T15" fmla="*/ 70 h 84"/>
                      <a:gd name="T16" fmla="*/ 24 w 40"/>
                      <a:gd name="T17" fmla="*/ 83 h 84"/>
                      <a:gd name="T18" fmla="*/ 15 w 40"/>
                      <a:gd name="T19" fmla="*/ 84 h 84"/>
                      <a:gd name="T20" fmla="*/ 7 w 40"/>
                      <a:gd name="T21" fmla="*/ 71 h 84"/>
                      <a:gd name="T22" fmla="*/ 16 w 40"/>
                      <a:gd name="T23" fmla="*/ 81 h 84"/>
                      <a:gd name="T24" fmla="*/ 18 w 40"/>
                      <a:gd name="T25" fmla="*/ 80 h 84"/>
                      <a:gd name="T26" fmla="*/ 10 w 40"/>
                      <a:gd name="T27" fmla="*/ 71 h 84"/>
                      <a:gd name="T28" fmla="*/ 7 w 40"/>
                      <a:gd name="T29" fmla="*/ 7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84">
                        <a:moveTo>
                          <a:pt x="15" y="84"/>
                        </a:move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11" y="68"/>
                          <a:pt x="11" y="68"/>
                          <a:pt x="11" y="68"/>
                        </a:cubicBezTo>
                        <a:cubicBezTo>
                          <a:pt x="14" y="65"/>
                          <a:pt x="37" y="44"/>
                          <a:pt x="22" y="9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40" y="43"/>
                          <a:pt x="19" y="65"/>
                          <a:pt x="13" y="70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lnTo>
                          <a:pt x="15" y="84"/>
                        </a:lnTo>
                        <a:close/>
                        <a:moveTo>
                          <a:pt x="7" y="71"/>
                        </a:moveTo>
                        <a:cubicBezTo>
                          <a:pt x="16" y="81"/>
                          <a:pt x="16" y="81"/>
                          <a:pt x="16" y="81"/>
                        </a:cubicBezTo>
                        <a:cubicBezTo>
                          <a:pt x="18" y="80"/>
                          <a:pt x="18" y="80"/>
                          <a:pt x="18" y="80"/>
                        </a:cubicBezTo>
                        <a:cubicBezTo>
                          <a:pt x="10" y="71"/>
                          <a:pt x="10" y="71"/>
                          <a:pt x="10" y="71"/>
                        </a:cubicBezTo>
                        <a:lnTo>
                          <a:pt x="7" y="7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ísḷidè"/>
                  <p:cNvSpPr/>
                  <p:nvPr/>
                </p:nvSpPr>
                <p:spPr bwMode="auto">
                  <a:xfrm>
                    <a:off x="4394044" y="5715808"/>
                    <a:ext cx="68222" cy="36490"/>
                  </a:xfrm>
                  <a:custGeom>
                    <a:avLst/>
                    <a:gdLst>
                      <a:gd name="T0" fmla="*/ 38 w 43"/>
                      <a:gd name="T1" fmla="*/ 23 h 23"/>
                      <a:gd name="T2" fmla="*/ 22 w 43"/>
                      <a:gd name="T3" fmla="*/ 7 h 23"/>
                      <a:gd name="T4" fmla="*/ 0 w 43"/>
                      <a:gd name="T5" fmla="*/ 7 h 23"/>
                      <a:gd name="T6" fmla="*/ 0 w 43"/>
                      <a:gd name="T7" fmla="*/ 0 h 23"/>
                      <a:gd name="T8" fmla="*/ 24 w 43"/>
                      <a:gd name="T9" fmla="*/ 0 h 23"/>
                      <a:gd name="T10" fmla="*/ 43 w 43"/>
                      <a:gd name="T11" fmla="*/ 18 h 23"/>
                      <a:gd name="T12" fmla="*/ 38 w 43"/>
                      <a:gd name="T1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23">
                        <a:moveTo>
                          <a:pt x="38" y="23"/>
                        </a:moveTo>
                        <a:lnTo>
                          <a:pt x="22" y="7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43" y="18"/>
                        </a:lnTo>
                        <a:lnTo>
                          <a:pt x="38" y="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6" name="îṧlídê"/>
                <p:cNvGrpSpPr/>
                <p:nvPr/>
              </p:nvGrpSpPr>
              <p:grpSpPr>
                <a:xfrm>
                  <a:off x="7426036" y="1834201"/>
                  <a:ext cx="404194" cy="675760"/>
                  <a:chOff x="5714051" y="2563340"/>
                  <a:chExt cx="406156" cy="679041"/>
                </a:xfrm>
                <a:grpFill/>
              </p:grpSpPr>
              <p:sp>
                <p:nvSpPr>
                  <p:cNvPr id="213" name="iṣḷiḍê"/>
                  <p:cNvSpPr/>
                  <p:nvPr/>
                </p:nvSpPr>
                <p:spPr bwMode="auto">
                  <a:xfrm>
                    <a:off x="5755301" y="2701369"/>
                    <a:ext cx="320483" cy="395049"/>
                  </a:xfrm>
                  <a:custGeom>
                    <a:avLst/>
                    <a:gdLst>
                      <a:gd name="T0" fmla="*/ 57 w 85"/>
                      <a:gd name="T1" fmla="*/ 105 h 105"/>
                      <a:gd name="T2" fmla="*/ 61 w 85"/>
                      <a:gd name="T3" fmla="*/ 71 h 105"/>
                      <a:gd name="T4" fmla="*/ 75 w 85"/>
                      <a:gd name="T5" fmla="*/ 25 h 105"/>
                      <a:gd name="T6" fmla="*/ 50 w 85"/>
                      <a:gd name="T7" fmla="*/ 8 h 105"/>
                      <a:gd name="T8" fmla="*/ 13 w 85"/>
                      <a:gd name="T9" fmla="*/ 16 h 105"/>
                      <a:gd name="T10" fmla="*/ 18 w 85"/>
                      <a:gd name="T11" fmla="*/ 67 h 105"/>
                      <a:gd name="T12" fmla="*/ 29 w 85"/>
                      <a:gd name="T13" fmla="*/ 104 h 105"/>
                      <a:gd name="T14" fmla="*/ 26 w 85"/>
                      <a:gd name="T15" fmla="*/ 104 h 105"/>
                      <a:gd name="T16" fmla="*/ 15 w 85"/>
                      <a:gd name="T17" fmla="*/ 68 h 105"/>
                      <a:gd name="T18" fmla="*/ 10 w 85"/>
                      <a:gd name="T19" fmla="*/ 15 h 105"/>
                      <a:gd name="T20" fmla="*/ 51 w 85"/>
                      <a:gd name="T21" fmla="*/ 5 h 105"/>
                      <a:gd name="T22" fmla="*/ 77 w 85"/>
                      <a:gd name="T23" fmla="*/ 23 h 105"/>
                      <a:gd name="T24" fmla="*/ 64 w 85"/>
                      <a:gd name="T25" fmla="*/ 72 h 105"/>
                      <a:gd name="T26" fmla="*/ 59 w 85"/>
                      <a:gd name="T27" fmla="*/ 103 h 105"/>
                      <a:gd name="T28" fmla="*/ 57 w 85"/>
                      <a:gd name="T29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5" h="105">
                        <a:moveTo>
                          <a:pt x="57" y="105"/>
                        </a:moveTo>
                        <a:cubicBezTo>
                          <a:pt x="51" y="100"/>
                          <a:pt x="50" y="86"/>
                          <a:pt x="61" y="71"/>
                        </a:cubicBezTo>
                        <a:cubicBezTo>
                          <a:pt x="62" y="69"/>
                          <a:pt x="82" y="43"/>
                          <a:pt x="75" y="25"/>
                        </a:cubicBezTo>
                        <a:cubicBezTo>
                          <a:pt x="71" y="16"/>
                          <a:pt x="63" y="11"/>
                          <a:pt x="50" y="8"/>
                        </a:cubicBezTo>
                        <a:cubicBezTo>
                          <a:pt x="32" y="4"/>
                          <a:pt x="19" y="7"/>
                          <a:pt x="13" y="16"/>
                        </a:cubicBezTo>
                        <a:cubicBezTo>
                          <a:pt x="4" y="29"/>
                          <a:pt x="8" y="52"/>
                          <a:pt x="18" y="67"/>
                        </a:cubicBezTo>
                        <a:cubicBezTo>
                          <a:pt x="29" y="86"/>
                          <a:pt x="29" y="103"/>
                          <a:pt x="29" y="104"/>
                        </a:cubicBezTo>
                        <a:cubicBezTo>
                          <a:pt x="26" y="104"/>
                          <a:pt x="26" y="104"/>
                          <a:pt x="26" y="104"/>
                        </a:cubicBezTo>
                        <a:cubicBezTo>
                          <a:pt x="26" y="104"/>
                          <a:pt x="26" y="87"/>
                          <a:pt x="15" y="68"/>
                        </a:cubicBezTo>
                        <a:cubicBezTo>
                          <a:pt x="5" y="52"/>
                          <a:pt x="0" y="29"/>
                          <a:pt x="10" y="15"/>
                        </a:cubicBezTo>
                        <a:cubicBezTo>
                          <a:pt x="15" y="7"/>
                          <a:pt x="26" y="0"/>
                          <a:pt x="51" y="5"/>
                        </a:cubicBezTo>
                        <a:cubicBezTo>
                          <a:pt x="65" y="8"/>
                          <a:pt x="74" y="14"/>
                          <a:pt x="77" y="23"/>
                        </a:cubicBezTo>
                        <a:cubicBezTo>
                          <a:pt x="85" y="43"/>
                          <a:pt x="66" y="69"/>
                          <a:pt x="64" y="72"/>
                        </a:cubicBezTo>
                        <a:cubicBezTo>
                          <a:pt x="54" y="85"/>
                          <a:pt x="53" y="98"/>
                          <a:pt x="59" y="103"/>
                        </a:cubicBezTo>
                        <a:lnTo>
                          <a:pt x="57" y="10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0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íṥľïďê"/>
                  <p:cNvSpPr/>
                  <p:nvPr/>
                </p:nvSpPr>
                <p:spPr bwMode="auto">
                  <a:xfrm>
                    <a:off x="5879052" y="2931419"/>
                    <a:ext cx="71395" cy="157068"/>
                  </a:xfrm>
                  <a:custGeom>
                    <a:avLst/>
                    <a:gdLst>
                      <a:gd name="T0" fmla="*/ 16 w 19"/>
                      <a:gd name="T1" fmla="*/ 42 h 42"/>
                      <a:gd name="T2" fmla="*/ 13 w 19"/>
                      <a:gd name="T3" fmla="*/ 42 h 42"/>
                      <a:gd name="T4" fmla="*/ 8 w 19"/>
                      <a:gd name="T5" fmla="*/ 4 h 42"/>
                      <a:gd name="T6" fmla="*/ 7 w 19"/>
                      <a:gd name="T7" fmla="*/ 3 h 42"/>
                      <a:gd name="T8" fmla="*/ 5 w 19"/>
                      <a:gd name="T9" fmla="*/ 42 h 42"/>
                      <a:gd name="T10" fmla="*/ 2 w 19"/>
                      <a:gd name="T11" fmla="*/ 42 h 42"/>
                      <a:gd name="T12" fmla="*/ 6 w 19"/>
                      <a:gd name="T13" fmla="*/ 1 h 42"/>
                      <a:gd name="T14" fmla="*/ 9 w 19"/>
                      <a:gd name="T15" fmla="*/ 1 h 42"/>
                      <a:gd name="T16" fmla="*/ 16 w 19"/>
                      <a:gd name="T17" fmla="*/ 4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42">
                        <a:moveTo>
                          <a:pt x="16" y="42"/>
                        </a:move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14" y="33"/>
                          <a:pt x="14" y="7"/>
                          <a:pt x="8" y="4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4" y="5"/>
                          <a:pt x="4" y="25"/>
                          <a:pt x="5" y="42"/>
                        </a:cubicBezTo>
                        <a:cubicBezTo>
                          <a:pt x="2" y="42"/>
                          <a:pt x="2" y="42"/>
                          <a:pt x="2" y="42"/>
                        </a:cubicBezTo>
                        <a:cubicBezTo>
                          <a:pt x="1" y="33"/>
                          <a:pt x="0" y="5"/>
                          <a:pt x="6" y="1"/>
                        </a:cubicBezTo>
                        <a:cubicBezTo>
                          <a:pt x="7" y="0"/>
                          <a:pt x="8" y="0"/>
                          <a:pt x="9" y="1"/>
                        </a:cubicBezTo>
                        <a:cubicBezTo>
                          <a:pt x="19" y="6"/>
                          <a:pt x="16" y="39"/>
                          <a:pt x="16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íśḷîďe"/>
                  <p:cNvSpPr/>
                  <p:nvPr/>
                </p:nvSpPr>
                <p:spPr bwMode="auto">
                  <a:xfrm>
                    <a:off x="5856841" y="2874304"/>
                    <a:ext cx="109472" cy="109471"/>
                  </a:xfrm>
                  <a:custGeom>
                    <a:avLst/>
                    <a:gdLst>
                      <a:gd name="T0" fmla="*/ 21 w 29"/>
                      <a:gd name="T1" fmla="*/ 29 h 29"/>
                      <a:gd name="T2" fmla="*/ 18 w 29"/>
                      <a:gd name="T3" fmla="*/ 27 h 29"/>
                      <a:gd name="T4" fmla="*/ 26 w 29"/>
                      <a:gd name="T5" fmla="*/ 9 h 29"/>
                      <a:gd name="T6" fmla="*/ 25 w 29"/>
                      <a:gd name="T7" fmla="*/ 7 h 29"/>
                      <a:gd name="T8" fmla="*/ 20 w 29"/>
                      <a:gd name="T9" fmla="*/ 8 h 29"/>
                      <a:gd name="T10" fmla="*/ 10 w 29"/>
                      <a:gd name="T11" fmla="*/ 6 h 29"/>
                      <a:gd name="T12" fmla="*/ 8 w 29"/>
                      <a:gd name="T13" fmla="*/ 4 h 29"/>
                      <a:gd name="T14" fmla="*/ 5 w 29"/>
                      <a:gd name="T15" fmla="*/ 3 h 29"/>
                      <a:gd name="T16" fmla="*/ 3 w 29"/>
                      <a:gd name="T17" fmla="*/ 7 h 29"/>
                      <a:gd name="T18" fmla="*/ 11 w 29"/>
                      <a:gd name="T19" fmla="*/ 26 h 29"/>
                      <a:gd name="T20" fmla="*/ 8 w 29"/>
                      <a:gd name="T21" fmla="*/ 27 h 29"/>
                      <a:gd name="T22" fmla="*/ 0 w 29"/>
                      <a:gd name="T23" fmla="*/ 8 h 29"/>
                      <a:gd name="T24" fmla="*/ 0 w 29"/>
                      <a:gd name="T25" fmla="*/ 7 h 29"/>
                      <a:gd name="T26" fmla="*/ 4 w 29"/>
                      <a:gd name="T27" fmla="*/ 0 h 29"/>
                      <a:gd name="T28" fmla="*/ 9 w 29"/>
                      <a:gd name="T29" fmla="*/ 2 h 29"/>
                      <a:gd name="T30" fmla="*/ 12 w 29"/>
                      <a:gd name="T31" fmla="*/ 5 h 29"/>
                      <a:gd name="T32" fmla="*/ 18 w 29"/>
                      <a:gd name="T33" fmla="*/ 6 h 29"/>
                      <a:gd name="T34" fmla="*/ 27 w 29"/>
                      <a:gd name="T35" fmla="*/ 4 h 29"/>
                      <a:gd name="T36" fmla="*/ 29 w 29"/>
                      <a:gd name="T37" fmla="*/ 9 h 29"/>
                      <a:gd name="T38" fmla="*/ 29 w 29"/>
                      <a:gd name="T39" fmla="*/ 10 h 29"/>
                      <a:gd name="T40" fmla="*/ 21 w 29"/>
                      <a:gd name="T41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9" h="29">
                        <a:moveTo>
                          <a:pt x="21" y="29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26" y="9"/>
                          <a:pt x="26" y="9"/>
                          <a:pt x="26" y="9"/>
                        </a:cubicBezTo>
                        <a:cubicBezTo>
                          <a:pt x="26" y="8"/>
                          <a:pt x="26" y="7"/>
                          <a:pt x="25" y="7"/>
                        </a:cubicBezTo>
                        <a:cubicBezTo>
                          <a:pt x="24" y="6"/>
                          <a:pt x="22" y="7"/>
                          <a:pt x="20" y="8"/>
                        </a:cubicBezTo>
                        <a:cubicBezTo>
                          <a:pt x="13" y="12"/>
                          <a:pt x="11" y="9"/>
                          <a:pt x="10" y="6"/>
                        </a:cubicBezTo>
                        <a:cubicBezTo>
                          <a:pt x="9" y="6"/>
                          <a:pt x="8" y="5"/>
                          <a:pt x="8" y="4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4" y="4"/>
                          <a:pt x="3" y="6"/>
                          <a:pt x="3" y="7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1"/>
                          <a:pt x="4" y="0"/>
                        </a:cubicBezTo>
                        <a:cubicBezTo>
                          <a:pt x="6" y="0"/>
                          <a:pt x="7" y="0"/>
                          <a:pt x="9" y="2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4" y="7"/>
                          <a:pt x="14" y="8"/>
                          <a:pt x="18" y="6"/>
                        </a:cubicBezTo>
                        <a:cubicBezTo>
                          <a:pt x="22" y="4"/>
                          <a:pt x="25" y="3"/>
                          <a:pt x="27" y="4"/>
                        </a:cubicBezTo>
                        <a:cubicBezTo>
                          <a:pt x="28" y="5"/>
                          <a:pt x="29" y="7"/>
                          <a:pt x="29" y="9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lnTo>
                          <a:pt x="21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i$ḷïḋe"/>
                  <p:cNvSpPr/>
                  <p:nvPr/>
                </p:nvSpPr>
                <p:spPr bwMode="auto">
                  <a:xfrm>
                    <a:off x="5826696" y="3080555"/>
                    <a:ext cx="169761" cy="49182"/>
                  </a:xfrm>
                  <a:custGeom>
                    <a:avLst/>
                    <a:gdLst>
                      <a:gd name="T0" fmla="*/ 23 w 45"/>
                      <a:gd name="T1" fmla="*/ 13 h 13"/>
                      <a:gd name="T2" fmla="*/ 0 w 45"/>
                      <a:gd name="T3" fmla="*/ 7 h 13"/>
                      <a:gd name="T4" fmla="*/ 0 w 45"/>
                      <a:gd name="T5" fmla="*/ 4 h 13"/>
                      <a:gd name="T6" fmla="*/ 19 w 45"/>
                      <a:gd name="T7" fmla="*/ 0 h 13"/>
                      <a:gd name="T8" fmla="*/ 41 w 45"/>
                      <a:gd name="T9" fmla="*/ 1 h 13"/>
                      <a:gd name="T10" fmla="*/ 45 w 45"/>
                      <a:gd name="T11" fmla="*/ 6 h 13"/>
                      <a:gd name="T12" fmla="*/ 44 w 45"/>
                      <a:gd name="T13" fmla="*/ 9 h 13"/>
                      <a:gd name="T14" fmla="*/ 23 w 45"/>
                      <a:gd name="T15" fmla="*/ 13 h 13"/>
                      <a:gd name="T16" fmla="*/ 19 w 45"/>
                      <a:gd name="T17" fmla="*/ 3 h 13"/>
                      <a:gd name="T18" fmla="*/ 3 w 45"/>
                      <a:gd name="T19" fmla="*/ 6 h 13"/>
                      <a:gd name="T20" fmla="*/ 23 w 45"/>
                      <a:gd name="T21" fmla="*/ 10 h 13"/>
                      <a:gd name="T22" fmla="*/ 42 w 45"/>
                      <a:gd name="T23" fmla="*/ 7 h 13"/>
                      <a:gd name="T24" fmla="*/ 42 w 45"/>
                      <a:gd name="T25" fmla="*/ 6 h 13"/>
                      <a:gd name="T26" fmla="*/ 41 w 45"/>
                      <a:gd name="T27" fmla="*/ 4 h 13"/>
                      <a:gd name="T28" fmla="*/ 19 w 45"/>
                      <a:gd name="T29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3">
                        <a:moveTo>
                          <a:pt x="23" y="13"/>
                        </a:moveTo>
                        <a:cubicBezTo>
                          <a:pt x="18" y="13"/>
                          <a:pt x="2" y="13"/>
                          <a:pt x="0" y="7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3"/>
                          <a:pt x="4" y="0"/>
                          <a:pt x="19" y="0"/>
                        </a:cubicBezTo>
                        <a:cubicBezTo>
                          <a:pt x="25" y="0"/>
                          <a:pt x="32" y="1"/>
                          <a:pt x="41" y="1"/>
                        </a:cubicBezTo>
                        <a:cubicBezTo>
                          <a:pt x="43" y="2"/>
                          <a:pt x="45" y="3"/>
                          <a:pt x="45" y="6"/>
                        </a:cubicBezTo>
                        <a:cubicBezTo>
                          <a:pt x="45" y="7"/>
                          <a:pt x="45" y="8"/>
                          <a:pt x="44" y="9"/>
                        </a:cubicBezTo>
                        <a:cubicBezTo>
                          <a:pt x="41" y="12"/>
                          <a:pt x="31" y="13"/>
                          <a:pt x="23" y="13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6"/>
                          <a:pt x="3" y="6"/>
                        </a:cubicBezTo>
                        <a:cubicBezTo>
                          <a:pt x="3" y="8"/>
                          <a:pt x="11" y="10"/>
                          <a:pt x="23" y="10"/>
                        </a:cubicBezTo>
                        <a:cubicBezTo>
                          <a:pt x="32" y="10"/>
                          <a:pt x="40" y="9"/>
                          <a:pt x="42" y="7"/>
                        </a:cubicBezTo>
                        <a:cubicBezTo>
                          <a:pt x="42" y="7"/>
                          <a:pt x="42" y="6"/>
                          <a:pt x="42" y="6"/>
                        </a:cubicBezTo>
                        <a:cubicBezTo>
                          <a:pt x="42" y="5"/>
                          <a:pt x="41" y="5"/>
                          <a:pt x="41" y="4"/>
                        </a:cubicBezTo>
                        <a:cubicBezTo>
                          <a:pt x="32" y="4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îşḻiḍè"/>
                  <p:cNvSpPr/>
                  <p:nvPr/>
                </p:nvSpPr>
                <p:spPr bwMode="auto">
                  <a:xfrm>
                    <a:off x="5826696" y="3118632"/>
                    <a:ext cx="169761" cy="49182"/>
                  </a:xfrm>
                  <a:custGeom>
                    <a:avLst/>
                    <a:gdLst>
                      <a:gd name="T0" fmla="*/ 23 w 45"/>
                      <a:gd name="T1" fmla="*/ 13 h 13"/>
                      <a:gd name="T2" fmla="*/ 0 w 45"/>
                      <a:gd name="T3" fmla="*/ 6 h 13"/>
                      <a:gd name="T4" fmla="*/ 0 w 45"/>
                      <a:gd name="T5" fmla="*/ 4 h 13"/>
                      <a:gd name="T6" fmla="*/ 19 w 45"/>
                      <a:gd name="T7" fmla="*/ 0 h 13"/>
                      <a:gd name="T8" fmla="*/ 41 w 45"/>
                      <a:gd name="T9" fmla="*/ 1 h 13"/>
                      <a:gd name="T10" fmla="*/ 45 w 45"/>
                      <a:gd name="T11" fmla="*/ 6 h 13"/>
                      <a:gd name="T12" fmla="*/ 44 w 45"/>
                      <a:gd name="T13" fmla="*/ 8 h 13"/>
                      <a:gd name="T14" fmla="*/ 23 w 45"/>
                      <a:gd name="T15" fmla="*/ 13 h 13"/>
                      <a:gd name="T16" fmla="*/ 19 w 45"/>
                      <a:gd name="T17" fmla="*/ 3 h 13"/>
                      <a:gd name="T18" fmla="*/ 3 w 45"/>
                      <a:gd name="T19" fmla="*/ 5 h 13"/>
                      <a:gd name="T20" fmla="*/ 23 w 45"/>
                      <a:gd name="T21" fmla="*/ 10 h 13"/>
                      <a:gd name="T22" fmla="*/ 42 w 45"/>
                      <a:gd name="T23" fmla="*/ 6 h 13"/>
                      <a:gd name="T24" fmla="*/ 42 w 45"/>
                      <a:gd name="T25" fmla="*/ 6 h 13"/>
                      <a:gd name="T26" fmla="*/ 41 w 45"/>
                      <a:gd name="T27" fmla="*/ 4 h 13"/>
                      <a:gd name="T28" fmla="*/ 19 w 45"/>
                      <a:gd name="T29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3">
                        <a:moveTo>
                          <a:pt x="23" y="13"/>
                        </a:moveTo>
                        <a:cubicBezTo>
                          <a:pt x="18" y="13"/>
                          <a:pt x="2" y="12"/>
                          <a:pt x="0" y="6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2"/>
                          <a:pt x="4" y="0"/>
                          <a:pt x="19" y="0"/>
                        </a:cubicBezTo>
                        <a:cubicBezTo>
                          <a:pt x="25" y="0"/>
                          <a:pt x="32" y="0"/>
                          <a:pt x="41" y="1"/>
                        </a:cubicBezTo>
                        <a:cubicBezTo>
                          <a:pt x="43" y="1"/>
                          <a:pt x="45" y="3"/>
                          <a:pt x="45" y="6"/>
                        </a:cubicBezTo>
                        <a:cubicBezTo>
                          <a:pt x="45" y="7"/>
                          <a:pt x="45" y="8"/>
                          <a:pt x="44" y="8"/>
                        </a:cubicBezTo>
                        <a:cubicBezTo>
                          <a:pt x="41" y="12"/>
                          <a:pt x="31" y="13"/>
                          <a:pt x="23" y="13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5"/>
                          <a:pt x="3" y="5"/>
                        </a:cubicBezTo>
                        <a:cubicBezTo>
                          <a:pt x="3" y="7"/>
                          <a:pt x="11" y="10"/>
                          <a:pt x="23" y="10"/>
                        </a:cubicBezTo>
                        <a:cubicBezTo>
                          <a:pt x="32" y="10"/>
                          <a:pt x="40" y="8"/>
                          <a:pt x="42" y="6"/>
                        </a:cubicBezTo>
                        <a:cubicBezTo>
                          <a:pt x="42" y="6"/>
                          <a:pt x="42" y="6"/>
                          <a:pt x="42" y="6"/>
                        </a:cubicBezTo>
                        <a:cubicBezTo>
                          <a:pt x="42" y="4"/>
                          <a:pt x="41" y="4"/>
                          <a:pt x="41" y="4"/>
                        </a:cubicBezTo>
                        <a:cubicBezTo>
                          <a:pt x="32" y="3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îṥľíḓe"/>
                  <p:cNvSpPr/>
                  <p:nvPr/>
                </p:nvSpPr>
                <p:spPr bwMode="auto">
                  <a:xfrm>
                    <a:off x="5826696" y="3156709"/>
                    <a:ext cx="169761" cy="44423"/>
                  </a:xfrm>
                  <a:custGeom>
                    <a:avLst/>
                    <a:gdLst>
                      <a:gd name="T0" fmla="*/ 23 w 45"/>
                      <a:gd name="T1" fmla="*/ 12 h 12"/>
                      <a:gd name="T2" fmla="*/ 0 w 45"/>
                      <a:gd name="T3" fmla="*/ 6 h 12"/>
                      <a:gd name="T4" fmla="*/ 0 w 45"/>
                      <a:gd name="T5" fmla="*/ 4 h 12"/>
                      <a:gd name="T6" fmla="*/ 19 w 45"/>
                      <a:gd name="T7" fmla="*/ 0 h 12"/>
                      <a:gd name="T8" fmla="*/ 41 w 45"/>
                      <a:gd name="T9" fmla="*/ 1 h 12"/>
                      <a:gd name="T10" fmla="*/ 45 w 45"/>
                      <a:gd name="T11" fmla="*/ 6 h 12"/>
                      <a:gd name="T12" fmla="*/ 44 w 45"/>
                      <a:gd name="T13" fmla="*/ 8 h 12"/>
                      <a:gd name="T14" fmla="*/ 23 w 45"/>
                      <a:gd name="T15" fmla="*/ 12 h 12"/>
                      <a:gd name="T16" fmla="*/ 19 w 45"/>
                      <a:gd name="T17" fmla="*/ 3 h 12"/>
                      <a:gd name="T18" fmla="*/ 3 w 45"/>
                      <a:gd name="T19" fmla="*/ 5 h 12"/>
                      <a:gd name="T20" fmla="*/ 23 w 45"/>
                      <a:gd name="T21" fmla="*/ 9 h 12"/>
                      <a:gd name="T22" fmla="*/ 42 w 45"/>
                      <a:gd name="T23" fmla="*/ 6 h 12"/>
                      <a:gd name="T24" fmla="*/ 42 w 45"/>
                      <a:gd name="T25" fmla="*/ 6 h 12"/>
                      <a:gd name="T26" fmla="*/ 41 w 45"/>
                      <a:gd name="T27" fmla="*/ 4 h 12"/>
                      <a:gd name="T28" fmla="*/ 19 w 45"/>
                      <a:gd name="T29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5" h="12">
                        <a:moveTo>
                          <a:pt x="23" y="12"/>
                        </a:moveTo>
                        <a:cubicBezTo>
                          <a:pt x="18" y="12"/>
                          <a:pt x="2" y="12"/>
                          <a:pt x="0" y="6"/>
                        </a:cubicBezTo>
                        <a:cubicBezTo>
                          <a:pt x="0" y="6"/>
                          <a:pt x="0" y="5"/>
                          <a:pt x="0" y="4"/>
                        </a:cubicBezTo>
                        <a:cubicBezTo>
                          <a:pt x="1" y="2"/>
                          <a:pt x="4" y="0"/>
                          <a:pt x="19" y="0"/>
                        </a:cubicBezTo>
                        <a:cubicBezTo>
                          <a:pt x="25" y="0"/>
                          <a:pt x="32" y="0"/>
                          <a:pt x="41" y="1"/>
                        </a:cubicBezTo>
                        <a:cubicBezTo>
                          <a:pt x="43" y="1"/>
                          <a:pt x="45" y="2"/>
                          <a:pt x="45" y="6"/>
                        </a:cubicBezTo>
                        <a:cubicBezTo>
                          <a:pt x="45" y="6"/>
                          <a:pt x="45" y="7"/>
                          <a:pt x="44" y="8"/>
                        </a:cubicBezTo>
                        <a:cubicBezTo>
                          <a:pt x="41" y="11"/>
                          <a:pt x="31" y="12"/>
                          <a:pt x="23" y="12"/>
                        </a:cubicBezTo>
                        <a:close/>
                        <a:moveTo>
                          <a:pt x="19" y="3"/>
                        </a:moveTo>
                        <a:cubicBezTo>
                          <a:pt x="4" y="3"/>
                          <a:pt x="3" y="5"/>
                          <a:pt x="3" y="5"/>
                        </a:cubicBezTo>
                        <a:cubicBezTo>
                          <a:pt x="3" y="7"/>
                          <a:pt x="11" y="9"/>
                          <a:pt x="23" y="9"/>
                        </a:cubicBezTo>
                        <a:cubicBezTo>
                          <a:pt x="32" y="9"/>
                          <a:pt x="40" y="8"/>
                          <a:pt x="42" y="6"/>
                        </a:cubicBezTo>
                        <a:cubicBezTo>
                          <a:pt x="42" y="6"/>
                          <a:pt x="42" y="6"/>
                          <a:pt x="42" y="6"/>
                        </a:cubicBezTo>
                        <a:cubicBezTo>
                          <a:pt x="42" y="4"/>
                          <a:pt x="41" y="4"/>
                          <a:pt x="41" y="4"/>
                        </a:cubicBezTo>
                        <a:cubicBezTo>
                          <a:pt x="32" y="3"/>
                          <a:pt x="25" y="3"/>
                          <a:pt x="19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iṡlíďe"/>
                  <p:cNvSpPr/>
                  <p:nvPr/>
                </p:nvSpPr>
                <p:spPr bwMode="auto">
                  <a:xfrm>
                    <a:off x="5883811" y="3193199"/>
                    <a:ext cx="71395" cy="49182"/>
                  </a:xfrm>
                  <a:custGeom>
                    <a:avLst/>
                    <a:gdLst>
                      <a:gd name="T0" fmla="*/ 9 w 19"/>
                      <a:gd name="T1" fmla="*/ 13 h 13"/>
                      <a:gd name="T2" fmla="*/ 9 w 19"/>
                      <a:gd name="T3" fmla="*/ 13 h 13"/>
                      <a:gd name="T4" fmla="*/ 0 w 19"/>
                      <a:gd name="T5" fmla="*/ 1 h 13"/>
                      <a:gd name="T6" fmla="*/ 3 w 19"/>
                      <a:gd name="T7" fmla="*/ 0 h 13"/>
                      <a:gd name="T8" fmla="*/ 9 w 19"/>
                      <a:gd name="T9" fmla="*/ 10 h 13"/>
                      <a:gd name="T10" fmla="*/ 9 w 19"/>
                      <a:gd name="T11" fmla="*/ 10 h 13"/>
                      <a:gd name="T12" fmla="*/ 16 w 19"/>
                      <a:gd name="T13" fmla="*/ 0 h 13"/>
                      <a:gd name="T14" fmla="*/ 19 w 19"/>
                      <a:gd name="T15" fmla="*/ 1 h 13"/>
                      <a:gd name="T16" fmla="*/ 9 w 19"/>
                      <a:gd name="T1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" h="13">
                        <a:moveTo>
                          <a:pt x="9" y="13"/>
                        </a:move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4" y="12"/>
                          <a:pt x="0" y="2"/>
                          <a:pt x="0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4"/>
                          <a:pt x="7" y="10"/>
                          <a:pt x="9" y="10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10" y="10"/>
                          <a:pt x="13" y="9"/>
                          <a:pt x="16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6" y="9"/>
                          <a:pt x="13" y="13"/>
                          <a:pt x="9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iśļíḍè"/>
                  <p:cNvSpPr/>
                  <p:nvPr/>
                </p:nvSpPr>
                <p:spPr bwMode="auto">
                  <a:xfrm>
                    <a:off x="5714051" y="2610936"/>
                    <a:ext cx="90433" cy="98366"/>
                  </a:xfrm>
                  <a:custGeom>
                    <a:avLst/>
                    <a:gdLst>
                      <a:gd name="T0" fmla="*/ 21 w 24"/>
                      <a:gd name="T1" fmla="*/ 26 h 26"/>
                      <a:gd name="T2" fmla="*/ 0 w 24"/>
                      <a:gd name="T3" fmla="*/ 3 h 26"/>
                      <a:gd name="T4" fmla="*/ 1 w 24"/>
                      <a:gd name="T5" fmla="*/ 0 h 26"/>
                      <a:gd name="T6" fmla="*/ 24 w 24"/>
                      <a:gd name="T7" fmla="*/ 24 h 26"/>
                      <a:gd name="T8" fmla="*/ 21 w 2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6">
                        <a:moveTo>
                          <a:pt x="21" y="26"/>
                        </a:moveTo>
                        <a:cubicBezTo>
                          <a:pt x="21" y="26"/>
                          <a:pt x="11" y="5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3" y="2"/>
                          <a:pt x="23" y="24"/>
                          <a:pt x="24" y="24"/>
                        </a:cubicBezTo>
                        <a:lnTo>
                          <a:pt x="21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íṣ1îdê"/>
                  <p:cNvSpPr/>
                  <p:nvPr/>
                </p:nvSpPr>
                <p:spPr bwMode="auto">
                  <a:xfrm>
                    <a:off x="5837802" y="2607763"/>
                    <a:ext cx="30145" cy="82500"/>
                  </a:xfrm>
                  <a:custGeom>
                    <a:avLst/>
                    <a:gdLst>
                      <a:gd name="T0" fmla="*/ 5 w 8"/>
                      <a:gd name="T1" fmla="*/ 22 h 22"/>
                      <a:gd name="T2" fmla="*/ 0 w 8"/>
                      <a:gd name="T3" fmla="*/ 4 h 22"/>
                      <a:gd name="T4" fmla="*/ 1 w 8"/>
                      <a:gd name="T5" fmla="*/ 4 h 22"/>
                      <a:gd name="T6" fmla="*/ 1 w 8"/>
                      <a:gd name="T7" fmla="*/ 1 h 22"/>
                      <a:gd name="T8" fmla="*/ 8 w 8"/>
                      <a:gd name="T9" fmla="*/ 21 h 22"/>
                      <a:gd name="T10" fmla="*/ 5 w 8"/>
                      <a:gd name="T11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22">
                        <a:moveTo>
                          <a:pt x="5" y="22"/>
                        </a:moveTo>
                        <a:cubicBezTo>
                          <a:pt x="3" y="14"/>
                          <a:pt x="1" y="5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4" y="0"/>
                          <a:pt x="8" y="21"/>
                        </a:cubicBezTo>
                        <a:lnTo>
                          <a:pt x="5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î$lîḍè"/>
                  <p:cNvSpPr/>
                  <p:nvPr/>
                </p:nvSpPr>
                <p:spPr bwMode="auto">
                  <a:xfrm>
                    <a:off x="5909196" y="2563340"/>
                    <a:ext cx="30145" cy="126924"/>
                  </a:xfrm>
                  <a:custGeom>
                    <a:avLst/>
                    <a:gdLst>
                      <a:gd name="T0" fmla="*/ 3 w 8"/>
                      <a:gd name="T1" fmla="*/ 34 h 34"/>
                      <a:gd name="T2" fmla="*/ 6 w 8"/>
                      <a:gd name="T3" fmla="*/ 0 h 34"/>
                      <a:gd name="T4" fmla="*/ 8 w 8"/>
                      <a:gd name="T5" fmla="*/ 1 h 34"/>
                      <a:gd name="T6" fmla="*/ 6 w 8"/>
                      <a:gd name="T7" fmla="*/ 33 h 34"/>
                      <a:gd name="T8" fmla="*/ 3 w 8"/>
                      <a:gd name="T9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34">
                        <a:moveTo>
                          <a:pt x="3" y="34"/>
                        </a:moveTo>
                        <a:cubicBezTo>
                          <a:pt x="3" y="31"/>
                          <a:pt x="0" y="6"/>
                          <a:pt x="6" y="0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4" y="6"/>
                          <a:pt x="5" y="26"/>
                          <a:pt x="6" y="33"/>
                        </a:cubicBezTo>
                        <a:lnTo>
                          <a:pt x="3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ï$1ïḋè"/>
                  <p:cNvSpPr/>
                  <p:nvPr/>
                </p:nvSpPr>
                <p:spPr bwMode="auto">
                  <a:xfrm>
                    <a:off x="5969484" y="2629975"/>
                    <a:ext cx="34904" cy="68221"/>
                  </a:xfrm>
                  <a:custGeom>
                    <a:avLst/>
                    <a:gdLst>
                      <a:gd name="T0" fmla="*/ 3 w 9"/>
                      <a:gd name="T1" fmla="*/ 18 h 18"/>
                      <a:gd name="T2" fmla="*/ 0 w 9"/>
                      <a:gd name="T3" fmla="*/ 18 h 18"/>
                      <a:gd name="T4" fmla="*/ 8 w 9"/>
                      <a:gd name="T5" fmla="*/ 0 h 18"/>
                      <a:gd name="T6" fmla="*/ 9 w 9"/>
                      <a:gd name="T7" fmla="*/ 3 h 18"/>
                      <a:gd name="T8" fmla="*/ 3 w 9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3" y="18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15"/>
                          <a:pt x="3" y="1"/>
                          <a:pt x="8" y="0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6" y="4"/>
                          <a:pt x="4" y="12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îSļïḑé"/>
                  <p:cNvSpPr/>
                  <p:nvPr/>
                </p:nvSpPr>
                <p:spPr bwMode="auto">
                  <a:xfrm>
                    <a:off x="6023427" y="2656946"/>
                    <a:ext cx="96780" cy="66635"/>
                  </a:xfrm>
                  <a:custGeom>
                    <a:avLst/>
                    <a:gdLst>
                      <a:gd name="T0" fmla="*/ 3 w 26"/>
                      <a:gd name="T1" fmla="*/ 18 h 18"/>
                      <a:gd name="T2" fmla="*/ 0 w 26"/>
                      <a:gd name="T3" fmla="*/ 16 h 18"/>
                      <a:gd name="T4" fmla="*/ 26 w 26"/>
                      <a:gd name="T5" fmla="*/ 1 h 18"/>
                      <a:gd name="T6" fmla="*/ 25 w 26"/>
                      <a:gd name="T7" fmla="*/ 4 h 18"/>
                      <a:gd name="T8" fmla="*/ 3 w 26"/>
                      <a:gd name="T9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8">
                        <a:moveTo>
                          <a:pt x="3" y="18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14" y="0"/>
                          <a:pt x="26" y="1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16" y="3"/>
                          <a:pt x="3" y="18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îṣľîḓe"/>
                  <p:cNvSpPr/>
                  <p:nvPr/>
                </p:nvSpPr>
                <p:spPr bwMode="auto">
                  <a:xfrm>
                    <a:off x="6056745" y="2736273"/>
                    <a:ext cx="44423" cy="22212"/>
                  </a:xfrm>
                  <a:custGeom>
                    <a:avLst/>
                    <a:gdLst>
                      <a:gd name="T0" fmla="*/ 2 w 12"/>
                      <a:gd name="T1" fmla="*/ 6 h 6"/>
                      <a:gd name="T2" fmla="*/ 0 w 12"/>
                      <a:gd name="T3" fmla="*/ 4 h 6"/>
                      <a:gd name="T4" fmla="*/ 12 w 12"/>
                      <a:gd name="T5" fmla="*/ 1 h 6"/>
                      <a:gd name="T6" fmla="*/ 11 w 12"/>
                      <a:gd name="T7" fmla="*/ 4 h 6"/>
                      <a:gd name="T8" fmla="*/ 2 w 1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">
                        <a:moveTo>
                          <a:pt x="2" y="6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4"/>
                          <a:pt x="6" y="0"/>
                          <a:pt x="12" y="1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7" y="4"/>
                          <a:pt x="2" y="6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î$ļîďé"/>
                  <p:cNvSpPr/>
                  <p:nvPr/>
                </p:nvSpPr>
                <p:spPr bwMode="auto">
                  <a:xfrm>
                    <a:off x="5717224" y="2736273"/>
                    <a:ext cx="46010" cy="22212"/>
                  </a:xfrm>
                  <a:custGeom>
                    <a:avLst/>
                    <a:gdLst>
                      <a:gd name="T0" fmla="*/ 10 w 12"/>
                      <a:gd name="T1" fmla="*/ 6 h 6"/>
                      <a:gd name="T2" fmla="*/ 0 w 12"/>
                      <a:gd name="T3" fmla="*/ 3 h 6"/>
                      <a:gd name="T4" fmla="*/ 0 w 12"/>
                      <a:gd name="T5" fmla="*/ 0 h 6"/>
                      <a:gd name="T6" fmla="*/ 12 w 12"/>
                      <a:gd name="T7" fmla="*/ 4 h 6"/>
                      <a:gd name="T8" fmla="*/ 10 w 1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">
                        <a:moveTo>
                          <a:pt x="10" y="6"/>
                        </a:moveTo>
                        <a:cubicBezTo>
                          <a:pt x="9" y="6"/>
                          <a:pt x="6" y="3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7" y="0"/>
                          <a:pt x="11" y="4"/>
                          <a:pt x="12" y="4"/>
                        </a:cubicBezTo>
                        <a:lnTo>
                          <a:pt x="1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7" name="îś1îḍe"/>
                <p:cNvGrpSpPr/>
                <p:nvPr/>
              </p:nvGrpSpPr>
              <p:grpSpPr>
                <a:xfrm>
                  <a:off x="6831596" y="4873774"/>
                  <a:ext cx="307880" cy="412089"/>
                  <a:chOff x="3957743" y="5628549"/>
                  <a:chExt cx="309377" cy="414088"/>
                </a:xfrm>
                <a:grpFill/>
              </p:grpSpPr>
              <p:sp>
                <p:nvSpPr>
                  <p:cNvPr id="207" name="íşľíḑè"/>
                  <p:cNvSpPr/>
                  <p:nvPr/>
                </p:nvSpPr>
                <p:spPr bwMode="auto">
                  <a:xfrm>
                    <a:off x="3957743" y="5639654"/>
                    <a:ext cx="120578" cy="150721"/>
                  </a:xfrm>
                  <a:custGeom>
                    <a:avLst/>
                    <a:gdLst>
                      <a:gd name="T0" fmla="*/ 29 w 32"/>
                      <a:gd name="T1" fmla="*/ 2 h 40"/>
                      <a:gd name="T2" fmla="*/ 26 w 32"/>
                      <a:gd name="T3" fmla="*/ 1 h 40"/>
                      <a:gd name="T4" fmla="*/ 22 w 32"/>
                      <a:gd name="T5" fmla="*/ 0 h 40"/>
                      <a:gd name="T6" fmla="*/ 4 w 32"/>
                      <a:gd name="T7" fmla="*/ 14 h 40"/>
                      <a:gd name="T8" fmla="*/ 11 w 32"/>
                      <a:gd name="T9" fmla="*/ 39 h 40"/>
                      <a:gd name="T10" fmla="*/ 14 w 32"/>
                      <a:gd name="T11" fmla="*/ 40 h 40"/>
                      <a:gd name="T12" fmla="*/ 15 w 32"/>
                      <a:gd name="T13" fmla="*/ 40 h 40"/>
                      <a:gd name="T14" fmla="*/ 18 w 32"/>
                      <a:gd name="T15" fmla="*/ 40 h 40"/>
                      <a:gd name="T16" fmla="*/ 15 w 32"/>
                      <a:gd name="T17" fmla="*/ 38 h 40"/>
                      <a:gd name="T18" fmla="*/ 12 w 32"/>
                      <a:gd name="T19" fmla="*/ 37 h 40"/>
                      <a:gd name="T20" fmla="*/ 12 w 32"/>
                      <a:gd name="T21" fmla="*/ 37 h 40"/>
                      <a:gd name="T22" fmla="*/ 6 w 32"/>
                      <a:gd name="T23" fmla="*/ 15 h 40"/>
                      <a:gd name="T24" fmla="*/ 22 w 32"/>
                      <a:gd name="T25" fmla="*/ 2 h 40"/>
                      <a:gd name="T26" fmla="*/ 26 w 32"/>
                      <a:gd name="T27" fmla="*/ 2 h 40"/>
                      <a:gd name="T28" fmla="*/ 28 w 32"/>
                      <a:gd name="T29" fmla="*/ 4 h 40"/>
                      <a:gd name="T30" fmla="*/ 32 w 32"/>
                      <a:gd name="T31" fmla="*/ 5 h 40"/>
                      <a:gd name="T32" fmla="*/ 29 w 32"/>
                      <a:gd name="T33" fmla="*/ 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40">
                        <a:moveTo>
                          <a:pt x="29" y="2"/>
                        </a:moveTo>
                        <a:cubicBezTo>
                          <a:pt x="28" y="2"/>
                          <a:pt x="27" y="1"/>
                          <a:pt x="26" y="1"/>
                        </a:cubicBezTo>
                        <a:cubicBezTo>
                          <a:pt x="25" y="0"/>
                          <a:pt x="23" y="0"/>
                          <a:pt x="22" y="0"/>
                        </a:cubicBezTo>
                        <a:cubicBezTo>
                          <a:pt x="15" y="0"/>
                          <a:pt x="8" y="5"/>
                          <a:pt x="4" y="14"/>
                        </a:cubicBezTo>
                        <a:cubicBezTo>
                          <a:pt x="0" y="25"/>
                          <a:pt x="3" y="36"/>
                          <a:pt x="11" y="39"/>
                        </a:cubicBezTo>
                        <a:cubicBezTo>
                          <a:pt x="12" y="39"/>
                          <a:pt x="13" y="40"/>
                          <a:pt x="14" y="40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16" y="40"/>
                          <a:pt x="17" y="40"/>
                          <a:pt x="18" y="40"/>
                        </a:cubicBezTo>
                        <a:cubicBezTo>
                          <a:pt x="17" y="39"/>
                          <a:pt x="16" y="39"/>
                          <a:pt x="15" y="38"/>
                        </a:cubicBezTo>
                        <a:cubicBezTo>
                          <a:pt x="14" y="38"/>
                          <a:pt x="13" y="38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5" y="34"/>
                          <a:pt x="2" y="24"/>
                          <a:pt x="6" y="15"/>
                        </a:cubicBezTo>
                        <a:cubicBezTo>
                          <a:pt x="9" y="7"/>
                          <a:pt x="16" y="2"/>
                          <a:pt x="22" y="2"/>
                        </a:cubicBezTo>
                        <a:cubicBezTo>
                          <a:pt x="23" y="2"/>
                          <a:pt x="24" y="2"/>
                          <a:pt x="26" y="2"/>
                        </a:cubicBezTo>
                        <a:cubicBezTo>
                          <a:pt x="27" y="3"/>
                          <a:pt x="28" y="4"/>
                          <a:pt x="28" y="4"/>
                        </a:cubicBezTo>
                        <a:cubicBezTo>
                          <a:pt x="30" y="4"/>
                          <a:pt x="31" y="5"/>
                          <a:pt x="32" y="5"/>
                        </a:cubicBezTo>
                        <a:cubicBezTo>
                          <a:pt x="31" y="4"/>
                          <a:pt x="30" y="3"/>
                          <a:pt x="2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îṩḻïḑé"/>
                  <p:cNvSpPr/>
                  <p:nvPr/>
                </p:nvSpPr>
                <p:spPr bwMode="auto">
                  <a:xfrm>
                    <a:off x="3987888" y="5647588"/>
                    <a:ext cx="134857" cy="150721"/>
                  </a:xfrm>
                  <a:custGeom>
                    <a:avLst/>
                    <a:gdLst>
                      <a:gd name="T0" fmla="*/ 25 w 36"/>
                      <a:gd name="T1" fmla="*/ 1 h 40"/>
                      <a:gd name="T2" fmla="*/ 21 w 36"/>
                      <a:gd name="T3" fmla="*/ 0 h 40"/>
                      <a:gd name="T4" fmla="*/ 20 w 36"/>
                      <a:gd name="T5" fmla="*/ 0 h 40"/>
                      <a:gd name="T6" fmla="*/ 18 w 36"/>
                      <a:gd name="T7" fmla="*/ 0 h 40"/>
                      <a:gd name="T8" fmla="*/ 3 w 36"/>
                      <a:gd name="T9" fmla="*/ 15 h 40"/>
                      <a:gd name="T10" fmla="*/ 4 w 36"/>
                      <a:gd name="T11" fmla="*/ 35 h 40"/>
                      <a:gd name="T12" fmla="*/ 6 w 36"/>
                      <a:gd name="T13" fmla="*/ 38 h 40"/>
                      <a:gd name="T14" fmla="*/ 9 w 36"/>
                      <a:gd name="T15" fmla="*/ 40 h 40"/>
                      <a:gd name="T16" fmla="*/ 14 w 36"/>
                      <a:gd name="T17" fmla="*/ 40 h 40"/>
                      <a:gd name="T18" fmla="*/ 31 w 36"/>
                      <a:gd name="T19" fmla="*/ 26 h 40"/>
                      <a:gd name="T20" fmla="*/ 25 w 36"/>
                      <a:gd name="T21" fmla="*/ 1 h 40"/>
                      <a:gd name="T22" fmla="*/ 29 w 36"/>
                      <a:gd name="T23" fmla="*/ 25 h 40"/>
                      <a:gd name="T24" fmla="*/ 14 w 36"/>
                      <a:gd name="T25" fmla="*/ 38 h 40"/>
                      <a:gd name="T26" fmla="*/ 10 w 36"/>
                      <a:gd name="T27" fmla="*/ 38 h 40"/>
                      <a:gd name="T28" fmla="*/ 10 w 36"/>
                      <a:gd name="T29" fmla="*/ 38 h 40"/>
                      <a:gd name="T30" fmla="*/ 7 w 36"/>
                      <a:gd name="T31" fmla="*/ 36 h 40"/>
                      <a:gd name="T32" fmla="*/ 4 w 36"/>
                      <a:gd name="T33" fmla="*/ 15 h 40"/>
                      <a:gd name="T34" fmla="*/ 20 w 36"/>
                      <a:gd name="T35" fmla="*/ 2 h 40"/>
                      <a:gd name="T36" fmla="*/ 20 w 36"/>
                      <a:gd name="T37" fmla="*/ 2 h 40"/>
                      <a:gd name="T38" fmla="*/ 24 w 36"/>
                      <a:gd name="T39" fmla="*/ 3 h 40"/>
                      <a:gd name="T40" fmla="*/ 24 w 36"/>
                      <a:gd name="T41" fmla="*/ 3 h 40"/>
                      <a:gd name="T42" fmla="*/ 29 w 36"/>
                      <a:gd name="T43" fmla="*/ 2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6" h="40">
                        <a:moveTo>
                          <a:pt x="25" y="1"/>
                        </a:moveTo>
                        <a:cubicBezTo>
                          <a:pt x="24" y="1"/>
                          <a:pt x="22" y="0"/>
                          <a:pt x="21" y="0"/>
                        </a:cubicBezTo>
                        <a:cubicBezTo>
                          <a:pt x="21" y="0"/>
                          <a:pt x="21" y="0"/>
                          <a:pt x="20" y="0"/>
                        </a:cubicBezTo>
                        <a:cubicBezTo>
                          <a:pt x="19" y="0"/>
                          <a:pt x="18" y="0"/>
                          <a:pt x="18" y="0"/>
                        </a:cubicBezTo>
                        <a:cubicBezTo>
                          <a:pt x="11" y="2"/>
                          <a:pt x="6" y="7"/>
                          <a:pt x="3" y="15"/>
                        </a:cubicBezTo>
                        <a:cubicBezTo>
                          <a:pt x="0" y="22"/>
                          <a:pt x="0" y="30"/>
                          <a:pt x="4" y="35"/>
                        </a:cubicBezTo>
                        <a:cubicBezTo>
                          <a:pt x="4" y="36"/>
                          <a:pt x="5" y="37"/>
                          <a:pt x="6" y="38"/>
                        </a:cubicBezTo>
                        <a:cubicBezTo>
                          <a:pt x="7" y="39"/>
                          <a:pt x="8" y="39"/>
                          <a:pt x="9" y="40"/>
                        </a:cubicBezTo>
                        <a:cubicBezTo>
                          <a:pt x="11" y="40"/>
                          <a:pt x="12" y="40"/>
                          <a:pt x="14" y="40"/>
                        </a:cubicBezTo>
                        <a:cubicBezTo>
                          <a:pt x="21" y="40"/>
                          <a:pt x="28" y="35"/>
                          <a:pt x="31" y="26"/>
                        </a:cubicBezTo>
                        <a:cubicBezTo>
                          <a:pt x="36" y="15"/>
                          <a:pt x="33" y="4"/>
                          <a:pt x="25" y="1"/>
                        </a:cubicBezTo>
                        <a:close/>
                        <a:moveTo>
                          <a:pt x="29" y="25"/>
                        </a:moveTo>
                        <a:cubicBezTo>
                          <a:pt x="26" y="33"/>
                          <a:pt x="20" y="38"/>
                          <a:pt x="14" y="38"/>
                        </a:cubicBezTo>
                        <a:cubicBezTo>
                          <a:pt x="12" y="38"/>
                          <a:pt x="11" y="38"/>
                          <a:pt x="10" y="38"/>
                        </a:cubicBez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9" y="37"/>
                          <a:pt x="8" y="37"/>
                          <a:pt x="7" y="36"/>
                        </a:cubicBezTo>
                        <a:cubicBezTo>
                          <a:pt x="3" y="32"/>
                          <a:pt x="1" y="23"/>
                          <a:pt x="4" y="15"/>
                        </a:cubicBezTo>
                        <a:cubicBezTo>
                          <a:pt x="8" y="8"/>
                          <a:pt x="14" y="2"/>
                          <a:pt x="20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2" y="2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31" y="6"/>
                          <a:pt x="33" y="16"/>
                          <a:pt x="29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ïś1iďè"/>
                  <p:cNvSpPr/>
                  <p:nvPr/>
                </p:nvSpPr>
                <p:spPr bwMode="auto">
                  <a:xfrm>
                    <a:off x="4105292" y="5883982"/>
                    <a:ext cx="120578" cy="150721"/>
                  </a:xfrm>
                  <a:custGeom>
                    <a:avLst/>
                    <a:gdLst>
                      <a:gd name="T0" fmla="*/ 29 w 32"/>
                      <a:gd name="T1" fmla="*/ 2 h 40"/>
                      <a:gd name="T2" fmla="*/ 26 w 32"/>
                      <a:gd name="T3" fmla="*/ 1 h 40"/>
                      <a:gd name="T4" fmla="*/ 22 w 32"/>
                      <a:gd name="T5" fmla="*/ 0 h 40"/>
                      <a:gd name="T6" fmla="*/ 4 w 32"/>
                      <a:gd name="T7" fmla="*/ 14 h 40"/>
                      <a:gd name="T8" fmla="*/ 11 w 32"/>
                      <a:gd name="T9" fmla="*/ 39 h 40"/>
                      <a:gd name="T10" fmla="*/ 14 w 32"/>
                      <a:gd name="T11" fmla="*/ 40 h 40"/>
                      <a:gd name="T12" fmla="*/ 15 w 32"/>
                      <a:gd name="T13" fmla="*/ 40 h 40"/>
                      <a:gd name="T14" fmla="*/ 18 w 32"/>
                      <a:gd name="T15" fmla="*/ 40 h 40"/>
                      <a:gd name="T16" fmla="*/ 15 w 32"/>
                      <a:gd name="T17" fmla="*/ 38 h 40"/>
                      <a:gd name="T18" fmla="*/ 12 w 32"/>
                      <a:gd name="T19" fmla="*/ 37 h 40"/>
                      <a:gd name="T20" fmla="*/ 12 w 32"/>
                      <a:gd name="T21" fmla="*/ 37 h 40"/>
                      <a:gd name="T22" fmla="*/ 6 w 32"/>
                      <a:gd name="T23" fmla="*/ 15 h 40"/>
                      <a:gd name="T24" fmla="*/ 22 w 32"/>
                      <a:gd name="T25" fmla="*/ 2 h 40"/>
                      <a:gd name="T26" fmla="*/ 25 w 32"/>
                      <a:gd name="T27" fmla="*/ 3 h 40"/>
                      <a:gd name="T28" fmla="*/ 28 w 32"/>
                      <a:gd name="T29" fmla="*/ 4 h 40"/>
                      <a:gd name="T30" fmla="*/ 32 w 32"/>
                      <a:gd name="T31" fmla="*/ 5 h 40"/>
                      <a:gd name="T32" fmla="*/ 29 w 32"/>
                      <a:gd name="T33" fmla="*/ 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40">
                        <a:moveTo>
                          <a:pt x="29" y="2"/>
                        </a:moveTo>
                        <a:cubicBezTo>
                          <a:pt x="28" y="2"/>
                          <a:pt x="27" y="1"/>
                          <a:pt x="26" y="1"/>
                        </a:cubicBezTo>
                        <a:cubicBezTo>
                          <a:pt x="25" y="0"/>
                          <a:pt x="23" y="0"/>
                          <a:pt x="22" y="0"/>
                        </a:cubicBezTo>
                        <a:cubicBezTo>
                          <a:pt x="15" y="0"/>
                          <a:pt x="8" y="6"/>
                          <a:pt x="4" y="14"/>
                        </a:cubicBezTo>
                        <a:cubicBezTo>
                          <a:pt x="0" y="25"/>
                          <a:pt x="3" y="36"/>
                          <a:pt x="11" y="39"/>
                        </a:cubicBezTo>
                        <a:cubicBezTo>
                          <a:pt x="12" y="40"/>
                          <a:pt x="13" y="40"/>
                          <a:pt x="14" y="40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16" y="40"/>
                          <a:pt x="17" y="40"/>
                          <a:pt x="18" y="40"/>
                        </a:cubicBezTo>
                        <a:cubicBezTo>
                          <a:pt x="17" y="39"/>
                          <a:pt x="16" y="39"/>
                          <a:pt x="15" y="38"/>
                        </a:cubicBezTo>
                        <a:cubicBezTo>
                          <a:pt x="14" y="38"/>
                          <a:pt x="13" y="38"/>
                          <a:pt x="12" y="37"/>
                        </a:cubicBezTo>
                        <a:cubicBezTo>
                          <a:pt x="12" y="37"/>
                          <a:pt x="12" y="37"/>
                          <a:pt x="12" y="37"/>
                        </a:cubicBezTo>
                        <a:cubicBezTo>
                          <a:pt x="5" y="34"/>
                          <a:pt x="2" y="24"/>
                          <a:pt x="6" y="15"/>
                        </a:cubicBezTo>
                        <a:cubicBezTo>
                          <a:pt x="9" y="7"/>
                          <a:pt x="16" y="2"/>
                          <a:pt x="22" y="2"/>
                        </a:cubicBezTo>
                        <a:cubicBezTo>
                          <a:pt x="23" y="2"/>
                          <a:pt x="24" y="2"/>
                          <a:pt x="25" y="3"/>
                        </a:cubicBezTo>
                        <a:cubicBezTo>
                          <a:pt x="27" y="3"/>
                          <a:pt x="27" y="4"/>
                          <a:pt x="28" y="4"/>
                        </a:cubicBezTo>
                        <a:cubicBezTo>
                          <a:pt x="30" y="4"/>
                          <a:pt x="31" y="5"/>
                          <a:pt x="32" y="5"/>
                        </a:cubicBezTo>
                        <a:cubicBezTo>
                          <a:pt x="31" y="4"/>
                          <a:pt x="30" y="3"/>
                          <a:pt x="2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ïṩ1îďè"/>
                  <p:cNvSpPr/>
                  <p:nvPr/>
                </p:nvSpPr>
                <p:spPr bwMode="auto">
                  <a:xfrm>
                    <a:off x="4130677" y="5891916"/>
                    <a:ext cx="136443" cy="150721"/>
                  </a:xfrm>
                  <a:custGeom>
                    <a:avLst/>
                    <a:gdLst>
                      <a:gd name="T0" fmla="*/ 26 w 36"/>
                      <a:gd name="T1" fmla="*/ 1 h 40"/>
                      <a:gd name="T2" fmla="*/ 22 w 36"/>
                      <a:gd name="T3" fmla="*/ 0 h 40"/>
                      <a:gd name="T4" fmla="*/ 21 w 36"/>
                      <a:gd name="T5" fmla="*/ 0 h 40"/>
                      <a:gd name="T6" fmla="*/ 18 w 36"/>
                      <a:gd name="T7" fmla="*/ 1 h 40"/>
                      <a:gd name="T8" fmla="*/ 3 w 36"/>
                      <a:gd name="T9" fmla="*/ 15 h 40"/>
                      <a:gd name="T10" fmla="*/ 5 w 36"/>
                      <a:gd name="T11" fmla="*/ 35 h 40"/>
                      <a:gd name="T12" fmla="*/ 7 w 36"/>
                      <a:gd name="T13" fmla="*/ 38 h 40"/>
                      <a:gd name="T14" fmla="*/ 10 w 36"/>
                      <a:gd name="T15" fmla="*/ 40 h 40"/>
                      <a:gd name="T16" fmla="*/ 15 w 36"/>
                      <a:gd name="T17" fmla="*/ 40 h 40"/>
                      <a:gd name="T18" fmla="*/ 32 w 36"/>
                      <a:gd name="T19" fmla="*/ 26 h 40"/>
                      <a:gd name="T20" fmla="*/ 26 w 36"/>
                      <a:gd name="T21" fmla="*/ 1 h 40"/>
                      <a:gd name="T22" fmla="*/ 30 w 36"/>
                      <a:gd name="T23" fmla="*/ 25 h 40"/>
                      <a:gd name="T24" fmla="*/ 15 w 36"/>
                      <a:gd name="T25" fmla="*/ 38 h 40"/>
                      <a:gd name="T26" fmla="*/ 11 w 36"/>
                      <a:gd name="T27" fmla="*/ 38 h 40"/>
                      <a:gd name="T28" fmla="*/ 11 w 36"/>
                      <a:gd name="T29" fmla="*/ 38 h 40"/>
                      <a:gd name="T30" fmla="*/ 8 w 36"/>
                      <a:gd name="T31" fmla="*/ 36 h 40"/>
                      <a:gd name="T32" fmla="*/ 5 w 36"/>
                      <a:gd name="T33" fmla="*/ 15 h 40"/>
                      <a:gd name="T34" fmla="*/ 21 w 36"/>
                      <a:gd name="T35" fmla="*/ 2 h 40"/>
                      <a:gd name="T36" fmla="*/ 21 w 36"/>
                      <a:gd name="T37" fmla="*/ 2 h 40"/>
                      <a:gd name="T38" fmla="*/ 25 w 36"/>
                      <a:gd name="T39" fmla="*/ 3 h 40"/>
                      <a:gd name="T40" fmla="*/ 25 w 36"/>
                      <a:gd name="T41" fmla="*/ 3 h 40"/>
                      <a:gd name="T42" fmla="*/ 30 w 36"/>
                      <a:gd name="T43" fmla="*/ 2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6" h="40">
                        <a:moveTo>
                          <a:pt x="26" y="1"/>
                        </a:moveTo>
                        <a:cubicBezTo>
                          <a:pt x="25" y="1"/>
                          <a:pt x="23" y="0"/>
                          <a:pt x="22" y="0"/>
                        </a:cubicBezTo>
                        <a:cubicBezTo>
                          <a:pt x="22" y="0"/>
                          <a:pt x="21" y="0"/>
                          <a:pt x="21" y="0"/>
                        </a:cubicBezTo>
                        <a:cubicBezTo>
                          <a:pt x="20" y="0"/>
                          <a:pt x="19" y="0"/>
                          <a:pt x="18" y="1"/>
                        </a:cubicBezTo>
                        <a:cubicBezTo>
                          <a:pt x="12" y="2"/>
                          <a:pt x="6" y="7"/>
                          <a:pt x="3" y="15"/>
                        </a:cubicBezTo>
                        <a:cubicBezTo>
                          <a:pt x="0" y="22"/>
                          <a:pt x="1" y="30"/>
                          <a:pt x="5" y="35"/>
                        </a:cubicBezTo>
                        <a:cubicBezTo>
                          <a:pt x="5" y="36"/>
                          <a:pt x="6" y="37"/>
                          <a:pt x="7" y="38"/>
                        </a:cubicBezTo>
                        <a:cubicBezTo>
                          <a:pt x="8" y="39"/>
                          <a:pt x="9" y="39"/>
                          <a:pt x="10" y="40"/>
                        </a:cubicBezTo>
                        <a:cubicBezTo>
                          <a:pt x="12" y="40"/>
                          <a:pt x="13" y="40"/>
                          <a:pt x="15" y="40"/>
                        </a:cubicBezTo>
                        <a:cubicBezTo>
                          <a:pt x="22" y="40"/>
                          <a:pt x="29" y="35"/>
                          <a:pt x="32" y="26"/>
                        </a:cubicBezTo>
                        <a:cubicBezTo>
                          <a:pt x="36" y="16"/>
                          <a:pt x="33" y="4"/>
                          <a:pt x="26" y="1"/>
                        </a:cubicBezTo>
                        <a:close/>
                        <a:moveTo>
                          <a:pt x="30" y="25"/>
                        </a:moveTo>
                        <a:cubicBezTo>
                          <a:pt x="27" y="33"/>
                          <a:pt x="21" y="38"/>
                          <a:pt x="15" y="38"/>
                        </a:cubicBezTo>
                        <a:cubicBezTo>
                          <a:pt x="13" y="38"/>
                          <a:pt x="12" y="38"/>
                          <a:pt x="11" y="38"/>
                        </a:cubicBezTo>
                        <a:cubicBezTo>
                          <a:pt x="11" y="38"/>
                          <a:pt x="11" y="38"/>
                          <a:pt x="11" y="38"/>
                        </a:cubicBezTo>
                        <a:cubicBezTo>
                          <a:pt x="10" y="37"/>
                          <a:pt x="9" y="37"/>
                          <a:pt x="8" y="36"/>
                        </a:cubicBezTo>
                        <a:cubicBezTo>
                          <a:pt x="3" y="32"/>
                          <a:pt x="2" y="23"/>
                          <a:pt x="5" y="15"/>
                        </a:cubicBezTo>
                        <a:cubicBezTo>
                          <a:pt x="8" y="8"/>
                          <a:pt x="15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3" y="2"/>
                          <a:pt x="24" y="3"/>
                          <a:pt x="25" y="3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32" y="6"/>
                          <a:pt x="34" y="16"/>
                          <a:pt x="30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îsľíde"/>
                  <p:cNvSpPr/>
                  <p:nvPr/>
                </p:nvSpPr>
                <p:spPr bwMode="auto">
                  <a:xfrm>
                    <a:off x="3984715" y="5647588"/>
                    <a:ext cx="274473" cy="395049"/>
                  </a:xfrm>
                  <a:custGeom>
                    <a:avLst/>
                    <a:gdLst>
                      <a:gd name="T0" fmla="*/ 125 w 173"/>
                      <a:gd name="T1" fmla="*/ 0 h 249"/>
                      <a:gd name="T2" fmla="*/ 2 w 173"/>
                      <a:gd name="T3" fmla="*/ 244 h 249"/>
                      <a:gd name="T4" fmla="*/ 0 w 173"/>
                      <a:gd name="T5" fmla="*/ 249 h 249"/>
                      <a:gd name="T6" fmla="*/ 0 w 173"/>
                      <a:gd name="T7" fmla="*/ 249 h 249"/>
                      <a:gd name="T8" fmla="*/ 47 w 173"/>
                      <a:gd name="T9" fmla="*/ 249 h 249"/>
                      <a:gd name="T10" fmla="*/ 173 w 173"/>
                      <a:gd name="T11" fmla="*/ 0 h 249"/>
                      <a:gd name="T12" fmla="*/ 125 w 173"/>
                      <a:gd name="T13" fmla="*/ 0 h 249"/>
                      <a:gd name="T14" fmla="*/ 45 w 173"/>
                      <a:gd name="T15" fmla="*/ 244 h 249"/>
                      <a:gd name="T16" fmla="*/ 7 w 173"/>
                      <a:gd name="T17" fmla="*/ 244 h 249"/>
                      <a:gd name="T18" fmla="*/ 128 w 173"/>
                      <a:gd name="T19" fmla="*/ 5 h 249"/>
                      <a:gd name="T20" fmla="*/ 166 w 173"/>
                      <a:gd name="T21" fmla="*/ 5 h 249"/>
                      <a:gd name="T22" fmla="*/ 130 w 173"/>
                      <a:gd name="T23" fmla="*/ 73 h 249"/>
                      <a:gd name="T24" fmla="*/ 45 w 173"/>
                      <a:gd name="T25" fmla="*/ 244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3" h="249">
                        <a:moveTo>
                          <a:pt x="125" y="0"/>
                        </a:moveTo>
                        <a:lnTo>
                          <a:pt x="2" y="244"/>
                        </a:lnTo>
                        <a:lnTo>
                          <a:pt x="0" y="249"/>
                        </a:lnTo>
                        <a:lnTo>
                          <a:pt x="0" y="249"/>
                        </a:lnTo>
                        <a:lnTo>
                          <a:pt x="47" y="249"/>
                        </a:lnTo>
                        <a:lnTo>
                          <a:pt x="173" y="0"/>
                        </a:lnTo>
                        <a:lnTo>
                          <a:pt x="125" y="0"/>
                        </a:lnTo>
                        <a:close/>
                        <a:moveTo>
                          <a:pt x="45" y="244"/>
                        </a:moveTo>
                        <a:lnTo>
                          <a:pt x="7" y="244"/>
                        </a:lnTo>
                        <a:lnTo>
                          <a:pt x="128" y="5"/>
                        </a:lnTo>
                        <a:lnTo>
                          <a:pt x="166" y="5"/>
                        </a:lnTo>
                        <a:lnTo>
                          <a:pt x="130" y="73"/>
                        </a:lnTo>
                        <a:lnTo>
                          <a:pt x="45" y="2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0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ïṡľíḑè"/>
                  <p:cNvSpPr/>
                  <p:nvPr/>
                </p:nvSpPr>
                <p:spPr bwMode="auto">
                  <a:xfrm>
                    <a:off x="3968849" y="5628549"/>
                    <a:ext cx="290338" cy="414088"/>
                  </a:xfrm>
                  <a:custGeom>
                    <a:avLst/>
                    <a:gdLst>
                      <a:gd name="T0" fmla="*/ 166 w 183"/>
                      <a:gd name="T1" fmla="*/ 0 h 261"/>
                      <a:gd name="T2" fmla="*/ 126 w 183"/>
                      <a:gd name="T3" fmla="*/ 0 h 261"/>
                      <a:gd name="T4" fmla="*/ 0 w 183"/>
                      <a:gd name="T5" fmla="*/ 246 h 261"/>
                      <a:gd name="T6" fmla="*/ 0 w 183"/>
                      <a:gd name="T7" fmla="*/ 246 h 261"/>
                      <a:gd name="T8" fmla="*/ 10 w 183"/>
                      <a:gd name="T9" fmla="*/ 261 h 261"/>
                      <a:gd name="T10" fmla="*/ 10 w 183"/>
                      <a:gd name="T11" fmla="*/ 261 h 261"/>
                      <a:gd name="T12" fmla="*/ 40 w 183"/>
                      <a:gd name="T13" fmla="*/ 261 h 261"/>
                      <a:gd name="T14" fmla="*/ 43 w 183"/>
                      <a:gd name="T15" fmla="*/ 256 h 261"/>
                      <a:gd name="T16" fmla="*/ 12 w 183"/>
                      <a:gd name="T17" fmla="*/ 256 h 261"/>
                      <a:gd name="T18" fmla="*/ 12 w 183"/>
                      <a:gd name="T19" fmla="*/ 256 h 261"/>
                      <a:gd name="T20" fmla="*/ 5 w 183"/>
                      <a:gd name="T21" fmla="*/ 246 h 261"/>
                      <a:gd name="T22" fmla="*/ 128 w 183"/>
                      <a:gd name="T23" fmla="*/ 5 h 261"/>
                      <a:gd name="T24" fmla="*/ 164 w 183"/>
                      <a:gd name="T25" fmla="*/ 5 h 261"/>
                      <a:gd name="T26" fmla="*/ 173 w 183"/>
                      <a:gd name="T27" fmla="*/ 12 h 261"/>
                      <a:gd name="T28" fmla="*/ 176 w 183"/>
                      <a:gd name="T29" fmla="*/ 14 h 261"/>
                      <a:gd name="T30" fmla="*/ 173 w 183"/>
                      <a:gd name="T31" fmla="*/ 17 h 261"/>
                      <a:gd name="T32" fmla="*/ 176 w 183"/>
                      <a:gd name="T33" fmla="*/ 17 h 261"/>
                      <a:gd name="T34" fmla="*/ 140 w 183"/>
                      <a:gd name="T35" fmla="*/ 85 h 261"/>
                      <a:gd name="T36" fmla="*/ 183 w 183"/>
                      <a:gd name="T37" fmla="*/ 12 h 261"/>
                      <a:gd name="T38" fmla="*/ 183 w 183"/>
                      <a:gd name="T39" fmla="*/ 12 h 261"/>
                      <a:gd name="T40" fmla="*/ 166 w 183"/>
                      <a:gd name="T41" fmla="*/ 0 h 2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3" h="261">
                        <a:moveTo>
                          <a:pt x="166" y="0"/>
                        </a:moveTo>
                        <a:lnTo>
                          <a:pt x="126" y="0"/>
                        </a:lnTo>
                        <a:lnTo>
                          <a:pt x="0" y="246"/>
                        </a:lnTo>
                        <a:lnTo>
                          <a:pt x="0" y="246"/>
                        </a:lnTo>
                        <a:lnTo>
                          <a:pt x="10" y="261"/>
                        </a:lnTo>
                        <a:lnTo>
                          <a:pt x="10" y="261"/>
                        </a:lnTo>
                        <a:lnTo>
                          <a:pt x="40" y="261"/>
                        </a:lnTo>
                        <a:lnTo>
                          <a:pt x="43" y="256"/>
                        </a:lnTo>
                        <a:lnTo>
                          <a:pt x="12" y="256"/>
                        </a:lnTo>
                        <a:lnTo>
                          <a:pt x="12" y="256"/>
                        </a:lnTo>
                        <a:lnTo>
                          <a:pt x="5" y="246"/>
                        </a:lnTo>
                        <a:lnTo>
                          <a:pt x="128" y="5"/>
                        </a:lnTo>
                        <a:lnTo>
                          <a:pt x="164" y="5"/>
                        </a:lnTo>
                        <a:lnTo>
                          <a:pt x="173" y="12"/>
                        </a:lnTo>
                        <a:lnTo>
                          <a:pt x="176" y="14"/>
                        </a:lnTo>
                        <a:lnTo>
                          <a:pt x="173" y="17"/>
                        </a:lnTo>
                        <a:lnTo>
                          <a:pt x="176" y="17"/>
                        </a:lnTo>
                        <a:lnTo>
                          <a:pt x="140" y="85"/>
                        </a:lnTo>
                        <a:lnTo>
                          <a:pt x="183" y="12"/>
                        </a:lnTo>
                        <a:lnTo>
                          <a:pt x="183" y="12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75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8" name="işļïḋé"/>
                <p:cNvGrpSpPr/>
                <p:nvPr/>
              </p:nvGrpSpPr>
              <p:grpSpPr>
                <a:xfrm>
                  <a:off x="7363908" y="3328142"/>
                  <a:ext cx="412087" cy="486295"/>
                  <a:chOff x="4711354" y="5301720"/>
                  <a:chExt cx="414088" cy="488656"/>
                </a:xfrm>
                <a:grpFill/>
              </p:grpSpPr>
              <p:sp>
                <p:nvSpPr>
                  <p:cNvPr id="203" name="ïsľide"/>
                  <p:cNvSpPr/>
                  <p:nvPr/>
                </p:nvSpPr>
                <p:spPr bwMode="auto">
                  <a:xfrm>
                    <a:off x="4801786" y="5301720"/>
                    <a:ext cx="323656" cy="323656"/>
                  </a:xfrm>
                  <a:custGeom>
                    <a:avLst/>
                    <a:gdLst>
                      <a:gd name="T0" fmla="*/ 43 w 86"/>
                      <a:gd name="T1" fmla="*/ 86 h 86"/>
                      <a:gd name="T2" fmla="*/ 0 w 86"/>
                      <a:gd name="T3" fmla="*/ 43 h 86"/>
                      <a:gd name="T4" fmla="*/ 43 w 86"/>
                      <a:gd name="T5" fmla="*/ 0 h 86"/>
                      <a:gd name="T6" fmla="*/ 86 w 86"/>
                      <a:gd name="T7" fmla="*/ 43 h 86"/>
                      <a:gd name="T8" fmla="*/ 43 w 86"/>
                      <a:gd name="T9" fmla="*/ 86 h 86"/>
                      <a:gd name="T10" fmla="*/ 43 w 86"/>
                      <a:gd name="T11" fmla="*/ 3 h 86"/>
                      <a:gd name="T12" fmla="*/ 3 w 86"/>
                      <a:gd name="T13" fmla="*/ 43 h 86"/>
                      <a:gd name="T14" fmla="*/ 43 w 86"/>
                      <a:gd name="T15" fmla="*/ 83 h 86"/>
                      <a:gd name="T16" fmla="*/ 83 w 86"/>
                      <a:gd name="T17" fmla="*/ 43 h 86"/>
                      <a:gd name="T18" fmla="*/ 43 w 86"/>
                      <a:gd name="T19" fmla="*/ 3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6" h="86">
                        <a:moveTo>
                          <a:pt x="43" y="86"/>
                        </a:moveTo>
                        <a:cubicBezTo>
                          <a:pt x="19" y="86"/>
                          <a:pt x="0" y="67"/>
                          <a:pt x="0" y="43"/>
                        </a:cubicBezTo>
                        <a:cubicBezTo>
                          <a:pt x="0" y="20"/>
                          <a:pt x="19" y="0"/>
                          <a:pt x="43" y="0"/>
                        </a:cubicBezTo>
                        <a:cubicBezTo>
                          <a:pt x="67" y="0"/>
                          <a:pt x="86" y="20"/>
                          <a:pt x="86" y="43"/>
                        </a:cubicBezTo>
                        <a:cubicBezTo>
                          <a:pt x="86" y="67"/>
                          <a:pt x="67" y="86"/>
                          <a:pt x="43" y="86"/>
                        </a:cubicBezTo>
                        <a:close/>
                        <a:moveTo>
                          <a:pt x="43" y="3"/>
                        </a:moveTo>
                        <a:cubicBezTo>
                          <a:pt x="21" y="3"/>
                          <a:pt x="3" y="21"/>
                          <a:pt x="3" y="43"/>
                        </a:cubicBezTo>
                        <a:cubicBezTo>
                          <a:pt x="3" y="65"/>
                          <a:pt x="21" y="83"/>
                          <a:pt x="43" y="83"/>
                        </a:cubicBezTo>
                        <a:cubicBezTo>
                          <a:pt x="65" y="83"/>
                          <a:pt x="83" y="65"/>
                          <a:pt x="83" y="43"/>
                        </a:cubicBezTo>
                        <a:cubicBezTo>
                          <a:pt x="83" y="21"/>
                          <a:pt x="65" y="3"/>
                          <a:pt x="4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îṧ1îḑé"/>
                  <p:cNvSpPr/>
                  <p:nvPr/>
                </p:nvSpPr>
                <p:spPr bwMode="auto">
                  <a:xfrm>
                    <a:off x="4835104" y="5335037"/>
                    <a:ext cx="257020" cy="260193"/>
                  </a:xfrm>
                  <a:custGeom>
                    <a:avLst/>
                    <a:gdLst>
                      <a:gd name="T0" fmla="*/ 34 w 68"/>
                      <a:gd name="T1" fmla="*/ 69 h 69"/>
                      <a:gd name="T2" fmla="*/ 0 w 68"/>
                      <a:gd name="T3" fmla="*/ 34 h 69"/>
                      <a:gd name="T4" fmla="*/ 34 w 68"/>
                      <a:gd name="T5" fmla="*/ 0 h 69"/>
                      <a:gd name="T6" fmla="*/ 68 w 68"/>
                      <a:gd name="T7" fmla="*/ 34 h 69"/>
                      <a:gd name="T8" fmla="*/ 34 w 68"/>
                      <a:gd name="T9" fmla="*/ 69 h 69"/>
                      <a:gd name="T10" fmla="*/ 34 w 68"/>
                      <a:gd name="T11" fmla="*/ 3 h 69"/>
                      <a:gd name="T12" fmla="*/ 3 w 68"/>
                      <a:gd name="T13" fmla="*/ 34 h 69"/>
                      <a:gd name="T14" fmla="*/ 34 w 68"/>
                      <a:gd name="T15" fmla="*/ 66 h 69"/>
                      <a:gd name="T16" fmla="*/ 65 w 68"/>
                      <a:gd name="T17" fmla="*/ 34 h 69"/>
                      <a:gd name="T18" fmla="*/ 34 w 68"/>
                      <a:gd name="T19" fmla="*/ 3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" h="69">
                        <a:moveTo>
                          <a:pt x="34" y="69"/>
                        </a:moveTo>
                        <a:cubicBezTo>
                          <a:pt x="15" y="69"/>
                          <a:pt x="0" y="53"/>
                          <a:pt x="0" y="34"/>
                        </a:cubicBezTo>
                        <a:cubicBezTo>
                          <a:pt x="0" y="15"/>
                          <a:pt x="15" y="0"/>
                          <a:pt x="34" y="0"/>
                        </a:cubicBezTo>
                        <a:cubicBezTo>
                          <a:pt x="53" y="0"/>
                          <a:pt x="68" y="15"/>
                          <a:pt x="68" y="34"/>
                        </a:cubicBezTo>
                        <a:cubicBezTo>
                          <a:pt x="68" y="53"/>
                          <a:pt x="53" y="69"/>
                          <a:pt x="34" y="69"/>
                        </a:cubicBezTo>
                        <a:close/>
                        <a:moveTo>
                          <a:pt x="34" y="3"/>
                        </a:moveTo>
                        <a:cubicBezTo>
                          <a:pt x="17" y="3"/>
                          <a:pt x="3" y="17"/>
                          <a:pt x="3" y="34"/>
                        </a:cubicBezTo>
                        <a:cubicBezTo>
                          <a:pt x="3" y="51"/>
                          <a:pt x="17" y="66"/>
                          <a:pt x="34" y="66"/>
                        </a:cubicBezTo>
                        <a:cubicBezTo>
                          <a:pt x="51" y="66"/>
                          <a:pt x="65" y="51"/>
                          <a:pt x="65" y="34"/>
                        </a:cubicBezTo>
                        <a:cubicBezTo>
                          <a:pt x="65" y="17"/>
                          <a:pt x="51" y="3"/>
                          <a:pt x="3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iśľiḓè"/>
                  <p:cNvSpPr/>
                  <p:nvPr/>
                </p:nvSpPr>
                <p:spPr bwMode="auto">
                  <a:xfrm>
                    <a:off x="4711354" y="5584125"/>
                    <a:ext cx="199905" cy="206251"/>
                  </a:xfrm>
                  <a:custGeom>
                    <a:avLst/>
                    <a:gdLst>
                      <a:gd name="T0" fmla="*/ 8 w 53"/>
                      <a:gd name="T1" fmla="*/ 55 h 55"/>
                      <a:gd name="T2" fmla="*/ 8 w 53"/>
                      <a:gd name="T3" fmla="*/ 55 h 55"/>
                      <a:gd name="T4" fmla="*/ 4 w 53"/>
                      <a:gd name="T5" fmla="*/ 53 h 55"/>
                      <a:gd name="T6" fmla="*/ 40 w 53"/>
                      <a:gd name="T7" fmla="*/ 0 h 55"/>
                      <a:gd name="T8" fmla="*/ 42 w 53"/>
                      <a:gd name="T9" fmla="*/ 2 h 55"/>
                      <a:gd name="T10" fmla="*/ 6 w 53"/>
                      <a:gd name="T11" fmla="*/ 51 h 55"/>
                      <a:gd name="T12" fmla="*/ 8 w 53"/>
                      <a:gd name="T13" fmla="*/ 52 h 55"/>
                      <a:gd name="T14" fmla="*/ 50 w 53"/>
                      <a:gd name="T15" fmla="*/ 6 h 55"/>
                      <a:gd name="T16" fmla="*/ 53 w 53"/>
                      <a:gd name="T17" fmla="*/ 8 h 55"/>
                      <a:gd name="T18" fmla="*/ 8 w 53"/>
                      <a:gd name="T19" fmla="*/ 55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" h="55">
                        <a:moveTo>
                          <a:pt x="8" y="55"/>
                        </a:moveTo>
                        <a:cubicBezTo>
                          <a:pt x="8" y="55"/>
                          <a:pt x="8" y="55"/>
                          <a:pt x="8" y="55"/>
                        </a:cubicBezTo>
                        <a:cubicBezTo>
                          <a:pt x="6" y="55"/>
                          <a:pt x="5" y="54"/>
                          <a:pt x="4" y="53"/>
                        </a:cubicBezTo>
                        <a:cubicBezTo>
                          <a:pt x="0" y="45"/>
                          <a:pt x="31" y="10"/>
                          <a:pt x="40" y="0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23" y="23"/>
                          <a:pt x="4" y="47"/>
                          <a:pt x="6" y="51"/>
                        </a:cubicBezTo>
                        <a:cubicBezTo>
                          <a:pt x="7" y="52"/>
                          <a:pt x="7" y="52"/>
                          <a:pt x="8" y="52"/>
                        </a:cubicBezTo>
                        <a:cubicBezTo>
                          <a:pt x="15" y="52"/>
                          <a:pt x="32" y="38"/>
                          <a:pt x="50" y="6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35" y="39"/>
                          <a:pt x="17" y="55"/>
                          <a:pt x="8" y="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îṧ1ïďé"/>
                  <p:cNvSpPr/>
                  <p:nvPr/>
                </p:nvSpPr>
                <p:spPr bwMode="auto">
                  <a:xfrm>
                    <a:off x="5009624" y="5376288"/>
                    <a:ext cx="52356" cy="82500"/>
                  </a:xfrm>
                  <a:custGeom>
                    <a:avLst/>
                    <a:gdLst>
                      <a:gd name="T0" fmla="*/ 11 w 14"/>
                      <a:gd name="T1" fmla="*/ 22 h 22"/>
                      <a:gd name="T2" fmla="*/ 0 w 14"/>
                      <a:gd name="T3" fmla="*/ 3 h 22"/>
                      <a:gd name="T4" fmla="*/ 1 w 14"/>
                      <a:gd name="T5" fmla="*/ 0 h 22"/>
                      <a:gd name="T6" fmla="*/ 14 w 14"/>
                      <a:gd name="T7" fmla="*/ 21 h 22"/>
                      <a:gd name="T8" fmla="*/ 11 w 14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2">
                        <a:moveTo>
                          <a:pt x="11" y="22"/>
                        </a:moveTo>
                        <a:cubicBezTo>
                          <a:pt x="9" y="7"/>
                          <a:pt x="0" y="3"/>
                          <a:pt x="0" y="3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12" y="5"/>
                          <a:pt x="14" y="21"/>
                        </a:cubicBezTo>
                        <a:lnTo>
                          <a:pt x="11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9" name="ïṧ1iḑé"/>
                <p:cNvGrpSpPr/>
                <p:nvPr/>
              </p:nvGrpSpPr>
              <p:grpSpPr>
                <a:xfrm>
                  <a:off x="8352742" y="2051719"/>
                  <a:ext cx="337881" cy="336301"/>
                  <a:chOff x="5698186" y="4535417"/>
                  <a:chExt cx="339521" cy="337934"/>
                </a:xfrm>
                <a:grpFill/>
              </p:grpSpPr>
              <p:sp>
                <p:nvSpPr>
                  <p:cNvPr id="198" name="iṡľïde"/>
                  <p:cNvSpPr/>
                  <p:nvPr/>
                </p:nvSpPr>
                <p:spPr bwMode="auto">
                  <a:xfrm>
                    <a:off x="5698186" y="4535417"/>
                    <a:ext cx="339521" cy="337934"/>
                  </a:xfrm>
                  <a:custGeom>
                    <a:avLst/>
                    <a:gdLst>
                      <a:gd name="T0" fmla="*/ 45 w 90"/>
                      <a:gd name="T1" fmla="*/ 90 h 90"/>
                      <a:gd name="T2" fmla="*/ 0 w 90"/>
                      <a:gd name="T3" fmla="*/ 45 h 90"/>
                      <a:gd name="T4" fmla="*/ 45 w 90"/>
                      <a:gd name="T5" fmla="*/ 0 h 90"/>
                      <a:gd name="T6" fmla="*/ 90 w 90"/>
                      <a:gd name="T7" fmla="*/ 45 h 90"/>
                      <a:gd name="T8" fmla="*/ 45 w 90"/>
                      <a:gd name="T9" fmla="*/ 90 h 90"/>
                      <a:gd name="T10" fmla="*/ 45 w 90"/>
                      <a:gd name="T11" fmla="*/ 3 h 90"/>
                      <a:gd name="T12" fmla="*/ 3 w 90"/>
                      <a:gd name="T13" fmla="*/ 45 h 90"/>
                      <a:gd name="T14" fmla="*/ 45 w 90"/>
                      <a:gd name="T15" fmla="*/ 87 h 90"/>
                      <a:gd name="T16" fmla="*/ 87 w 90"/>
                      <a:gd name="T17" fmla="*/ 45 h 90"/>
                      <a:gd name="T18" fmla="*/ 45 w 90"/>
                      <a:gd name="T19" fmla="*/ 3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0" h="90">
                        <a:moveTo>
                          <a:pt x="45" y="90"/>
                        </a:moveTo>
                        <a:cubicBezTo>
                          <a:pt x="20" y="90"/>
                          <a:pt x="0" y="70"/>
                          <a:pt x="0" y="45"/>
                        </a:cubicBezTo>
                        <a:cubicBezTo>
                          <a:pt x="0" y="21"/>
                          <a:pt x="20" y="0"/>
                          <a:pt x="45" y="0"/>
                        </a:cubicBezTo>
                        <a:cubicBezTo>
                          <a:pt x="70" y="0"/>
                          <a:pt x="90" y="21"/>
                          <a:pt x="90" y="45"/>
                        </a:cubicBezTo>
                        <a:cubicBezTo>
                          <a:pt x="90" y="70"/>
                          <a:pt x="70" y="90"/>
                          <a:pt x="45" y="90"/>
                        </a:cubicBez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22"/>
                          <a:pt x="3" y="45"/>
                        </a:cubicBezTo>
                        <a:cubicBezTo>
                          <a:pt x="3" y="69"/>
                          <a:pt x="22" y="87"/>
                          <a:pt x="45" y="87"/>
                        </a:cubicBezTo>
                        <a:cubicBezTo>
                          <a:pt x="68" y="87"/>
                          <a:pt x="87" y="69"/>
                          <a:pt x="87" y="45"/>
                        </a:cubicBezTo>
                        <a:cubicBezTo>
                          <a:pt x="87" y="22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325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íṥḷîḋê"/>
                  <p:cNvSpPr/>
                  <p:nvPr/>
                </p:nvSpPr>
                <p:spPr bwMode="auto">
                  <a:xfrm>
                    <a:off x="5733090" y="4573495"/>
                    <a:ext cx="271300" cy="266540"/>
                  </a:xfrm>
                  <a:custGeom>
                    <a:avLst/>
                    <a:gdLst>
                      <a:gd name="T0" fmla="*/ 36 w 72"/>
                      <a:gd name="T1" fmla="*/ 71 h 71"/>
                      <a:gd name="T2" fmla="*/ 0 w 72"/>
                      <a:gd name="T3" fmla="*/ 35 h 71"/>
                      <a:gd name="T4" fmla="*/ 36 w 72"/>
                      <a:gd name="T5" fmla="*/ 0 h 71"/>
                      <a:gd name="T6" fmla="*/ 72 w 72"/>
                      <a:gd name="T7" fmla="*/ 35 h 71"/>
                      <a:gd name="T8" fmla="*/ 36 w 72"/>
                      <a:gd name="T9" fmla="*/ 71 h 71"/>
                      <a:gd name="T10" fmla="*/ 36 w 72"/>
                      <a:gd name="T11" fmla="*/ 3 h 71"/>
                      <a:gd name="T12" fmla="*/ 3 w 72"/>
                      <a:gd name="T13" fmla="*/ 35 h 71"/>
                      <a:gd name="T14" fmla="*/ 36 w 72"/>
                      <a:gd name="T15" fmla="*/ 68 h 71"/>
                      <a:gd name="T16" fmla="*/ 69 w 72"/>
                      <a:gd name="T17" fmla="*/ 35 h 71"/>
                      <a:gd name="T18" fmla="*/ 36 w 72"/>
                      <a:gd name="T19" fmla="*/ 3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2" h="71">
                        <a:moveTo>
                          <a:pt x="36" y="71"/>
                        </a:moveTo>
                        <a:cubicBezTo>
                          <a:pt x="16" y="71"/>
                          <a:pt x="0" y="55"/>
                          <a:pt x="0" y="35"/>
                        </a:cubicBezTo>
                        <a:cubicBezTo>
                          <a:pt x="0" y="16"/>
                          <a:pt x="16" y="0"/>
                          <a:pt x="36" y="0"/>
                        </a:cubicBezTo>
                        <a:cubicBezTo>
                          <a:pt x="56" y="0"/>
                          <a:pt x="72" y="16"/>
                          <a:pt x="72" y="35"/>
                        </a:cubicBezTo>
                        <a:cubicBezTo>
                          <a:pt x="72" y="55"/>
                          <a:pt x="56" y="71"/>
                          <a:pt x="36" y="71"/>
                        </a:cubicBezTo>
                        <a:close/>
                        <a:moveTo>
                          <a:pt x="36" y="3"/>
                        </a:moveTo>
                        <a:cubicBezTo>
                          <a:pt x="18" y="3"/>
                          <a:pt x="3" y="17"/>
                          <a:pt x="3" y="35"/>
                        </a:cubicBezTo>
                        <a:cubicBezTo>
                          <a:pt x="3" y="53"/>
                          <a:pt x="18" y="68"/>
                          <a:pt x="36" y="68"/>
                        </a:cubicBezTo>
                        <a:cubicBezTo>
                          <a:pt x="54" y="68"/>
                          <a:pt x="69" y="53"/>
                          <a:pt x="69" y="35"/>
                        </a:cubicBezTo>
                        <a:cubicBezTo>
                          <a:pt x="69" y="17"/>
                          <a:pt x="54" y="3"/>
                          <a:pt x="3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iṧľiďe"/>
                  <p:cNvSpPr/>
                  <p:nvPr/>
                </p:nvSpPr>
                <p:spPr bwMode="auto">
                  <a:xfrm>
                    <a:off x="5845734" y="4686140"/>
                    <a:ext cx="41250" cy="41250"/>
                  </a:xfrm>
                  <a:custGeom>
                    <a:avLst/>
                    <a:gdLst>
                      <a:gd name="T0" fmla="*/ 6 w 11"/>
                      <a:gd name="T1" fmla="*/ 11 h 11"/>
                      <a:gd name="T2" fmla="*/ 0 w 11"/>
                      <a:gd name="T3" fmla="*/ 5 h 11"/>
                      <a:gd name="T4" fmla="*/ 6 w 11"/>
                      <a:gd name="T5" fmla="*/ 0 h 11"/>
                      <a:gd name="T6" fmla="*/ 11 w 11"/>
                      <a:gd name="T7" fmla="*/ 5 h 11"/>
                      <a:gd name="T8" fmla="*/ 6 w 11"/>
                      <a:gd name="T9" fmla="*/ 11 h 11"/>
                      <a:gd name="T10" fmla="*/ 6 w 11"/>
                      <a:gd name="T11" fmla="*/ 3 h 11"/>
                      <a:gd name="T12" fmla="*/ 3 w 11"/>
                      <a:gd name="T13" fmla="*/ 5 h 11"/>
                      <a:gd name="T14" fmla="*/ 6 w 11"/>
                      <a:gd name="T15" fmla="*/ 8 h 11"/>
                      <a:gd name="T16" fmla="*/ 8 w 11"/>
                      <a:gd name="T17" fmla="*/ 5 h 11"/>
                      <a:gd name="T18" fmla="*/ 6 w 11"/>
                      <a:gd name="T19" fmla="*/ 3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11">
                        <a:moveTo>
                          <a:pt x="6" y="11"/>
                        </a:moveTo>
                        <a:cubicBezTo>
                          <a:pt x="3" y="11"/>
                          <a:pt x="0" y="9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9" y="0"/>
                          <a:pt x="11" y="2"/>
                          <a:pt x="11" y="5"/>
                        </a:cubicBezTo>
                        <a:cubicBezTo>
                          <a:pt x="11" y="9"/>
                          <a:pt x="9" y="11"/>
                          <a:pt x="6" y="11"/>
                        </a:cubicBezTo>
                        <a:close/>
                        <a:moveTo>
                          <a:pt x="6" y="3"/>
                        </a:moveTo>
                        <a:cubicBezTo>
                          <a:pt x="4" y="3"/>
                          <a:pt x="3" y="4"/>
                          <a:pt x="3" y="5"/>
                        </a:cubicBezTo>
                        <a:cubicBezTo>
                          <a:pt x="3" y="7"/>
                          <a:pt x="4" y="8"/>
                          <a:pt x="6" y="8"/>
                        </a:cubicBezTo>
                        <a:cubicBezTo>
                          <a:pt x="7" y="8"/>
                          <a:pt x="8" y="7"/>
                          <a:pt x="8" y="5"/>
                        </a:cubicBezTo>
                        <a:cubicBezTo>
                          <a:pt x="8" y="4"/>
                          <a:pt x="7" y="3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íšľïḋê"/>
                  <p:cNvSpPr/>
                  <p:nvPr/>
                </p:nvSpPr>
                <p:spPr bwMode="auto">
                  <a:xfrm>
                    <a:off x="5853667" y="4598880"/>
                    <a:ext cx="30145" cy="98366"/>
                  </a:xfrm>
                  <a:custGeom>
                    <a:avLst/>
                    <a:gdLst>
                      <a:gd name="T0" fmla="*/ 5 w 8"/>
                      <a:gd name="T1" fmla="*/ 26 h 26"/>
                      <a:gd name="T2" fmla="*/ 4 w 8"/>
                      <a:gd name="T3" fmla="*/ 6 h 26"/>
                      <a:gd name="T4" fmla="*/ 3 w 8"/>
                      <a:gd name="T5" fmla="*/ 24 h 26"/>
                      <a:gd name="T6" fmla="*/ 0 w 8"/>
                      <a:gd name="T7" fmla="*/ 24 h 26"/>
                      <a:gd name="T8" fmla="*/ 3 w 8"/>
                      <a:gd name="T9" fmla="*/ 1 h 26"/>
                      <a:gd name="T10" fmla="*/ 5 w 8"/>
                      <a:gd name="T11" fmla="*/ 1 h 26"/>
                      <a:gd name="T12" fmla="*/ 8 w 8"/>
                      <a:gd name="T13" fmla="*/ 26 h 26"/>
                      <a:gd name="T14" fmla="*/ 5 w 8"/>
                      <a:gd name="T1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26">
                        <a:moveTo>
                          <a:pt x="5" y="26"/>
                        </a:moveTo>
                        <a:cubicBezTo>
                          <a:pt x="5" y="18"/>
                          <a:pt x="5" y="10"/>
                          <a:pt x="4" y="6"/>
                        </a:cubicBezTo>
                        <a:cubicBezTo>
                          <a:pt x="3" y="10"/>
                          <a:pt x="3" y="17"/>
                          <a:pt x="3" y="24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15"/>
                          <a:pt x="0" y="3"/>
                          <a:pt x="3" y="1"/>
                        </a:cubicBezTo>
                        <a:cubicBezTo>
                          <a:pt x="4" y="0"/>
                          <a:pt x="4" y="0"/>
                          <a:pt x="5" y="1"/>
                        </a:cubicBezTo>
                        <a:cubicBezTo>
                          <a:pt x="6" y="1"/>
                          <a:pt x="8" y="2"/>
                          <a:pt x="8" y="26"/>
                        </a:cubicBezTo>
                        <a:lnTo>
                          <a:pt x="5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ïṣḷiḓê"/>
                  <p:cNvSpPr/>
                  <p:nvPr/>
                </p:nvSpPr>
                <p:spPr bwMode="auto">
                  <a:xfrm>
                    <a:off x="5763233" y="4689313"/>
                    <a:ext cx="93606" cy="44423"/>
                  </a:xfrm>
                  <a:custGeom>
                    <a:avLst/>
                    <a:gdLst>
                      <a:gd name="T0" fmla="*/ 5 w 25"/>
                      <a:gd name="T1" fmla="*/ 12 h 12"/>
                      <a:gd name="T2" fmla="*/ 1 w 25"/>
                      <a:gd name="T3" fmla="*/ 11 h 12"/>
                      <a:gd name="T4" fmla="*/ 0 w 25"/>
                      <a:gd name="T5" fmla="*/ 9 h 12"/>
                      <a:gd name="T6" fmla="*/ 24 w 25"/>
                      <a:gd name="T7" fmla="*/ 0 h 12"/>
                      <a:gd name="T8" fmla="*/ 25 w 25"/>
                      <a:gd name="T9" fmla="*/ 3 h 12"/>
                      <a:gd name="T10" fmla="*/ 6 w 25"/>
                      <a:gd name="T11" fmla="*/ 9 h 12"/>
                      <a:gd name="T12" fmla="*/ 24 w 25"/>
                      <a:gd name="T13" fmla="*/ 6 h 12"/>
                      <a:gd name="T14" fmla="*/ 24 w 25"/>
                      <a:gd name="T15" fmla="*/ 8 h 12"/>
                      <a:gd name="T16" fmla="*/ 5 w 25"/>
                      <a:gd name="T1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2">
                        <a:moveTo>
                          <a:pt x="5" y="12"/>
                        </a:move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0" y="10"/>
                          <a:pt x="0" y="9"/>
                          <a:pt x="0" y="9"/>
                        </a:cubicBezTo>
                        <a:cubicBezTo>
                          <a:pt x="1" y="8"/>
                          <a:pt x="1" y="6"/>
                          <a:pt x="24" y="0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18" y="5"/>
                          <a:pt x="10" y="7"/>
                          <a:pt x="6" y="9"/>
                        </a:cubicBezTo>
                        <a:cubicBezTo>
                          <a:pt x="10" y="8"/>
                          <a:pt x="17" y="7"/>
                          <a:pt x="24" y="6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18" y="10"/>
                          <a:pt x="10" y="12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0" name="iṧlïḍe"/>
                <p:cNvGrpSpPr/>
                <p:nvPr/>
              </p:nvGrpSpPr>
              <p:grpSpPr>
                <a:xfrm>
                  <a:off x="8746767" y="1245453"/>
                  <a:ext cx="423127" cy="423141"/>
                  <a:chOff x="5623618" y="3915078"/>
                  <a:chExt cx="425193" cy="425194"/>
                </a:xfrm>
                <a:grpFill/>
              </p:grpSpPr>
              <p:sp>
                <p:nvSpPr>
                  <p:cNvPr id="193" name="íšlïdé"/>
                  <p:cNvSpPr/>
                  <p:nvPr/>
                </p:nvSpPr>
                <p:spPr bwMode="auto">
                  <a:xfrm>
                    <a:off x="5653762" y="3942049"/>
                    <a:ext cx="11106" cy="37601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40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îṧḷïḍe"/>
                  <p:cNvSpPr/>
                  <p:nvPr/>
                </p:nvSpPr>
                <p:spPr bwMode="auto">
                  <a:xfrm>
                    <a:off x="5623618" y="3915078"/>
                    <a:ext cx="60288" cy="82500"/>
                  </a:xfrm>
                  <a:custGeom>
                    <a:avLst/>
                    <a:gdLst>
                      <a:gd name="T0" fmla="*/ 7 w 38"/>
                      <a:gd name="T1" fmla="*/ 52 h 52"/>
                      <a:gd name="T2" fmla="*/ 0 w 38"/>
                      <a:gd name="T3" fmla="*/ 48 h 52"/>
                      <a:gd name="T4" fmla="*/ 21 w 38"/>
                      <a:gd name="T5" fmla="*/ 0 h 52"/>
                      <a:gd name="T6" fmla="*/ 38 w 38"/>
                      <a:gd name="T7" fmla="*/ 45 h 52"/>
                      <a:gd name="T8" fmla="*/ 31 w 38"/>
                      <a:gd name="T9" fmla="*/ 48 h 52"/>
                      <a:gd name="T10" fmla="*/ 21 w 38"/>
                      <a:gd name="T11" fmla="*/ 19 h 52"/>
                      <a:gd name="T12" fmla="*/ 7 w 38"/>
                      <a:gd name="T13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" h="52">
                        <a:moveTo>
                          <a:pt x="7" y="52"/>
                        </a:moveTo>
                        <a:lnTo>
                          <a:pt x="0" y="48"/>
                        </a:lnTo>
                        <a:lnTo>
                          <a:pt x="21" y="0"/>
                        </a:lnTo>
                        <a:lnTo>
                          <a:pt x="38" y="45"/>
                        </a:lnTo>
                        <a:lnTo>
                          <a:pt x="31" y="48"/>
                        </a:lnTo>
                        <a:lnTo>
                          <a:pt x="21" y="19"/>
                        </a:lnTo>
                        <a:lnTo>
                          <a:pt x="7" y="5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ïśḻîdê"/>
                  <p:cNvSpPr/>
                  <p:nvPr/>
                </p:nvSpPr>
                <p:spPr bwMode="auto">
                  <a:xfrm>
                    <a:off x="5653762" y="4305369"/>
                    <a:ext cx="369666" cy="126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ïṥḷïḑe"/>
                  <p:cNvSpPr/>
                  <p:nvPr/>
                </p:nvSpPr>
                <p:spPr bwMode="auto">
                  <a:xfrm>
                    <a:off x="5969484" y="4279984"/>
                    <a:ext cx="79327" cy="60288"/>
                  </a:xfrm>
                  <a:custGeom>
                    <a:avLst/>
                    <a:gdLst>
                      <a:gd name="T0" fmla="*/ 5 w 50"/>
                      <a:gd name="T1" fmla="*/ 38 h 38"/>
                      <a:gd name="T2" fmla="*/ 3 w 50"/>
                      <a:gd name="T3" fmla="*/ 31 h 38"/>
                      <a:gd name="T4" fmla="*/ 31 w 50"/>
                      <a:gd name="T5" fmla="*/ 21 h 38"/>
                      <a:gd name="T6" fmla="*/ 0 w 50"/>
                      <a:gd name="T7" fmla="*/ 7 h 38"/>
                      <a:gd name="T8" fmla="*/ 3 w 50"/>
                      <a:gd name="T9" fmla="*/ 0 h 38"/>
                      <a:gd name="T10" fmla="*/ 50 w 50"/>
                      <a:gd name="T11" fmla="*/ 21 h 38"/>
                      <a:gd name="T12" fmla="*/ 5 w 50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38">
                        <a:moveTo>
                          <a:pt x="5" y="38"/>
                        </a:moveTo>
                        <a:lnTo>
                          <a:pt x="3" y="31"/>
                        </a:lnTo>
                        <a:lnTo>
                          <a:pt x="31" y="21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50" y="21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iS1îďè"/>
                  <p:cNvSpPr/>
                  <p:nvPr/>
                </p:nvSpPr>
                <p:spPr bwMode="auto">
                  <a:xfrm>
                    <a:off x="5653762" y="4084838"/>
                    <a:ext cx="304617" cy="228463"/>
                  </a:xfrm>
                  <a:custGeom>
                    <a:avLst/>
                    <a:gdLst>
                      <a:gd name="T0" fmla="*/ 78 w 81"/>
                      <a:gd name="T1" fmla="*/ 61 h 61"/>
                      <a:gd name="T2" fmla="*/ 63 w 81"/>
                      <a:gd name="T3" fmla="*/ 5 h 61"/>
                      <a:gd name="T4" fmla="*/ 55 w 81"/>
                      <a:gd name="T5" fmla="*/ 4 h 61"/>
                      <a:gd name="T6" fmla="*/ 48 w 81"/>
                      <a:gd name="T7" fmla="*/ 23 h 61"/>
                      <a:gd name="T8" fmla="*/ 39 w 81"/>
                      <a:gd name="T9" fmla="*/ 44 h 61"/>
                      <a:gd name="T10" fmla="*/ 23 w 81"/>
                      <a:gd name="T11" fmla="*/ 37 h 61"/>
                      <a:gd name="T12" fmla="*/ 15 w 81"/>
                      <a:gd name="T13" fmla="*/ 28 h 61"/>
                      <a:gd name="T14" fmla="*/ 13 w 81"/>
                      <a:gd name="T15" fmla="*/ 29 h 61"/>
                      <a:gd name="T16" fmla="*/ 3 w 81"/>
                      <a:gd name="T17" fmla="*/ 59 h 61"/>
                      <a:gd name="T18" fmla="*/ 0 w 81"/>
                      <a:gd name="T19" fmla="*/ 58 h 61"/>
                      <a:gd name="T20" fmla="*/ 11 w 81"/>
                      <a:gd name="T21" fmla="*/ 26 h 61"/>
                      <a:gd name="T22" fmla="*/ 16 w 81"/>
                      <a:gd name="T23" fmla="*/ 26 h 61"/>
                      <a:gd name="T24" fmla="*/ 26 w 81"/>
                      <a:gd name="T25" fmla="*/ 35 h 61"/>
                      <a:gd name="T26" fmla="*/ 38 w 81"/>
                      <a:gd name="T27" fmla="*/ 41 h 61"/>
                      <a:gd name="T28" fmla="*/ 45 w 81"/>
                      <a:gd name="T29" fmla="*/ 23 h 61"/>
                      <a:gd name="T30" fmla="*/ 54 w 81"/>
                      <a:gd name="T31" fmla="*/ 2 h 61"/>
                      <a:gd name="T32" fmla="*/ 64 w 81"/>
                      <a:gd name="T33" fmla="*/ 3 h 61"/>
                      <a:gd name="T34" fmla="*/ 81 w 81"/>
                      <a:gd name="T35" fmla="*/ 61 h 61"/>
                      <a:gd name="T36" fmla="*/ 78 w 81"/>
                      <a:gd name="T37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1" h="61">
                        <a:moveTo>
                          <a:pt x="78" y="61"/>
                        </a:moveTo>
                        <a:cubicBezTo>
                          <a:pt x="78" y="47"/>
                          <a:pt x="75" y="11"/>
                          <a:pt x="63" y="5"/>
                        </a:cubicBezTo>
                        <a:cubicBezTo>
                          <a:pt x="60" y="4"/>
                          <a:pt x="57" y="3"/>
                          <a:pt x="55" y="4"/>
                        </a:cubicBezTo>
                        <a:cubicBezTo>
                          <a:pt x="51" y="7"/>
                          <a:pt x="50" y="15"/>
                          <a:pt x="48" y="23"/>
                        </a:cubicBezTo>
                        <a:cubicBezTo>
                          <a:pt x="47" y="33"/>
                          <a:pt x="45" y="41"/>
                          <a:pt x="39" y="44"/>
                        </a:cubicBezTo>
                        <a:cubicBezTo>
                          <a:pt x="31" y="48"/>
                          <a:pt x="27" y="42"/>
                          <a:pt x="23" y="37"/>
                        </a:cubicBezTo>
                        <a:cubicBezTo>
                          <a:pt x="21" y="33"/>
                          <a:pt x="19" y="30"/>
                          <a:pt x="15" y="28"/>
                        </a:cubicBezTo>
                        <a:cubicBezTo>
                          <a:pt x="14" y="28"/>
                          <a:pt x="13" y="28"/>
                          <a:pt x="13" y="29"/>
                        </a:cubicBezTo>
                        <a:cubicBezTo>
                          <a:pt x="7" y="32"/>
                          <a:pt x="4" y="51"/>
                          <a:pt x="3" y="59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55"/>
                          <a:pt x="3" y="30"/>
                          <a:pt x="11" y="26"/>
                        </a:cubicBezTo>
                        <a:cubicBezTo>
                          <a:pt x="13" y="25"/>
                          <a:pt x="14" y="25"/>
                          <a:pt x="16" y="26"/>
                        </a:cubicBezTo>
                        <a:cubicBezTo>
                          <a:pt x="21" y="28"/>
                          <a:pt x="23" y="32"/>
                          <a:pt x="26" y="35"/>
                        </a:cubicBezTo>
                        <a:cubicBezTo>
                          <a:pt x="30" y="41"/>
                          <a:pt x="32" y="44"/>
                          <a:pt x="38" y="41"/>
                        </a:cubicBezTo>
                        <a:cubicBezTo>
                          <a:pt x="42" y="39"/>
                          <a:pt x="44" y="31"/>
                          <a:pt x="45" y="23"/>
                        </a:cubicBezTo>
                        <a:cubicBezTo>
                          <a:pt x="47" y="13"/>
                          <a:pt x="48" y="5"/>
                          <a:pt x="54" y="2"/>
                        </a:cubicBezTo>
                        <a:cubicBezTo>
                          <a:pt x="57" y="0"/>
                          <a:pt x="60" y="1"/>
                          <a:pt x="64" y="3"/>
                        </a:cubicBezTo>
                        <a:cubicBezTo>
                          <a:pt x="80" y="10"/>
                          <a:pt x="81" y="59"/>
                          <a:pt x="81" y="61"/>
                        </a:cubicBezTo>
                        <a:lnTo>
                          <a:pt x="78" y="6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1" name="ïṧľiḍé"/>
                <p:cNvGrpSpPr/>
                <p:nvPr/>
              </p:nvGrpSpPr>
              <p:grpSpPr>
                <a:xfrm>
                  <a:off x="9733965" y="2508191"/>
                  <a:ext cx="378932" cy="339460"/>
                  <a:chOff x="5100057" y="4749602"/>
                  <a:chExt cx="380772" cy="341108"/>
                </a:xfrm>
                <a:grpFill/>
              </p:grpSpPr>
              <p:sp>
                <p:nvSpPr>
                  <p:cNvPr id="191" name="í$ḷïḍè"/>
                  <p:cNvSpPr/>
                  <p:nvPr/>
                </p:nvSpPr>
                <p:spPr bwMode="auto">
                  <a:xfrm>
                    <a:off x="5100057" y="4809891"/>
                    <a:ext cx="282405" cy="280819"/>
                  </a:xfrm>
                  <a:custGeom>
                    <a:avLst/>
                    <a:gdLst>
                      <a:gd name="T0" fmla="*/ 72 w 75"/>
                      <a:gd name="T1" fmla="*/ 72 h 75"/>
                      <a:gd name="T2" fmla="*/ 3 w 75"/>
                      <a:gd name="T3" fmla="*/ 72 h 75"/>
                      <a:gd name="T4" fmla="*/ 3 w 75"/>
                      <a:gd name="T5" fmla="*/ 3 h 75"/>
                      <a:gd name="T6" fmla="*/ 16 w 75"/>
                      <a:gd name="T7" fmla="*/ 3 h 75"/>
                      <a:gd name="T8" fmla="*/ 15 w 75"/>
                      <a:gd name="T9" fmla="*/ 0 h 75"/>
                      <a:gd name="T10" fmla="*/ 0 w 75"/>
                      <a:gd name="T11" fmla="*/ 0 h 75"/>
                      <a:gd name="T12" fmla="*/ 0 w 75"/>
                      <a:gd name="T13" fmla="*/ 75 h 75"/>
                      <a:gd name="T14" fmla="*/ 75 w 75"/>
                      <a:gd name="T15" fmla="*/ 75 h 75"/>
                      <a:gd name="T16" fmla="*/ 75 w 75"/>
                      <a:gd name="T17" fmla="*/ 27 h 75"/>
                      <a:gd name="T18" fmla="*/ 72 w 75"/>
                      <a:gd name="T19" fmla="*/ 29 h 75"/>
                      <a:gd name="T20" fmla="*/ 72 w 75"/>
                      <a:gd name="T21" fmla="*/ 72 h 75"/>
                      <a:gd name="T22" fmla="*/ 28 w 75"/>
                      <a:gd name="T23" fmla="*/ 0 h 75"/>
                      <a:gd name="T24" fmla="*/ 29 w 75"/>
                      <a:gd name="T25" fmla="*/ 3 h 75"/>
                      <a:gd name="T26" fmla="*/ 72 w 75"/>
                      <a:gd name="T27" fmla="*/ 3 h 75"/>
                      <a:gd name="T28" fmla="*/ 72 w 75"/>
                      <a:gd name="T29" fmla="*/ 13 h 75"/>
                      <a:gd name="T30" fmla="*/ 75 w 75"/>
                      <a:gd name="T31" fmla="*/ 11 h 75"/>
                      <a:gd name="T32" fmla="*/ 75 w 75"/>
                      <a:gd name="T33" fmla="*/ 0 h 75"/>
                      <a:gd name="T34" fmla="*/ 28 w 75"/>
                      <a:gd name="T35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5" h="75">
                        <a:moveTo>
                          <a:pt x="72" y="72"/>
                        </a:moveTo>
                        <a:cubicBezTo>
                          <a:pt x="3" y="72"/>
                          <a:pt x="3" y="72"/>
                          <a:pt x="3" y="7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5" y="2"/>
                          <a:pt x="15" y="1"/>
                          <a:pt x="15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27"/>
                          <a:pt x="75" y="27"/>
                          <a:pt x="75" y="27"/>
                        </a:cubicBezTo>
                        <a:cubicBezTo>
                          <a:pt x="74" y="28"/>
                          <a:pt x="73" y="29"/>
                          <a:pt x="72" y="29"/>
                        </a:cubicBezTo>
                        <a:lnTo>
                          <a:pt x="72" y="72"/>
                        </a:lnTo>
                        <a:close/>
                        <a:moveTo>
                          <a:pt x="28" y="0"/>
                        </a:moveTo>
                        <a:cubicBezTo>
                          <a:pt x="28" y="1"/>
                          <a:pt x="29" y="2"/>
                          <a:pt x="29" y="3"/>
                        </a:cubicBezTo>
                        <a:cubicBezTo>
                          <a:pt x="72" y="3"/>
                          <a:pt x="72" y="3"/>
                          <a:pt x="72" y="3"/>
                        </a:cubicBezTo>
                        <a:cubicBezTo>
                          <a:pt x="72" y="13"/>
                          <a:pt x="72" y="13"/>
                          <a:pt x="72" y="13"/>
                        </a:cubicBezTo>
                        <a:cubicBezTo>
                          <a:pt x="73" y="13"/>
                          <a:pt x="74" y="12"/>
                          <a:pt x="75" y="1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î$ḷîḍe"/>
                  <p:cNvSpPr/>
                  <p:nvPr/>
                </p:nvSpPr>
                <p:spPr bwMode="auto">
                  <a:xfrm>
                    <a:off x="5133375" y="4749602"/>
                    <a:ext cx="347454" cy="258607"/>
                  </a:xfrm>
                  <a:custGeom>
                    <a:avLst/>
                    <a:gdLst>
                      <a:gd name="T0" fmla="*/ 91 w 92"/>
                      <a:gd name="T1" fmla="*/ 22 h 69"/>
                      <a:gd name="T2" fmla="*/ 83 w 92"/>
                      <a:gd name="T3" fmla="*/ 17 h 69"/>
                      <a:gd name="T4" fmla="*/ 66 w 92"/>
                      <a:gd name="T5" fmla="*/ 24 h 69"/>
                      <a:gd name="T6" fmla="*/ 63 w 92"/>
                      <a:gd name="T7" fmla="*/ 26 h 69"/>
                      <a:gd name="T8" fmla="*/ 44 w 92"/>
                      <a:gd name="T9" fmla="*/ 39 h 69"/>
                      <a:gd name="T10" fmla="*/ 35 w 92"/>
                      <a:gd name="T11" fmla="*/ 46 h 69"/>
                      <a:gd name="T12" fmla="*/ 29 w 92"/>
                      <a:gd name="T13" fmla="*/ 31 h 69"/>
                      <a:gd name="T14" fmla="*/ 23 w 92"/>
                      <a:gd name="T15" fmla="*/ 19 h 69"/>
                      <a:gd name="T16" fmla="*/ 22 w 92"/>
                      <a:gd name="T17" fmla="*/ 16 h 69"/>
                      <a:gd name="T18" fmla="*/ 8 w 92"/>
                      <a:gd name="T19" fmla="*/ 0 h 69"/>
                      <a:gd name="T20" fmla="*/ 0 w 92"/>
                      <a:gd name="T21" fmla="*/ 7 h 69"/>
                      <a:gd name="T22" fmla="*/ 0 w 92"/>
                      <a:gd name="T23" fmla="*/ 8 h 69"/>
                      <a:gd name="T24" fmla="*/ 0 w 92"/>
                      <a:gd name="T25" fmla="*/ 8 h 69"/>
                      <a:gd name="T26" fmla="*/ 2 w 92"/>
                      <a:gd name="T27" fmla="*/ 16 h 69"/>
                      <a:gd name="T28" fmla="*/ 3 w 92"/>
                      <a:gd name="T29" fmla="*/ 19 h 69"/>
                      <a:gd name="T30" fmla="*/ 28 w 92"/>
                      <a:gd name="T31" fmla="*/ 69 h 69"/>
                      <a:gd name="T32" fmla="*/ 63 w 92"/>
                      <a:gd name="T33" fmla="*/ 49 h 69"/>
                      <a:gd name="T34" fmla="*/ 66 w 92"/>
                      <a:gd name="T35" fmla="*/ 47 h 69"/>
                      <a:gd name="T36" fmla="*/ 90 w 92"/>
                      <a:gd name="T37" fmla="*/ 26 h 69"/>
                      <a:gd name="T38" fmla="*/ 91 w 92"/>
                      <a:gd name="T39" fmla="*/ 22 h 69"/>
                      <a:gd name="T40" fmla="*/ 85 w 92"/>
                      <a:gd name="T41" fmla="*/ 27 h 69"/>
                      <a:gd name="T42" fmla="*/ 66 w 92"/>
                      <a:gd name="T43" fmla="*/ 43 h 69"/>
                      <a:gd name="T44" fmla="*/ 63 w 92"/>
                      <a:gd name="T45" fmla="*/ 45 h 69"/>
                      <a:gd name="T46" fmla="*/ 28 w 92"/>
                      <a:gd name="T47" fmla="*/ 66 h 69"/>
                      <a:gd name="T48" fmla="*/ 7 w 92"/>
                      <a:gd name="T49" fmla="*/ 19 h 69"/>
                      <a:gd name="T50" fmla="*/ 6 w 92"/>
                      <a:gd name="T51" fmla="*/ 16 h 69"/>
                      <a:gd name="T52" fmla="*/ 3 w 92"/>
                      <a:gd name="T53" fmla="*/ 8 h 69"/>
                      <a:gd name="T54" fmla="*/ 8 w 92"/>
                      <a:gd name="T55" fmla="*/ 3 h 69"/>
                      <a:gd name="T56" fmla="*/ 19 w 92"/>
                      <a:gd name="T57" fmla="*/ 16 h 69"/>
                      <a:gd name="T58" fmla="*/ 20 w 92"/>
                      <a:gd name="T59" fmla="*/ 19 h 69"/>
                      <a:gd name="T60" fmla="*/ 26 w 92"/>
                      <a:gd name="T61" fmla="*/ 33 h 69"/>
                      <a:gd name="T62" fmla="*/ 35 w 92"/>
                      <a:gd name="T63" fmla="*/ 49 h 69"/>
                      <a:gd name="T64" fmla="*/ 36 w 92"/>
                      <a:gd name="T65" fmla="*/ 49 h 69"/>
                      <a:gd name="T66" fmla="*/ 46 w 92"/>
                      <a:gd name="T67" fmla="*/ 41 h 69"/>
                      <a:gd name="T68" fmla="*/ 63 w 92"/>
                      <a:gd name="T69" fmla="*/ 29 h 69"/>
                      <a:gd name="T70" fmla="*/ 66 w 92"/>
                      <a:gd name="T71" fmla="*/ 27 h 69"/>
                      <a:gd name="T72" fmla="*/ 83 w 92"/>
                      <a:gd name="T73" fmla="*/ 20 h 69"/>
                      <a:gd name="T74" fmla="*/ 88 w 92"/>
                      <a:gd name="T75" fmla="*/ 23 h 69"/>
                      <a:gd name="T76" fmla="*/ 85 w 92"/>
                      <a:gd name="T77" fmla="*/ 27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2" h="69">
                        <a:moveTo>
                          <a:pt x="91" y="22"/>
                        </a:moveTo>
                        <a:cubicBezTo>
                          <a:pt x="89" y="19"/>
                          <a:pt x="87" y="17"/>
                          <a:pt x="83" y="17"/>
                        </a:cubicBezTo>
                        <a:cubicBezTo>
                          <a:pt x="78" y="17"/>
                          <a:pt x="72" y="20"/>
                          <a:pt x="66" y="24"/>
                        </a:cubicBezTo>
                        <a:cubicBezTo>
                          <a:pt x="65" y="24"/>
                          <a:pt x="64" y="25"/>
                          <a:pt x="63" y="26"/>
                        </a:cubicBezTo>
                        <a:cubicBezTo>
                          <a:pt x="56" y="30"/>
                          <a:pt x="50" y="35"/>
                          <a:pt x="44" y="39"/>
                        </a:cubicBezTo>
                        <a:cubicBezTo>
                          <a:pt x="41" y="42"/>
                          <a:pt x="37" y="45"/>
                          <a:pt x="35" y="46"/>
                        </a:cubicBezTo>
                        <a:cubicBezTo>
                          <a:pt x="34" y="44"/>
                          <a:pt x="31" y="37"/>
                          <a:pt x="29" y="31"/>
                        </a:cubicBezTo>
                        <a:cubicBezTo>
                          <a:pt x="27" y="27"/>
                          <a:pt x="25" y="23"/>
                          <a:pt x="23" y="19"/>
                        </a:cubicBezTo>
                        <a:cubicBezTo>
                          <a:pt x="23" y="18"/>
                          <a:pt x="23" y="17"/>
                          <a:pt x="22" y="16"/>
                        </a:cubicBezTo>
                        <a:cubicBezTo>
                          <a:pt x="17" y="6"/>
                          <a:pt x="13" y="0"/>
                          <a:pt x="8" y="0"/>
                        </a:cubicBezTo>
                        <a:cubicBezTo>
                          <a:pt x="5" y="0"/>
                          <a:pt x="2" y="2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10"/>
                          <a:pt x="1" y="13"/>
                          <a:pt x="2" y="16"/>
                        </a:cubicBezTo>
                        <a:cubicBezTo>
                          <a:pt x="3" y="17"/>
                          <a:pt x="3" y="18"/>
                          <a:pt x="3" y="19"/>
                        </a:cubicBezTo>
                        <a:cubicBezTo>
                          <a:pt x="10" y="38"/>
                          <a:pt x="21" y="69"/>
                          <a:pt x="28" y="69"/>
                        </a:cubicBezTo>
                        <a:cubicBezTo>
                          <a:pt x="32" y="69"/>
                          <a:pt x="48" y="59"/>
                          <a:pt x="63" y="49"/>
                        </a:cubicBezTo>
                        <a:cubicBezTo>
                          <a:pt x="64" y="48"/>
                          <a:pt x="65" y="48"/>
                          <a:pt x="66" y="47"/>
                        </a:cubicBezTo>
                        <a:cubicBezTo>
                          <a:pt x="77" y="39"/>
                          <a:pt x="88" y="30"/>
                          <a:pt x="90" y="26"/>
                        </a:cubicBezTo>
                        <a:cubicBezTo>
                          <a:pt x="91" y="25"/>
                          <a:pt x="92" y="23"/>
                          <a:pt x="91" y="22"/>
                        </a:cubicBezTo>
                        <a:close/>
                        <a:moveTo>
                          <a:pt x="85" y="27"/>
                        </a:moveTo>
                        <a:cubicBezTo>
                          <a:pt x="81" y="32"/>
                          <a:pt x="74" y="37"/>
                          <a:pt x="66" y="43"/>
                        </a:cubicBezTo>
                        <a:cubicBezTo>
                          <a:pt x="65" y="44"/>
                          <a:pt x="64" y="45"/>
                          <a:pt x="63" y="45"/>
                        </a:cubicBezTo>
                        <a:cubicBezTo>
                          <a:pt x="48" y="56"/>
                          <a:pt x="31" y="66"/>
                          <a:pt x="28" y="66"/>
                        </a:cubicBezTo>
                        <a:cubicBezTo>
                          <a:pt x="24" y="66"/>
                          <a:pt x="15" y="43"/>
                          <a:pt x="7" y="19"/>
                        </a:cubicBezTo>
                        <a:cubicBezTo>
                          <a:pt x="6" y="18"/>
                          <a:pt x="6" y="17"/>
                          <a:pt x="6" y="16"/>
                        </a:cubicBezTo>
                        <a:cubicBezTo>
                          <a:pt x="5" y="13"/>
                          <a:pt x="4" y="11"/>
                          <a:pt x="3" y="8"/>
                        </a:cubicBezTo>
                        <a:cubicBezTo>
                          <a:pt x="4" y="6"/>
                          <a:pt x="6" y="3"/>
                          <a:pt x="8" y="3"/>
                        </a:cubicBezTo>
                        <a:cubicBezTo>
                          <a:pt x="11" y="3"/>
                          <a:pt x="15" y="9"/>
                          <a:pt x="19" y="16"/>
                        </a:cubicBezTo>
                        <a:cubicBezTo>
                          <a:pt x="19" y="17"/>
                          <a:pt x="20" y="18"/>
                          <a:pt x="20" y="19"/>
                        </a:cubicBezTo>
                        <a:cubicBezTo>
                          <a:pt x="22" y="24"/>
                          <a:pt x="24" y="28"/>
                          <a:pt x="26" y="33"/>
                        </a:cubicBezTo>
                        <a:cubicBezTo>
                          <a:pt x="31" y="45"/>
                          <a:pt x="33" y="49"/>
                          <a:pt x="35" y="49"/>
                        </a:cubicBezTo>
                        <a:cubicBezTo>
                          <a:pt x="36" y="49"/>
                          <a:pt x="36" y="49"/>
                          <a:pt x="36" y="49"/>
                        </a:cubicBezTo>
                        <a:cubicBezTo>
                          <a:pt x="37" y="48"/>
                          <a:pt x="40" y="46"/>
                          <a:pt x="46" y="41"/>
                        </a:cubicBezTo>
                        <a:cubicBezTo>
                          <a:pt x="51" y="38"/>
                          <a:pt x="57" y="33"/>
                          <a:pt x="63" y="29"/>
                        </a:cubicBezTo>
                        <a:cubicBezTo>
                          <a:pt x="64" y="29"/>
                          <a:pt x="65" y="28"/>
                          <a:pt x="66" y="27"/>
                        </a:cubicBezTo>
                        <a:cubicBezTo>
                          <a:pt x="72" y="23"/>
                          <a:pt x="79" y="20"/>
                          <a:pt x="83" y="20"/>
                        </a:cubicBezTo>
                        <a:cubicBezTo>
                          <a:pt x="86" y="20"/>
                          <a:pt x="87" y="21"/>
                          <a:pt x="88" y="23"/>
                        </a:cubicBezTo>
                        <a:cubicBezTo>
                          <a:pt x="88" y="23"/>
                          <a:pt x="88" y="24"/>
                          <a:pt x="85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2" name="îšļïďè"/>
                <p:cNvGrpSpPr/>
                <p:nvPr/>
              </p:nvGrpSpPr>
              <p:grpSpPr>
                <a:xfrm>
                  <a:off x="9478185" y="3118972"/>
                  <a:ext cx="445245" cy="320514"/>
                  <a:chOff x="5141307" y="4268878"/>
                  <a:chExt cx="447407" cy="322069"/>
                </a:xfrm>
                <a:grpFill/>
              </p:grpSpPr>
              <p:sp>
                <p:nvSpPr>
                  <p:cNvPr id="189" name="íṡľídê"/>
                  <p:cNvSpPr/>
                  <p:nvPr/>
                </p:nvSpPr>
                <p:spPr bwMode="auto">
                  <a:xfrm>
                    <a:off x="5141307" y="4268878"/>
                    <a:ext cx="339521" cy="225290"/>
                  </a:xfrm>
                  <a:custGeom>
                    <a:avLst/>
                    <a:gdLst>
                      <a:gd name="T0" fmla="*/ 5 w 90"/>
                      <a:gd name="T1" fmla="*/ 60 h 60"/>
                      <a:gd name="T2" fmla="*/ 10 w 90"/>
                      <a:gd name="T3" fmla="*/ 43 h 60"/>
                      <a:gd name="T4" fmla="*/ 0 w 90"/>
                      <a:gd name="T5" fmla="*/ 26 h 60"/>
                      <a:gd name="T6" fmla="*/ 45 w 90"/>
                      <a:gd name="T7" fmla="*/ 0 h 60"/>
                      <a:gd name="T8" fmla="*/ 90 w 90"/>
                      <a:gd name="T9" fmla="*/ 26 h 60"/>
                      <a:gd name="T10" fmla="*/ 45 w 90"/>
                      <a:gd name="T11" fmla="*/ 52 h 60"/>
                      <a:gd name="T12" fmla="*/ 35 w 90"/>
                      <a:gd name="T13" fmla="*/ 52 h 60"/>
                      <a:gd name="T14" fmla="*/ 5 w 90"/>
                      <a:gd name="T15" fmla="*/ 60 h 60"/>
                      <a:gd name="T16" fmla="*/ 45 w 90"/>
                      <a:gd name="T17" fmla="*/ 3 h 60"/>
                      <a:gd name="T18" fmla="*/ 3 w 90"/>
                      <a:gd name="T19" fmla="*/ 26 h 60"/>
                      <a:gd name="T20" fmla="*/ 13 w 90"/>
                      <a:gd name="T21" fmla="*/ 41 h 60"/>
                      <a:gd name="T22" fmla="*/ 13 w 90"/>
                      <a:gd name="T23" fmla="*/ 42 h 60"/>
                      <a:gd name="T24" fmla="*/ 9 w 90"/>
                      <a:gd name="T25" fmla="*/ 56 h 60"/>
                      <a:gd name="T26" fmla="*/ 32 w 90"/>
                      <a:gd name="T27" fmla="*/ 49 h 60"/>
                      <a:gd name="T28" fmla="*/ 31 w 90"/>
                      <a:gd name="T29" fmla="*/ 48 h 60"/>
                      <a:gd name="T30" fmla="*/ 35 w 90"/>
                      <a:gd name="T31" fmla="*/ 49 h 60"/>
                      <a:gd name="T32" fmla="*/ 45 w 90"/>
                      <a:gd name="T33" fmla="*/ 49 h 60"/>
                      <a:gd name="T34" fmla="*/ 87 w 90"/>
                      <a:gd name="T35" fmla="*/ 26 h 60"/>
                      <a:gd name="T36" fmla="*/ 45 w 90"/>
                      <a:gd name="T37" fmla="*/ 3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60">
                        <a:moveTo>
                          <a:pt x="5" y="60"/>
                        </a:moveTo>
                        <a:cubicBezTo>
                          <a:pt x="10" y="43"/>
                          <a:pt x="10" y="43"/>
                          <a:pt x="10" y="43"/>
                        </a:cubicBezTo>
                        <a:cubicBezTo>
                          <a:pt x="3" y="38"/>
                          <a:pt x="0" y="32"/>
                          <a:pt x="0" y="26"/>
                        </a:cubicBezTo>
                        <a:cubicBezTo>
                          <a:pt x="0" y="12"/>
                          <a:pt x="20" y="0"/>
                          <a:pt x="45" y="0"/>
                        </a:cubicBezTo>
                        <a:cubicBezTo>
                          <a:pt x="70" y="0"/>
                          <a:pt x="90" y="12"/>
                          <a:pt x="90" y="26"/>
                        </a:cubicBezTo>
                        <a:cubicBezTo>
                          <a:pt x="90" y="41"/>
                          <a:pt x="70" y="52"/>
                          <a:pt x="45" y="52"/>
                        </a:cubicBezTo>
                        <a:cubicBezTo>
                          <a:pt x="42" y="52"/>
                          <a:pt x="38" y="52"/>
                          <a:pt x="35" y="52"/>
                        </a:cubicBezTo>
                        <a:lnTo>
                          <a:pt x="5" y="60"/>
                        </a:ln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13"/>
                          <a:pt x="3" y="26"/>
                        </a:cubicBezTo>
                        <a:cubicBezTo>
                          <a:pt x="3" y="31"/>
                          <a:pt x="6" y="37"/>
                          <a:pt x="13" y="41"/>
                        </a:cubicBez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9" y="56"/>
                          <a:pt x="9" y="56"/>
                          <a:pt x="9" y="56"/>
                        </a:cubicBezTo>
                        <a:cubicBezTo>
                          <a:pt x="32" y="49"/>
                          <a:pt x="32" y="49"/>
                          <a:pt x="32" y="49"/>
                        </a:cubicBezTo>
                        <a:cubicBezTo>
                          <a:pt x="31" y="48"/>
                          <a:pt x="31" y="48"/>
                          <a:pt x="31" y="48"/>
                        </a:cubicBezTo>
                        <a:cubicBezTo>
                          <a:pt x="35" y="49"/>
                          <a:pt x="35" y="49"/>
                          <a:pt x="35" y="49"/>
                        </a:cubicBezTo>
                        <a:cubicBezTo>
                          <a:pt x="38" y="49"/>
                          <a:pt x="42" y="49"/>
                          <a:pt x="45" y="49"/>
                        </a:cubicBezTo>
                        <a:cubicBezTo>
                          <a:pt x="68" y="49"/>
                          <a:pt x="87" y="39"/>
                          <a:pt x="87" y="26"/>
                        </a:cubicBezTo>
                        <a:cubicBezTo>
                          <a:pt x="87" y="13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ï$ľïde"/>
                  <p:cNvSpPr/>
                  <p:nvPr/>
                </p:nvSpPr>
                <p:spPr bwMode="auto">
                  <a:xfrm>
                    <a:off x="5250779" y="4362484"/>
                    <a:ext cx="337935" cy="228463"/>
                  </a:xfrm>
                  <a:custGeom>
                    <a:avLst/>
                    <a:gdLst>
                      <a:gd name="T0" fmla="*/ 5 w 90"/>
                      <a:gd name="T1" fmla="*/ 61 h 61"/>
                      <a:gd name="T2" fmla="*/ 10 w 90"/>
                      <a:gd name="T3" fmla="*/ 44 h 61"/>
                      <a:gd name="T4" fmla="*/ 0 w 90"/>
                      <a:gd name="T5" fmla="*/ 27 h 61"/>
                      <a:gd name="T6" fmla="*/ 45 w 90"/>
                      <a:gd name="T7" fmla="*/ 0 h 61"/>
                      <a:gd name="T8" fmla="*/ 90 w 90"/>
                      <a:gd name="T9" fmla="*/ 27 h 61"/>
                      <a:gd name="T10" fmla="*/ 45 w 90"/>
                      <a:gd name="T11" fmla="*/ 53 h 61"/>
                      <a:gd name="T12" fmla="*/ 35 w 90"/>
                      <a:gd name="T13" fmla="*/ 53 h 61"/>
                      <a:gd name="T14" fmla="*/ 5 w 90"/>
                      <a:gd name="T15" fmla="*/ 61 h 61"/>
                      <a:gd name="T16" fmla="*/ 45 w 90"/>
                      <a:gd name="T17" fmla="*/ 3 h 61"/>
                      <a:gd name="T18" fmla="*/ 3 w 90"/>
                      <a:gd name="T19" fmla="*/ 27 h 61"/>
                      <a:gd name="T20" fmla="*/ 12 w 90"/>
                      <a:gd name="T21" fmla="*/ 42 h 61"/>
                      <a:gd name="T22" fmla="*/ 13 w 90"/>
                      <a:gd name="T23" fmla="*/ 42 h 61"/>
                      <a:gd name="T24" fmla="*/ 9 w 90"/>
                      <a:gd name="T25" fmla="*/ 57 h 61"/>
                      <a:gd name="T26" fmla="*/ 32 w 90"/>
                      <a:gd name="T27" fmla="*/ 50 h 61"/>
                      <a:gd name="T28" fmla="*/ 30 w 90"/>
                      <a:gd name="T29" fmla="*/ 49 h 61"/>
                      <a:gd name="T30" fmla="*/ 35 w 90"/>
                      <a:gd name="T31" fmla="*/ 49 h 61"/>
                      <a:gd name="T32" fmla="*/ 45 w 90"/>
                      <a:gd name="T33" fmla="*/ 50 h 61"/>
                      <a:gd name="T34" fmla="*/ 87 w 90"/>
                      <a:gd name="T35" fmla="*/ 27 h 61"/>
                      <a:gd name="T36" fmla="*/ 45 w 90"/>
                      <a:gd name="T37" fmla="*/ 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61">
                        <a:moveTo>
                          <a:pt x="5" y="61"/>
                        </a:move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3" y="39"/>
                          <a:pt x="0" y="33"/>
                          <a:pt x="0" y="27"/>
                        </a:cubicBezTo>
                        <a:cubicBezTo>
                          <a:pt x="0" y="12"/>
                          <a:pt x="20" y="0"/>
                          <a:pt x="45" y="0"/>
                        </a:cubicBezTo>
                        <a:cubicBezTo>
                          <a:pt x="70" y="0"/>
                          <a:pt x="90" y="12"/>
                          <a:pt x="90" y="27"/>
                        </a:cubicBezTo>
                        <a:cubicBezTo>
                          <a:pt x="90" y="41"/>
                          <a:pt x="70" y="53"/>
                          <a:pt x="45" y="53"/>
                        </a:cubicBezTo>
                        <a:cubicBezTo>
                          <a:pt x="42" y="53"/>
                          <a:pt x="38" y="53"/>
                          <a:pt x="35" y="53"/>
                        </a:cubicBezTo>
                        <a:lnTo>
                          <a:pt x="5" y="61"/>
                        </a:lnTo>
                        <a:close/>
                        <a:moveTo>
                          <a:pt x="45" y="3"/>
                        </a:moveTo>
                        <a:cubicBezTo>
                          <a:pt x="22" y="3"/>
                          <a:pt x="3" y="14"/>
                          <a:pt x="3" y="27"/>
                        </a:cubicBezTo>
                        <a:cubicBezTo>
                          <a:pt x="3" y="32"/>
                          <a:pt x="6" y="37"/>
                          <a:pt x="12" y="42"/>
                        </a:cubicBezTo>
                        <a:cubicBezTo>
                          <a:pt x="13" y="42"/>
                          <a:pt x="13" y="42"/>
                          <a:pt x="13" y="42"/>
                        </a:cubicBezTo>
                        <a:cubicBezTo>
                          <a:pt x="9" y="57"/>
                          <a:pt x="9" y="57"/>
                          <a:pt x="9" y="57"/>
                        </a:cubicBezTo>
                        <a:cubicBezTo>
                          <a:pt x="32" y="50"/>
                          <a:pt x="32" y="50"/>
                          <a:pt x="32" y="50"/>
                        </a:cubicBezTo>
                        <a:cubicBezTo>
                          <a:pt x="30" y="49"/>
                          <a:pt x="30" y="49"/>
                          <a:pt x="30" y="49"/>
                        </a:cubicBezTo>
                        <a:cubicBezTo>
                          <a:pt x="35" y="49"/>
                          <a:pt x="35" y="49"/>
                          <a:pt x="35" y="49"/>
                        </a:cubicBezTo>
                        <a:cubicBezTo>
                          <a:pt x="38" y="50"/>
                          <a:pt x="42" y="50"/>
                          <a:pt x="45" y="50"/>
                        </a:cubicBezTo>
                        <a:cubicBezTo>
                          <a:pt x="68" y="50"/>
                          <a:pt x="87" y="40"/>
                          <a:pt x="87" y="27"/>
                        </a:cubicBezTo>
                        <a:cubicBezTo>
                          <a:pt x="87" y="14"/>
                          <a:pt x="68" y="3"/>
                          <a:pt x="45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3" name="îslide"/>
                <p:cNvGrpSpPr/>
                <p:nvPr/>
              </p:nvGrpSpPr>
              <p:grpSpPr>
                <a:xfrm>
                  <a:off x="9002990" y="3140208"/>
                  <a:ext cx="284200" cy="410510"/>
                  <a:chOff x="4651064" y="4359311"/>
                  <a:chExt cx="285578" cy="412502"/>
                </a:xfrm>
                <a:grpFill/>
              </p:grpSpPr>
              <p:sp>
                <p:nvSpPr>
                  <p:cNvPr id="184" name="iśliďe"/>
                  <p:cNvSpPr/>
                  <p:nvPr/>
                </p:nvSpPr>
                <p:spPr bwMode="auto">
                  <a:xfrm>
                    <a:off x="4738324" y="4456090"/>
                    <a:ext cx="55530" cy="315723"/>
                  </a:xfrm>
                  <a:custGeom>
                    <a:avLst/>
                    <a:gdLst>
                      <a:gd name="T0" fmla="*/ 8 w 15"/>
                      <a:gd name="T1" fmla="*/ 84 h 84"/>
                      <a:gd name="T2" fmla="*/ 0 w 15"/>
                      <a:gd name="T3" fmla="*/ 76 h 84"/>
                      <a:gd name="T4" fmla="*/ 0 w 15"/>
                      <a:gd name="T5" fmla="*/ 8 h 84"/>
                      <a:gd name="T6" fmla="*/ 8 w 15"/>
                      <a:gd name="T7" fmla="*/ 0 h 84"/>
                      <a:gd name="T8" fmla="*/ 15 w 15"/>
                      <a:gd name="T9" fmla="*/ 8 h 84"/>
                      <a:gd name="T10" fmla="*/ 15 w 15"/>
                      <a:gd name="T11" fmla="*/ 76 h 84"/>
                      <a:gd name="T12" fmla="*/ 8 w 15"/>
                      <a:gd name="T13" fmla="*/ 84 h 84"/>
                      <a:gd name="T14" fmla="*/ 8 w 15"/>
                      <a:gd name="T15" fmla="*/ 3 h 84"/>
                      <a:gd name="T16" fmla="*/ 3 w 15"/>
                      <a:gd name="T17" fmla="*/ 8 h 84"/>
                      <a:gd name="T18" fmla="*/ 3 w 15"/>
                      <a:gd name="T19" fmla="*/ 76 h 84"/>
                      <a:gd name="T20" fmla="*/ 8 w 15"/>
                      <a:gd name="T21" fmla="*/ 81 h 84"/>
                      <a:gd name="T22" fmla="*/ 12 w 15"/>
                      <a:gd name="T23" fmla="*/ 76 h 84"/>
                      <a:gd name="T24" fmla="*/ 12 w 15"/>
                      <a:gd name="T25" fmla="*/ 8 h 84"/>
                      <a:gd name="T26" fmla="*/ 8 w 15"/>
                      <a:gd name="T27" fmla="*/ 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" h="84">
                        <a:moveTo>
                          <a:pt x="8" y="84"/>
                        </a:moveTo>
                        <a:cubicBezTo>
                          <a:pt x="4" y="84"/>
                          <a:pt x="0" y="80"/>
                          <a:pt x="0" y="76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12" y="0"/>
                          <a:pt x="15" y="3"/>
                          <a:pt x="15" y="8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80"/>
                          <a:pt x="12" y="84"/>
                          <a:pt x="8" y="84"/>
                        </a:cubicBezTo>
                        <a:close/>
                        <a:moveTo>
                          <a:pt x="8" y="3"/>
                        </a:moveTo>
                        <a:cubicBezTo>
                          <a:pt x="5" y="3"/>
                          <a:pt x="3" y="5"/>
                          <a:pt x="3" y="8"/>
                        </a:cubicBezTo>
                        <a:cubicBezTo>
                          <a:pt x="3" y="76"/>
                          <a:pt x="3" y="76"/>
                          <a:pt x="3" y="76"/>
                        </a:cubicBezTo>
                        <a:cubicBezTo>
                          <a:pt x="3" y="79"/>
                          <a:pt x="5" y="81"/>
                          <a:pt x="8" y="81"/>
                        </a:cubicBezTo>
                        <a:cubicBezTo>
                          <a:pt x="10" y="81"/>
                          <a:pt x="12" y="79"/>
                          <a:pt x="12" y="76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0" y="3"/>
                          <a:pt x="8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îsḻiḍe"/>
                  <p:cNvSpPr/>
                  <p:nvPr/>
                </p:nvSpPr>
                <p:spPr bwMode="auto">
                  <a:xfrm>
                    <a:off x="4820824" y="4524312"/>
                    <a:ext cx="55530" cy="247501"/>
                  </a:xfrm>
                  <a:custGeom>
                    <a:avLst/>
                    <a:gdLst>
                      <a:gd name="T0" fmla="*/ 7 w 15"/>
                      <a:gd name="T1" fmla="*/ 66 h 66"/>
                      <a:gd name="T2" fmla="*/ 0 w 15"/>
                      <a:gd name="T3" fmla="*/ 58 h 66"/>
                      <a:gd name="T4" fmla="*/ 0 w 15"/>
                      <a:gd name="T5" fmla="*/ 8 h 66"/>
                      <a:gd name="T6" fmla="*/ 7 w 15"/>
                      <a:gd name="T7" fmla="*/ 0 h 66"/>
                      <a:gd name="T8" fmla="*/ 15 w 15"/>
                      <a:gd name="T9" fmla="*/ 8 h 66"/>
                      <a:gd name="T10" fmla="*/ 15 w 15"/>
                      <a:gd name="T11" fmla="*/ 58 h 66"/>
                      <a:gd name="T12" fmla="*/ 7 w 15"/>
                      <a:gd name="T13" fmla="*/ 66 h 66"/>
                      <a:gd name="T14" fmla="*/ 7 w 15"/>
                      <a:gd name="T15" fmla="*/ 3 h 66"/>
                      <a:gd name="T16" fmla="*/ 3 w 15"/>
                      <a:gd name="T17" fmla="*/ 8 h 66"/>
                      <a:gd name="T18" fmla="*/ 3 w 15"/>
                      <a:gd name="T19" fmla="*/ 58 h 66"/>
                      <a:gd name="T20" fmla="*/ 7 w 15"/>
                      <a:gd name="T21" fmla="*/ 63 h 66"/>
                      <a:gd name="T22" fmla="*/ 12 w 15"/>
                      <a:gd name="T23" fmla="*/ 58 h 66"/>
                      <a:gd name="T24" fmla="*/ 12 w 15"/>
                      <a:gd name="T25" fmla="*/ 8 h 66"/>
                      <a:gd name="T26" fmla="*/ 7 w 15"/>
                      <a:gd name="T27" fmla="*/ 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" h="66">
                        <a:moveTo>
                          <a:pt x="7" y="66"/>
                        </a:moveTo>
                        <a:cubicBezTo>
                          <a:pt x="3" y="66"/>
                          <a:pt x="0" y="62"/>
                          <a:pt x="0" y="5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5" y="3"/>
                          <a:pt x="15" y="8"/>
                        </a:cubicBezTo>
                        <a:cubicBezTo>
                          <a:pt x="15" y="58"/>
                          <a:pt x="15" y="58"/>
                          <a:pt x="15" y="58"/>
                        </a:cubicBezTo>
                        <a:cubicBezTo>
                          <a:pt x="15" y="62"/>
                          <a:pt x="11" y="66"/>
                          <a:pt x="7" y="66"/>
                        </a:cubicBezTo>
                        <a:close/>
                        <a:moveTo>
                          <a:pt x="7" y="3"/>
                        </a:moveTo>
                        <a:cubicBezTo>
                          <a:pt x="5" y="3"/>
                          <a:pt x="3" y="5"/>
                          <a:pt x="3" y="8"/>
                        </a:cubicBezTo>
                        <a:cubicBezTo>
                          <a:pt x="3" y="58"/>
                          <a:pt x="3" y="58"/>
                          <a:pt x="3" y="58"/>
                        </a:cubicBezTo>
                        <a:cubicBezTo>
                          <a:pt x="3" y="61"/>
                          <a:pt x="5" y="63"/>
                          <a:pt x="7" y="63"/>
                        </a:cubicBezTo>
                        <a:cubicBezTo>
                          <a:pt x="10" y="63"/>
                          <a:pt x="12" y="61"/>
                          <a:pt x="12" y="5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2" y="5"/>
                          <a:pt x="10" y="3"/>
                          <a:pt x="7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íşḻîdê"/>
                  <p:cNvSpPr/>
                  <p:nvPr/>
                </p:nvSpPr>
                <p:spPr bwMode="auto">
                  <a:xfrm>
                    <a:off x="4651064" y="4636957"/>
                    <a:ext cx="52356" cy="134856"/>
                  </a:xfrm>
                  <a:custGeom>
                    <a:avLst/>
                    <a:gdLst>
                      <a:gd name="T0" fmla="*/ 7 w 14"/>
                      <a:gd name="T1" fmla="*/ 36 h 36"/>
                      <a:gd name="T2" fmla="*/ 0 w 14"/>
                      <a:gd name="T3" fmla="*/ 28 h 36"/>
                      <a:gd name="T4" fmla="*/ 0 w 14"/>
                      <a:gd name="T5" fmla="*/ 7 h 36"/>
                      <a:gd name="T6" fmla="*/ 7 w 14"/>
                      <a:gd name="T7" fmla="*/ 0 h 36"/>
                      <a:gd name="T8" fmla="*/ 14 w 14"/>
                      <a:gd name="T9" fmla="*/ 7 h 36"/>
                      <a:gd name="T10" fmla="*/ 14 w 14"/>
                      <a:gd name="T11" fmla="*/ 28 h 36"/>
                      <a:gd name="T12" fmla="*/ 7 w 14"/>
                      <a:gd name="T13" fmla="*/ 36 h 36"/>
                      <a:gd name="T14" fmla="*/ 7 w 14"/>
                      <a:gd name="T15" fmla="*/ 3 h 36"/>
                      <a:gd name="T16" fmla="*/ 3 w 14"/>
                      <a:gd name="T17" fmla="*/ 7 h 36"/>
                      <a:gd name="T18" fmla="*/ 3 w 14"/>
                      <a:gd name="T19" fmla="*/ 28 h 36"/>
                      <a:gd name="T20" fmla="*/ 7 w 14"/>
                      <a:gd name="T21" fmla="*/ 33 h 36"/>
                      <a:gd name="T22" fmla="*/ 11 w 14"/>
                      <a:gd name="T23" fmla="*/ 28 h 36"/>
                      <a:gd name="T24" fmla="*/ 11 w 14"/>
                      <a:gd name="T25" fmla="*/ 7 h 36"/>
                      <a:gd name="T26" fmla="*/ 7 w 14"/>
                      <a:gd name="T27" fmla="*/ 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" h="36">
                        <a:moveTo>
                          <a:pt x="7" y="36"/>
                        </a:moveTo>
                        <a:cubicBezTo>
                          <a:pt x="3" y="36"/>
                          <a:pt x="0" y="32"/>
                          <a:pt x="0" y="2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32"/>
                          <a:pt x="11" y="36"/>
                          <a:pt x="7" y="36"/>
                        </a:cubicBezTo>
                        <a:close/>
                        <a:moveTo>
                          <a:pt x="7" y="3"/>
                        </a:moveTo>
                        <a:cubicBezTo>
                          <a:pt x="5" y="3"/>
                          <a:pt x="3" y="5"/>
                          <a:pt x="3" y="7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31"/>
                          <a:pt x="5" y="33"/>
                          <a:pt x="7" y="33"/>
                        </a:cubicBezTo>
                        <a:cubicBezTo>
                          <a:pt x="9" y="33"/>
                          <a:pt x="11" y="31"/>
                          <a:pt x="11" y="28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5"/>
                          <a:pt x="9" y="3"/>
                          <a:pt x="7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i$lîḑe"/>
                  <p:cNvSpPr/>
                  <p:nvPr/>
                </p:nvSpPr>
                <p:spPr bwMode="auto">
                  <a:xfrm>
                    <a:off x="4651064" y="4359311"/>
                    <a:ext cx="285578" cy="118991"/>
                  </a:xfrm>
                  <a:custGeom>
                    <a:avLst/>
                    <a:gdLst>
                      <a:gd name="T0" fmla="*/ 2 w 180"/>
                      <a:gd name="T1" fmla="*/ 75 h 75"/>
                      <a:gd name="T2" fmla="*/ 0 w 180"/>
                      <a:gd name="T3" fmla="*/ 68 h 75"/>
                      <a:gd name="T4" fmla="*/ 97 w 180"/>
                      <a:gd name="T5" fmla="*/ 19 h 75"/>
                      <a:gd name="T6" fmla="*/ 114 w 180"/>
                      <a:gd name="T7" fmla="*/ 42 h 75"/>
                      <a:gd name="T8" fmla="*/ 159 w 180"/>
                      <a:gd name="T9" fmla="*/ 7 h 75"/>
                      <a:gd name="T10" fmla="*/ 152 w 180"/>
                      <a:gd name="T11" fmla="*/ 7 h 75"/>
                      <a:gd name="T12" fmla="*/ 152 w 180"/>
                      <a:gd name="T13" fmla="*/ 0 h 75"/>
                      <a:gd name="T14" fmla="*/ 180 w 180"/>
                      <a:gd name="T15" fmla="*/ 0 h 75"/>
                      <a:gd name="T16" fmla="*/ 112 w 180"/>
                      <a:gd name="T17" fmla="*/ 52 h 75"/>
                      <a:gd name="T18" fmla="*/ 95 w 180"/>
                      <a:gd name="T19" fmla="*/ 28 h 75"/>
                      <a:gd name="T20" fmla="*/ 2 w 180"/>
                      <a:gd name="T2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0" h="75">
                        <a:moveTo>
                          <a:pt x="2" y="75"/>
                        </a:moveTo>
                        <a:lnTo>
                          <a:pt x="0" y="68"/>
                        </a:lnTo>
                        <a:lnTo>
                          <a:pt x="97" y="19"/>
                        </a:lnTo>
                        <a:lnTo>
                          <a:pt x="114" y="42"/>
                        </a:lnTo>
                        <a:lnTo>
                          <a:pt x="159" y="7"/>
                        </a:lnTo>
                        <a:lnTo>
                          <a:pt x="152" y="7"/>
                        </a:lnTo>
                        <a:lnTo>
                          <a:pt x="152" y="0"/>
                        </a:lnTo>
                        <a:lnTo>
                          <a:pt x="180" y="0"/>
                        </a:lnTo>
                        <a:lnTo>
                          <a:pt x="112" y="52"/>
                        </a:lnTo>
                        <a:lnTo>
                          <a:pt x="95" y="28"/>
                        </a:lnTo>
                        <a:lnTo>
                          <a:pt x="2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îṣḻiḓé"/>
                  <p:cNvSpPr/>
                  <p:nvPr/>
                </p:nvSpPr>
                <p:spPr bwMode="auto">
                  <a:xfrm>
                    <a:off x="4906498" y="4362484"/>
                    <a:ext cx="23799" cy="30144"/>
                  </a:xfrm>
                  <a:custGeom>
                    <a:avLst/>
                    <a:gdLst>
                      <a:gd name="T0" fmla="*/ 8 w 15"/>
                      <a:gd name="T1" fmla="*/ 19 h 19"/>
                      <a:gd name="T2" fmla="*/ 0 w 15"/>
                      <a:gd name="T3" fmla="*/ 17 h 19"/>
                      <a:gd name="T4" fmla="*/ 8 w 15"/>
                      <a:gd name="T5" fmla="*/ 0 h 19"/>
                      <a:gd name="T6" fmla="*/ 15 w 15"/>
                      <a:gd name="T7" fmla="*/ 2 h 19"/>
                      <a:gd name="T8" fmla="*/ 8 w 15"/>
                      <a:gd name="T9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9">
                        <a:moveTo>
                          <a:pt x="8" y="19"/>
                        </a:moveTo>
                        <a:lnTo>
                          <a:pt x="0" y="17"/>
                        </a:lnTo>
                        <a:lnTo>
                          <a:pt x="8" y="0"/>
                        </a:lnTo>
                        <a:lnTo>
                          <a:pt x="15" y="2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4" name="ïSľiḑe"/>
                <p:cNvGrpSpPr/>
                <p:nvPr/>
              </p:nvGrpSpPr>
              <p:grpSpPr>
                <a:xfrm>
                  <a:off x="9598149" y="1549266"/>
                  <a:ext cx="487874" cy="461033"/>
                  <a:chOff x="5607752" y="3426422"/>
                  <a:chExt cx="490243" cy="463271"/>
                </a:xfrm>
                <a:grpFill/>
              </p:grpSpPr>
              <p:sp>
                <p:nvSpPr>
                  <p:cNvPr id="176" name="ïŝ1íḓe"/>
                  <p:cNvSpPr/>
                  <p:nvPr/>
                </p:nvSpPr>
                <p:spPr bwMode="auto">
                  <a:xfrm>
                    <a:off x="5607752" y="3426422"/>
                    <a:ext cx="490243" cy="463271"/>
                  </a:xfrm>
                  <a:custGeom>
                    <a:avLst/>
                    <a:gdLst>
                      <a:gd name="T0" fmla="*/ 86 w 130"/>
                      <a:gd name="T1" fmla="*/ 123 h 123"/>
                      <a:gd name="T2" fmla="*/ 0 w 130"/>
                      <a:gd name="T3" fmla="*/ 102 h 123"/>
                      <a:gd name="T4" fmla="*/ 3 w 130"/>
                      <a:gd name="T5" fmla="*/ 100 h 123"/>
                      <a:gd name="T6" fmla="*/ 54 w 130"/>
                      <a:gd name="T7" fmla="*/ 1 h 123"/>
                      <a:gd name="T8" fmla="*/ 54 w 130"/>
                      <a:gd name="T9" fmla="*/ 0 h 123"/>
                      <a:gd name="T10" fmla="*/ 130 w 130"/>
                      <a:gd name="T11" fmla="*/ 18 h 123"/>
                      <a:gd name="T12" fmla="*/ 130 w 130"/>
                      <a:gd name="T13" fmla="*/ 20 h 123"/>
                      <a:gd name="T14" fmla="*/ 86 w 130"/>
                      <a:gd name="T15" fmla="*/ 123 h 123"/>
                      <a:gd name="T16" fmla="*/ 7 w 130"/>
                      <a:gd name="T17" fmla="*/ 101 h 123"/>
                      <a:gd name="T18" fmla="*/ 86 w 130"/>
                      <a:gd name="T19" fmla="*/ 120 h 123"/>
                      <a:gd name="T20" fmla="*/ 127 w 130"/>
                      <a:gd name="T21" fmla="*/ 20 h 123"/>
                      <a:gd name="T22" fmla="*/ 56 w 130"/>
                      <a:gd name="T23" fmla="*/ 4 h 123"/>
                      <a:gd name="T24" fmla="*/ 7 w 130"/>
                      <a:gd name="T25" fmla="*/ 101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0" h="123">
                        <a:moveTo>
                          <a:pt x="86" y="123"/>
                        </a:moveTo>
                        <a:cubicBezTo>
                          <a:pt x="0" y="102"/>
                          <a:pt x="0" y="102"/>
                          <a:pt x="0" y="102"/>
                        </a:cubicBezTo>
                        <a:cubicBezTo>
                          <a:pt x="3" y="100"/>
                          <a:pt x="3" y="100"/>
                          <a:pt x="3" y="100"/>
                        </a:cubicBezTo>
                        <a:cubicBezTo>
                          <a:pt x="28" y="85"/>
                          <a:pt x="53" y="2"/>
                          <a:pt x="54" y="1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130" y="18"/>
                          <a:pt x="130" y="18"/>
                          <a:pt x="130" y="18"/>
                        </a:cubicBezTo>
                        <a:cubicBezTo>
                          <a:pt x="130" y="20"/>
                          <a:pt x="130" y="20"/>
                          <a:pt x="130" y="20"/>
                        </a:cubicBezTo>
                        <a:cubicBezTo>
                          <a:pt x="117" y="108"/>
                          <a:pt x="88" y="122"/>
                          <a:pt x="86" y="123"/>
                        </a:cubicBezTo>
                        <a:close/>
                        <a:moveTo>
                          <a:pt x="7" y="101"/>
                        </a:moveTo>
                        <a:cubicBezTo>
                          <a:pt x="86" y="120"/>
                          <a:pt x="86" y="120"/>
                          <a:pt x="86" y="120"/>
                        </a:cubicBezTo>
                        <a:cubicBezTo>
                          <a:pt x="89" y="117"/>
                          <a:pt x="115" y="100"/>
                          <a:pt x="127" y="20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3" y="14"/>
                          <a:pt x="30" y="82"/>
                          <a:pt x="7" y="1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625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iṡlîdè"/>
                  <p:cNvSpPr/>
                  <p:nvPr/>
                </p:nvSpPr>
                <p:spPr bwMode="auto">
                  <a:xfrm>
                    <a:off x="5829869" y="3516854"/>
                    <a:ext cx="193559" cy="57115"/>
                  </a:xfrm>
                  <a:custGeom>
                    <a:avLst/>
                    <a:gdLst>
                      <a:gd name="T0" fmla="*/ 122 w 122"/>
                      <a:gd name="T1" fmla="*/ 36 h 36"/>
                      <a:gd name="T2" fmla="*/ 0 w 122"/>
                      <a:gd name="T3" fmla="*/ 7 h 36"/>
                      <a:gd name="T4" fmla="*/ 3 w 122"/>
                      <a:gd name="T5" fmla="*/ 0 h 36"/>
                      <a:gd name="T6" fmla="*/ 122 w 122"/>
                      <a:gd name="T7" fmla="*/ 29 h 36"/>
                      <a:gd name="T8" fmla="*/ 122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122" y="36"/>
                        </a:move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122" y="29"/>
                        </a:lnTo>
                        <a:lnTo>
                          <a:pt x="122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í$ḻiďe"/>
                  <p:cNvSpPr/>
                  <p:nvPr/>
                </p:nvSpPr>
                <p:spPr bwMode="auto">
                  <a:xfrm>
                    <a:off x="5823523" y="3558104"/>
                    <a:ext cx="176108" cy="52355"/>
                  </a:xfrm>
                  <a:custGeom>
                    <a:avLst/>
                    <a:gdLst>
                      <a:gd name="T0" fmla="*/ 111 w 111"/>
                      <a:gd name="T1" fmla="*/ 33 h 33"/>
                      <a:gd name="T2" fmla="*/ 0 w 111"/>
                      <a:gd name="T3" fmla="*/ 7 h 33"/>
                      <a:gd name="T4" fmla="*/ 0 w 111"/>
                      <a:gd name="T5" fmla="*/ 0 h 33"/>
                      <a:gd name="T6" fmla="*/ 111 w 111"/>
                      <a:gd name="T7" fmla="*/ 26 h 33"/>
                      <a:gd name="T8" fmla="*/ 111 w 111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3">
                        <a:moveTo>
                          <a:pt x="111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1" y="26"/>
                        </a:lnTo>
                        <a:lnTo>
                          <a:pt x="111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iślíḑê"/>
                  <p:cNvSpPr/>
                  <p:nvPr/>
                </p:nvSpPr>
                <p:spPr bwMode="auto">
                  <a:xfrm>
                    <a:off x="5812417" y="3604115"/>
                    <a:ext cx="176108" cy="52355"/>
                  </a:xfrm>
                  <a:custGeom>
                    <a:avLst/>
                    <a:gdLst>
                      <a:gd name="T0" fmla="*/ 111 w 111"/>
                      <a:gd name="T1" fmla="*/ 33 h 33"/>
                      <a:gd name="T2" fmla="*/ 0 w 111"/>
                      <a:gd name="T3" fmla="*/ 7 h 33"/>
                      <a:gd name="T4" fmla="*/ 0 w 111"/>
                      <a:gd name="T5" fmla="*/ 0 h 33"/>
                      <a:gd name="T6" fmla="*/ 111 w 111"/>
                      <a:gd name="T7" fmla="*/ 26 h 33"/>
                      <a:gd name="T8" fmla="*/ 111 w 111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3">
                        <a:moveTo>
                          <a:pt x="111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1" y="26"/>
                        </a:lnTo>
                        <a:lnTo>
                          <a:pt x="111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iśḷiḍe"/>
                  <p:cNvSpPr/>
                  <p:nvPr/>
                </p:nvSpPr>
                <p:spPr bwMode="auto">
                  <a:xfrm>
                    <a:off x="5788618" y="3634259"/>
                    <a:ext cx="177693" cy="52355"/>
                  </a:xfrm>
                  <a:custGeom>
                    <a:avLst/>
                    <a:gdLst>
                      <a:gd name="T0" fmla="*/ 112 w 112"/>
                      <a:gd name="T1" fmla="*/ 33 h 33"/>
                      <a:gd name="T2" fmla="*/ 0 w 112"/>
                      <a:gd name="T3" fmla="*/ 7 h 33"/>
                      <a:gd name="T4" fmla="*/ 0 w 112"/>
                      <a:gd name="T5" fmla="*/ 0 h 33"/>
                      <a:gd name="T6" fmla="*/ 112 w 112"/>
                      <a:gd name="T7" fmla="*/ 26 h 33"/>
                      <a:gd name="T8" fmla="*/ 112 w 112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33">
                        <a:moveTo>
                          <a:pt x="112" y="33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2" y="26"/>
                        </a:lnTo>
                        <a:lnTo>
                          <a:pt x="112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iṥľiḋê"/>
                  <p:cNvSpPr/>
                  <p:nvPr/>
                </p:nvSpPr>
                <p:spPr bwMode="auto">
                  <a:xfrm>
                    <a:off x="5769579" y="3675509"/>
                    <a:ext cx="180866" cy="52355"/>
                  </a:xfrm>
                  <a:custGeom>
                    <a:avLst/>
                    <a:gdLst>
                      <a:gd name="T0" fmla="*/ 112 w 114"/>
                      <a:gd name="T1" fmla="*/ 33 h 33"/>
                      <a:gd name="T2" fmla="*/ 0 w 114"/>
                      <a:gd name="T3" fmla="*/ 7 h 33"/>
                      <a:gd name="T4" fmla="*/ 3 w 114"/>
                      <a:gd name="T5" fmla="*/ 0 h 33"/>
                      <a:gd name="T6" fmla="*/ 114 w 114"/>
                      <a:gd name="T7" fmla="*/ 28 h 33"/>
                      <a:gd name="T8" fmla="*/ 112 w 11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33">
                        <a:moveTo>
                          <a:pt x="112" y="33"/>
                        </a:moveTo>
                        <a:lnTo>
                          <a:pt x="0" y="7"/>
                        </a:lnTo>
                        <a:lnTo>
                          <a:pt x="3" y="0"/>
                        </a:lnTo>
                        <a:lnTo>
                          <a:pt x="114" y="28"/>
                        </a:lnTo>
                        <a:lnTo>
                          <a:pt x="112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iş1ïḍé"/>
                  <p:cNvSpPr/>
                  <p:nvPr/>
                </p:nvSpPr>
                <p:spPr bwMode="auto">
                  <a:xfrm>
                    <a:off x="5980591" y="3434354"/>
                    <a:ext cx="76154" cy="90433"/>
                  </a:xfrm>
                  <a:custGeom>
                    <a:avLst/>
                    <a:gdLst>
                      <a:gd name="T0" fmla="*/ 0 w 48"/>
                      <a:gd name="T1" fmla="*/ 38 h 57"/>
                      <a:gd name="T2" fmla="*/ 29 w 48"/>
                      <a:gd name="T3" fmla="*/ 0 h 57"/>
                      <a:gd name="T4" fmla="*/ 48 w 48"/>
                      <a:gd name="T5" fmla="*/ 12 h 57"/>
                      <a:gd name="T6" fmla="*/ 12 w 48"/>
                      <a:gd name="T7" fmla="*/ 57 h 57"/>
                      <a:gd name="T8" fmla="*/ 0 w 48"/>
                      <a:gd name="T9" fmla="*/ 38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57">
                        <a:moveTo>
                          <a:pt x="0" y="38"/>
                        </a:moveTo>
                        <a:lnTo>
                          <a:pt x="29" y="0"/>
                        </a:lnTo>
                        <a:lnTo>
                          <a:pt x="48" y="12"/>
                        </a:lnTo>
                        <a:lnTo>
                          <a:pt x="12" y="57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îṡ1ïḍè"/>
                  <p:cNvSpPr/>
                  <p:nvPr/>
                </p:nvSpPr>
                <p:spPr bwMode="auto">
                  <a:xfrm>
                    <a:off x="5974244" y="3426422"/>
                    <a:ext cx="93606" cy="106298"/>
                  </a:xfrm>
                  <a:custGeom>
                    <a:avLst/>
                    <a:gdLst>
                      <a:gd name="T0" fmla="*/ 14 w 59"/>
                      <a:gd name="T1" fmla="*/ 67 h 67"/>
                      <a:gd name="T2" fmla="*/ 0 w 59"/>
                      <a:gd name="T3" fmla="*/ 43 h 67"/>
                      <a:gd name="T4" fmla="*/ 33 w 59"/>
                      <a:gd name="T5" fmla="*/ 0 h 67"/>
                      <a:gd name="T6" fmla="*/ 59 w 59"/>
                      <a:gd name="T7" fmla="*/ 15 h 67"/>
                      <a:gd name="T8" fmla="*/ 14 w 59"/>
                      <a:gd name="T9" fmla="*/ 67 h 67"/>
                      <a:gd name="T10" fmla="*/ 9 w 59"/>
                      <a:gd name="T11" fmla="*/ 45 h 67"/>
                      <a:gd name="T12" fmla="*/ 16 w 59"/>
                      <a:gd name="T13" fmla="*/ 55 h 67"/>
                      <a:gd name="T14" fmla="*/ 47 w 59"/>
                      <a:gd name="T15" fmla="*/ 17 h 67"/>
                      <a:gd name="T16" fmla="*/ 35 w 59"/>
                      <a:gd name="T17" fmla="*/ 10 h 67"/>
                      <a:gd name="T18" fmla="*/ 9 w 59"/>
                      <a:gd name="T19" fmla="*/ 45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67">
                        <a:moveTo>
                          <a:pt x="14" y="67"/>
                        </a:moveTo>
                        <a:lnTo>
                          <a:pt x="0" y="43"/>
                        </a:lnTo>
                        <a:lnTo>
                          <a:pt x="33" y="0"/>
                        </a:lnTo>
                        <a:lnTo>
                          <a:pt x="59" y="15"/>
                        </a:lnTo>
                        <a:lnTo>
                          <a:pt x="14" y="67"/>
                        </a:lnTo>
                        <a:close/>
                        <a:moveTo>
                          <a:pt x="9" y="45"/>
                        </a:moveTo>
                        <a:lnTo>
                          <a:pt x="16" y="55"/>
                        </a:lnTo>
                        <a:lnTo>
                          <a:pt x="47" y="17"/>
                        </a:lnTo>
                        <a:lnTo>
                          <a:pt x="35" y="10"/>
                        </a:lnTo>
                        <a:lnTo>
                          <a:pt x="9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5" name="îṩlîdè"/>
                <p:cNvGrpSpPr/>
                <p:nvPr/>
              </p:nvGrpSpPr>
              <p:grpSpPr>
                <a:xfrm>
                  <a:off x="9959541" y="3765987"/>
                  <a:ext cx="544712" cy="254200"/>
                  <a:chOff x="5057221" y="3151948"/>
                  <a:chExt cx="547357" cy="255434"/>
                </a:xfrm>
                <a:grpFill/>
              </p:grpSpPr>
              <p:sp>
                <p:nvSpPr>
                  <p:cNvPr id="171" name="íṩḷîďè"/>
                  <p:cNvSpPr/>
                  <p:nvPr/>
                </p:nvSpPr>
                <p:spPr bwMode="auto">
                  <a:xfrm>
                    <a:off x="5220634" y="3151948"/>
                    <a:ext cx="383944" cy="255434"/>
                  </a:xfrm>
                  <a:custGeom>
                    <a:avLst/>
                    <a:gdLst>
                      <a:gd name="T0" fmla="*/ 53 w 102"/>
                      <a:gd name="T1" fmla="*/ 68 h 68"/>
                      <a:gd name="T2" fmla="*/ 53 w 102"/>
                      <a:gd name="T3" fmla="*/ 68 h 68"/>
                      <a:gd name="T4" fmla="*/ 19 w 102"/>
                      <a:gd name="T5" fmla="*/ 67 h 68"/>
                      <a:gd name="T6" fmla="*/ 6 w 102"/>
                      <a:gd name="T7" fmla="*/ 4 h 68"/>
                      <a:gd name="T8" fmla="*/ 6 w 102"/>
                      <a:gd name="T9" fmla="*/ 3 h 68"/>
                      <a:gd name="T10" fmla="*/ 11 w 102"/>
                      <a:gd name="T11" fmla="*/ 2 h 68"/>
                      <a:gd name="T12" fmla="*/ 62 w 102"/>
                      <a:gd name="T13" fmla="*/ 0 h 68"/>
                      <a:gd name="T14" fmla="*/ 89 w 102"/>
                      <a:gd name="T15" fmla="*/ 3 h 68"/>
                      <a:gd name="T16" fmla="*/ 94 w 102"/>
                      <a:gd name="T17" fmla="*/ 66 h 68"/>
                      <a:gd name="T18" fmla="*/ 94 w 102"/>
                      <a:gd name="T19" fmla="*/ 67 h 68"/>
                      <a:gd name="T20" fmla="*/ 93 w 102"/>
                      <a:gd name="T21" fmla="*/ 67 h 68"/>
                      <a:gd name="T22" fmla="*/ 53 w 102"/>
                      <a:gd name="T23" fmla="*/ 68 h 68"/>
                      <a:gd name="T24" fmla="*/ 9 w 102"/>
                      <a:gd name="T25" fmla="*/ 6 h 68"/>
                      <a:gd name="T26" fmla="*/ 19 w 102"/>
                      <a:gd name="T27" fmla="*/ 64 h 68"/>
                      <a:gd name="T28" fmla="*/ 53 w 102"/>
                      <a:gd name="T29" fmla="*/ 65 h 68"/>
                      <a:gd name="T30" fmla="*/ 91 w 102"/>
                      <a:gd name="T31" fmla="*/ 64 h 68"/>
                      <a:gd name="T32" fmla="*/ 88 w 102"/>
                      <a:gd name="T33" fmla="*/ 6 h 68"/>
                      <a:gd name="T34" fmla="*/ 62 w 102"/>
                      <a:gd name="T35" fmla="*/ 3 h 68"/>
                      <a:gd name="T36" fmla="*/ 12 w 102"/>
                      <a:gd name="T37" fmla="*/ 5 h 68"/>
                      <a:gd name="T38" fmla="*/ 9 w 102"/>
                      <a:gd name="T39" fmla="*/ 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02" h="68">
                        <a:moveTo>
                          <a:pt x="53" y="68"/>
                        </a:moveTo>
                        <a:cubicBezTo>
                          <a:pt x="53" y="68"/>
                          <a:pt x="53" y="68"/>
                          <a:pt x="53" y="68"/>
                        </a:cubicBezTo>
                        <a:cubicBezTo>
                          <a:pt x="36" y="68"/>
                          <a:pt x="25" y="67"/>
                          <a:pt x="19" y="67"/>
                        </a:cubicBezTo>
                        <a:cubicBezTo>
                          <a:pt x="0" y="64"/>
                          <a:pt x="5" y="10"/>
                          <a:pt x="6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20" y="2"/>
                          <a:pt x="43" y="0"/>
                          <a:pt x="62" y="0"/>
                        </a:cubicBezTo>
                        <a:cubicBezTo>
                          <a:pt x="76" y="0"/>
                          <a:pt x="85" y="1"/>
                          <a:pt x="89" y="3"/>
                        </a:cubicBezTo>
                        <a:cubicBezTo>
                          <a:pt x="102" y="10"/>
                          <a:pt x="95" y="60"/>
                          <a:pt x="94" y="66"/>
                        </a:cubicBezTo>
                        <a:cubicBezTo>
                          <a:pt x="94" y="67"/>
                          <a:pt x="94" y="67"/>
                          <a:pt x="94" y="67"/>
                        </a:cubicBezTo>
                        <a:cubicBezTo>
                          <a:pt x="93" y="67"/>
                          <a:pt x="93" y="67"/>
                          <a:pt x="93" y="67"/>
                        </a:cubicBezTo>
                        <a:cubicBezTo>
                          <a:pt x="93" y="67"/>
                          <a:pt x="72" y="68"/>
                          <a:pt x="53" y="68"/>
                        </a:cubicBezTo>
                        <a:close/>
                        <a:moveTo>
                          <a:pt x="9" y="6"/>
                        </a:moveTo>
                        <a:cubicBezTo>
                          <a:pt x="7" y="22"/>
                          <a:pt x="6" y="62"/>
                          <a:pt x="19" y="64"/>
                        </a:cubicBezTo>
                        <a:cubicBezTo>
                          <a:pt x="25" y="64"/>
                          <a:pt x="37" y="65"/>
                          <a:pt x="53" y="65"/>
                        </a:cubicBezTo>
                        <a:cubicBezTo>
                          <a:pt x="70" y="65"/>
                          <a:pt x="87" y="64"/>
                          <a:pt x="91" y="64"/>
                        </a:cubicBezTo>
                        <a:cubicBezTo>
                          <a:pt x="93" y="48"/>
                          <a:pt x="96" y="10"/>
                          <a:pt x="88" y="6"/>
                        </a:cubicBezTo>
                        <a:cubicBezTo>
                          <a:pt x="85" y="4"/>
                          <a:pt x="79" y="3"/>
                          <a:pt x="62" y="3"/>
                        </a:cubicBezTo>
                        <a:cubicBezTo>
                          <a:pt x="43" y="3"/>
                          <a:pt x="20" y="5"/>
                          <a:pt x="12" y="5"/>
                        </a:cubicBezTo>
                        <a:lnTo>
                          <a:pt x="9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îṩ1iḍé"/>
                  <p:cNvSpPr/>
                  <p:nvPr/>
                </p:nvSpPr>
                <p:spPr bwMode="auto">
                  <a:xfrm>
                    <a:off x="5242846" y="3164641"/>
                    <a:ext cx="312550" cy="123751"/>
                  </a:xfrm>
                  <a:custGeom>
                    <a:avLst/>
                    <a:gdLst>
                      <a:gd name="T0" fmla="*/ 46 w 83"/>
                      <a:gd name="T1" fmla="*/ 33 h 33"/>
                      <a:gd name="T2" fmla="*/ 44 w 83"/>
                      <a:gd name="T3" fmla="*/ 32 h 33"/>
                      <a:gd name="T4" fmla="*/ 0 w 83"/>
                      <a:gd name="T5" fmla="*/ 2 h 33"/>
                      <a:gd name="T6" fmla="*/ 2 w 83"/>
                      <a:gd name="T7" fmla="*/ 0 h 33"/>
                      <a:gd name="T8" fmla="*/ 45 w 83"/>
                      <a:gd name="T9" fmla="*/ 30 h 33"/>
                      <a:gd name="T10" fmla="*/ 81 w 83"/>
                      <a:gd name="T11" fmla="*/ 0 h 33"/>
                      <a:gd name="T12" fmla="*/ 83 w 83"/>
                      <a:gd name="T13" fmla="*/ 2 h 33"/>
                      <a:gd name="T14" fmla="*/ 46 w 83"/>
                      <a:gd name="T15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3" h="33">
                        <a:moveTo>
                          <a:pt x="46" y="33"/>
                        </a:moveTo>
                        <a:cubicBezTo>
                          <a:pt x="45" y="33"/>
                          <a:pt x="45" y="33"/>
                          <a:pt x="44" y="32"/>
                        </a:cubicBezTo>
                        <a:cubicBezTo>
                          <a:pt x="36" y="29"/>
                          <a:pt x="2" y="3"/>
                          <a:pt x="0" y="2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7" y="26"/>
                          <a:pt x="45" y="30"/>
                        </a:cubicBezTo>
                        <a:cubicBezTo>
                          <a:pt x="50" y="32"/>
                          <a:pt x="69" y="14"/>
                          <a:pt x="81" y="0"/>
                        </a:cubicBezTo>
                        <a:cubicBezTo>
                          <a:pt x="83" y="2"/>
                          <a:pt x="83" y="2"/>
                          <a:pt x="83" y="2"/>
                        </a:cubicBezTo>
                        <a:cubicBezTo>
                          <a:pt x="79" y="8"/>
                          <a:pt x="56" y="33"/>
                          <a:pt x="4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3" name="ísḻiḑé"/>
                  <p:cNvSpPr/>
                  <p:nvPr/>
                </p:nvSpPr>
                <p:spPr bwMode="auto">
                  <a:xfrm>
                    <a:off x="5100057" y="3220170"/>
                    <a:ext cx="93606" cy="111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ïsḻide"/>
                  <p:cNvSpPr/>
                  <p:nvPr/>
                </p:nvSpPr>
                <p:spPr bwMode="auto">
                  <a:xfrm>
                    <a:off x="5111163" y="3332815"/>
                    <a:ext cx="98366" cy="111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5" name="iṡḻîḓe"/>
                  <p:cNvSpPr/>
                  <p:nvPr/>
                </p:nvSpPr>
                <p:spPr bwMode="auto">
                  <a:xfrm>
                    <a:off x="5057221" y="3277286"/>
                    <a:ext cx="136443" cy="111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6" name="îṣḻiḓé"/>
                <p:cNvGrpSpPr/>
                <p:nvPr/>
              </p:nvGrpSpPr>
              <p:grpSpPr>
                <a:xfrm>
                  <a:off x="10088333" y="5247733"/>
                  <a:ext cx="323671" cy="336303"/>
                  <a:chOff x="5125442" y="3615221"/>
                  <a:chExt cx="325243" cy="337935"/>
                </a:xfrm>
                <a:grpFill/>
              </p:grpSpPr>
              <p:sp>
                <p:nvSpPr>
                  <p:cNvPr id="167" name="ïSḻîḑê"/>
                  <p:cNvSpPr/>
                  <p:nvPr/>
                </p:nvSpPr>
                <p:spPr bwMode="auto">
                  <a:xfrm>
                    <a:off x="5204769" y="3615221"/>
                    <a:ext cx="166588" cy="165001"/>
                  </a:xfrm>
                  <a:custGeom>
                    <a:avLst/>
                    <a:gdLst>
                      <a:gd name="T0" fmla="*/ 22 w 44"/>
                      <a:gd name="T1" fmla="*/ 44 h 44"/>
                      <a:gd name="T2" fmla="*/ 0 w 44"/>
                      <a:gd name="T3" fmla="*/ 22 h 44"/>
                      <a:gd name="T4" fmla="*/ 22 w 44"/>
                      <a:gd name="T5" fmla="*/ 0 h 44"/>
                      <a:gd name="T6" fmla="*/ 44 w 44"/>
                      <a:gd name="T7" fmla="*/ 22 h 44"/>
                      <a:gd name="T8" fmla="*/ 22 w 44"/>
                      <a:gd name="T9" fmla="*/ 44 h 44"/>
                      <a:gd name="T10" fmla="*/ 22 w 44"/>
                      <a:gd name="T11" fmla="*/ 3 h 44"/>
                      <a:gd name="T12" fmla="*/ 3 w 44"/>
                      <a:gd name="T13" fmla="*/ 22 h 44"/>
                      <a:gd name="T14" fmla="*/ 22 w 44"/>
                      <a:gd name="T15" fmla="*/ 41 h 44"/>
                      <a:gd name="T16" fmla="*/ 41 w 44"/>
                      <a:gd name="T17" fmla="*/ 22 h 44"/>
                      <a:gd name="T18" fmla="*/ 22 w 44"/>
                      <a:gd name="T19" fmla="*/ 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44">
                        <a:moveTo>
                          <a:pt x="22" y="44"/>
                        </a:moveTo>
                        <a:cubicBezTo>
                          <a:pt x="10" y="44"/>
                          <a:pt x="0" y="34"/>
                          <a:pt x="0" y="22"/>
                        </a:cubicBez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34" y="0"/>
                          <a:pt x="44" y="10"/>
                          <a:pt x="44" y="22"/>
                        </a:cubicBezTo>
                        <a:cubicBezTo>
                          <a:pt x="44" y="34"/>
                          <a:pt x="34" y="44"/>
                          <a:pt x="22" y="44"/>
                        </a:cubicBezTo>
                        <a:close/>
                        <a:moveTo>
                          <a:pt x="22" y="3"/>
                        </a:moveTo>
                        <a:cubicBezTo>
                          <a:pt x="11" y="3"/>
                          <a:pt x="3" y="12"/>
                          <a:pt x="3" y="22"/>
                        </a:cubicBezTo>
                        <a:cubicBezTo>
                          <a:pt x="3" y="33"/>
                          <a:pt x="11" y="41"/>
                          <a:pt x="22" y="41"/>
                        </a:cubicBezTo>
                        <a:cubicBezTo>
                          <a:pt x="32" y="41"/>
                          <a:pt x="41" y="33"/>
                          <a:pt x="41" y="22"/>
                        </a:cubicBezTo>
                        <a:cubicBezTo>
                          <a:pt x="41" y="12"/>
                          <a:pt x="32" y="3"/>
                          <a:pt x="2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îṩļiḑé"/>
                  <p:cNvSpPr/>
                  <p:nvPr/>
                </p:nvSpPr>
                <p:spPr bwMode="auto">
                  <a:xfrm>
                    <a:off x="5125442" y="3783394"/>
                    <a:ext cx="325243" cy="169760"/>
                  </a:xfrm>
                  <a:custGeom>
                    <a:avLst/>
                    <a:gdLst>
                      <a:gd name="T0" fmla="*/ 86 w 86"/>
                      <a:gd name="T1" fmla="*/ 45 h 45"/>
                      <a:gd name="T2" fmla="*/ 0 w 86"/>
                      <a:gd name="T3" fmla="*/ 45 h 45"/>
                      <a:gd name="T4" fmla="*/ 0 w 86"/>
                      <a:gd name="T5" fmla="*/ 44 h 45"/>
                      <a:gd name="T6" fmla="*/ 43 w 86"/>
                      <a:gd name="T7" fmla="*/ 0 h 45"/>
                      <a:gd name="T8" fmla="*/ 86 w 86"/>
                      <a:gd name="T9" fmla="*/ 44 h 45"/>
                      <a:gd name="T10" fmla="*/ 86 w 86"/>
                      <a:gd name="T11" fmla="*/ 45 h 45"/>
                      <a:gd name="T12" fmla="*/ 3 w 86"/>
                      <a:gd name="T13" fmla="*/ 42 h 45"/>
                      <a:gd name="T14" fmla="*/ 83 w 86"/>
                      <a:gd name="T15" fmla="*/ 42 h 45"/>
                      <a:gd name="T16" fmla="*/ 43 w 86"/>
                      <a:gd name="T17" fmla="*/ 3 h 45"/>
                      <a:gd name="T18" fmla="*/ 3 w 86"/>
                      <a:gd name="T19" fmla="*/ 4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6" h="45">
                        <a:moveTo>
                          <a:pt x="86" y="45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20"/>
                          <a:pt x="19" y="0"/>
                          <a:pt x="43" y="0"/>
                        </a:cubicBezTo>
                        <a:cubicBezTo>
                          <a:pt x="67" y="0"/>
                          <a:pt x="86" y="20"/>
                          <a:pt x="86" y="44"/>
                        </a:cubicBezTo>
                        <a:lnTo>
                          <a:pt x="86" y="45"/>
                        </a:lnTo>
                        <a:close/>
                        <a:moveTo>
                          <a:pt x="3" y="42"/>
                        </a:moveTo>
                        <a:cubicBezTo>
                          <a:pt x="83" y="42"/>
                          <a:pt x="83" y="42"/>
                          <a:pt x="83" y="42"/>
                        </a:cubicBezTo>
                        <a:cubicBezTo>
                          <a:pt x="82" y="21"/>
                          <a:pt x="64" y="3"/>
                          <a:pt x="43" y="3"/>
                        </a:cubicBezTo>
                        <a:cubicBezTo>
                          <a:pt x="21" y="3"/>
                          <a:pt x="4" y="21"/>
                          <a:pt x="3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9" name="îšľîḍe"/>
                  <p:cNvSpPr/>
                  <p:nvPr/>
                </p:nvSpPr>
                <p:spPr bwMode="auto">
                  <a:xfrm>
                    <a:off x="5250779" y="3791327"/>
                    <a:ext cx="71395" cy="49182"/>
                  </a:xfrm>
                  <a:custGeom>
                    <a:avLst/>
                    <a:gdLst>
                      <a:gd name="T0" fmla="*/ 10 w 19"/>
                      <a:gd name="T1" fmla="*/ 13 h 13"/>
                      <a:gd name="T2" fmla="*/ 0 w 19"/>
                      <a:gd name="T3" fmla="*/ 1 h 13"/>
                      <a:gd name="T4" fmla="*/ 3 w 19"/>
                      <a:gd name="T5" fmla="*/ 0 h 13"/>
                      <a:gd name="T6" fmla="*/ 10 w 19"/>
                      <a:gd name="T7" fmla="*/ 10 h 13"/>
                      <a:gd name="T8" fmla="*/ 16 w 19"/>
                      <a:gd name="T9" fmla="*/ 0 h 13"/>
                      <a:gd name="T10" fmla="*/ 19 w 19"/>
                      <a:gd name="T11" fmla="*/ 1 h 13"/>
                      <a:gd name="T12" fmla="*/ 10 w 19"/>
                      <a:gd name="T13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3">
                        <a:moveTo>
                          <a:pt x="10" y="13"/>
                        </a:moveTo>
                        <a:cubicBezTo>
                          <a:pt x="4" y="13"/>
                          <a:pt x="1" y="3"/>
                          <a:pt x="0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4"/>
                          <a:pt x="7" y="10"/>
                          <a:pt x="10" y="10"/>
                        </a:cubicBezTo>
                        <a:cubicBezTo>
                          <a:pt x="12" y="10"/>
                          <a:pt x="15" y="4"/>
                          <a:pt x="16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3"/>
                          <a:pt x="15" y="13"/>
                          <a:pt x="10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0" name="îṥḷîdè"/>
                  <p:cNvSpPr/>
                  <p:nvPr/>
                </p:nvSpPr>
                <p:spPr bwMode="auto">
                  <a:xfrm>
                    <a:off x="5250779" y="3829405"/>
                    <a:ext cx="79327" cy="123751"/>
                  </a:xfrm>
                  <a:custGeom>
                    <a:avLst/>
                    <a:gdLst>
                      <a:gd name="T0" fmla="*/ 21 w 21"/>
                      <a:gd name="T1" fmla="*/ 33 h 33"/>
                      <a:gd name="T2" fmla="*/ 0 w 21"/>
                      <a:gd name="T3" fmla="*/ 33 h 33"/>
                      <a:gd name="T4" fmla="*/ 0 w 21"/>
                      <a:gd name="T5" fmla="*/ 32 h 33"/>
                      <a:gd name="T6" fmla="*/ 10 w 21"/>
                      <a:gd name="T7" fmla="*/ 0 h 33"/>
                      <a:gd name="T8" fmla="*/ 21 w 21"/>
                      <a:gd name="T9" fmla="*/ 32 h 33"/>
                      <a:gd name="T10" fmla="*/ 21 w 21"/>
                      <a:gd name="T11" fmla="*/ 33 h 33"/>
                      <a:gd name="T12" fmla="*/ 3 w 21"/>
                      <a:gd name="T13" fmla="*/ 30 h 33"/>
                      <a:gd name="T14" fmla="*/ 17 w 21"/>
                      <a:gd name="T15" fmla="*/ 30 h 33"/>
                      <a:gd name="T16" fmla="*/ 10 w 21"/>
                      <a:gd name="T17" fmla="*/ 3 h 33"/>
                      <a:gd name="T18" fmla="*/ 3 w 21"/>
                      <a:gd name="T19" fmla="*/ 3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" h="33">
                        <a:moveTo>
                          <a:pt x="21" y="33"/>
                        </a:move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1" y="22"/>
                          <a:pt x="3" y="0"/>
                          <a:pt x="10" y="0"/>
                        </a:cubicBezTo>
                        <a:cubicBezTo>
                          <a:pt x="17" y="0"/>
                          <a:pt x="20" y="22"/>
                          <a:pt x="21" y="32"/>
                        </a:cubicBezTo>
                        <a:lnTo>
                          <a:pt x="21" y="33"/>
                        </a:lnTo>
                        <a:close/>
                        <a:moveTo>
                          <a:pt x="3" y="30"/>
                        </a:move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6" y="15"/>
                          <a:pt x="12" y="3"/>
                          <a:pt x="10" y="3"/>
                        </a:cubicBezTo>
                        <a:cubicBezTo>
                          <a:pt x="7" y="3"/>
                          <a:pt x="4" y="15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wrap="square" lIns="91440" tIns="45720" rIns="91440" bIns="45720" anchor="ctr">
                    <a:normAutofit fontScale="25000" lnSpcReduction="20000"/>
                  </a:bodyPr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47" name="ïšľïdè"/>
              <p:cNvGrpSpPr/>
              <p:nvPr/>
            </p:nvGrpSpPr>
            <p:grpSpPr>
              <a:xfrm rot="18887350">
                <a:off x="7165854" y="5135799"/>
                <a:ext cx="913910" cy="964390"/>
                <a:chOff x="5564565" y="3418663"/>
                <a:chExt cx="450419" cy="475298"/>
              </a:xfrm>
            </p:grpSpPr>
            <p:sp>
              <p:nvSpPr>
                <p:cNvPr id="148" name="í$ľîḓé"/>
                <p:cNvSpPr/>
                <p:nvPr/>
              </p:nvSpPr>
              <p:spPr bwMode="auto">
                <a:xfrm>
                  <a:off x="5564565" y="3418663"/>
                  <a:ext cx="450419" cy="475298"/>
                </a:xfrm>
                <a:custGeom>
                  <a:avLst/>
                  <a:gdLst>
                    <a:gd name="T0" fmla="*/ 13 w 207"/>
                    <a:gd name="T1" fmla="*/ 34 h 218"/>
                    <a:gd name="T2" fmla="*/ 0 w 207"/>
                    <a:gd name="T3" fmla="*/ 0 h 218"/>
                    <a:gd name="T4" fmla="*/ 24 w 207"/>
                    <a:gd name="T5" fmla="*/ 25 h 218"/>
                    <a:gd name="T6" fmla="*/ 207 w 207"/>
                    <a:gd name="T7" fmla="*/ 208 h 218"/>
                    <a:gd name="T8" fmla="*/ 195 w 207"/>
                    <a:gd name="T9" fmla="*/ 218 h 218"/>
                    <a:gd name="T10" fmla="*/ 13 w 207"/>
                    <a:gd name="T11" fmla="*/ 3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218">
                      <a:moveTo>
                        <a:pt x="13" y="3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07" y="208"/>
                        <a:pt x="207" y="208"/>
                        <a:pt x="207" y="208"/>
                      </a:cubicBezTo>
                      <a:cubicBezTo>
                        <a:pt x="203" y="212"/>
                        <a:pt x="199" y="215"/>
                        <a:pt x="195" y="218"/>
                      </a:cubicBez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íşḷïḍè"/>
                <p:cNvSpPr/>
                <p:nvPr/>
              </p:nvSpPr>
              <p:spPr bwMode="auto">
                <a:xfrm>
                  <a:off x="5564566" y="3418663"/>
                  <a:ext cx="73324" cy="74634"/>
                </a:xfrm>
                <a:custGeom>
                  <a:avLst/>
                  <a:gdLst>
                    <a:gd name="T0" fmla="*/ 13 w 34"/>
                    <a:gd name="T1" fmla="*/ 34 h 34"/>
                    <a:gd name="T2" fmla="*/ 0 w 34"/>
                    <a:gd name="T3" fmla="*/ 0 h 34"/>
                    <a:gd name="T4" fmla="*/ 34 w 34"/>
                    <a:gd name="T5" fmla="*/ 14 h 34"/>
                    <a:gd name="T6" fmla="*/ 24 w 34"/>
                    <a:gd name="T7" fmla="*/ 25 h 34"/>
                    <a:gd name="T8" fmla="*/ 13 w 34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4">
                      <a:moveTo>
                        <a:pt x="13" y="3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1" y="18"/>
                        <a:pt x="28" y="21"/>
                        <a:pt x="24" y="25"/>
                      </a:cubicBezTo>
                      <a:cubicBezTo>
                        <a:pt x="21" y="28"/>
                        <a:pt x="17" y="32"/>
                        <a:pt x="13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îṧľiḑe"/>
                <p:cNvSpPr/>
                <p:nvPr/>
              </p:nvSpPr>
              <p:spPr bwMode="auto">
                <a:xfrm>
                  <a:off x="5564566" y="3418663"/>
                  <a:ext cx="52374" cy="74634"/>
                </a:xfrm>
                <a:custGeom>
                  <a:avLst/>
                  <a:gdLst>
                    <a:gd name="T0" fmla="*/ 13 w 24"/>
                    <a:gd name="T1" fmla="*/ 34 h 34"/>
                    <a:gd name="T2" fmla="*/ 0 w 24"/>
                    <a:gd name="T3" fmla="*/ 0 h 34"/>
                    <a:gd name="T4" fmla="*/ 24 w 24"/>
                    <a:gd name="T5" fmla="*/ 25 h 34"/>
                    <a:gd name="T6" fmla="*/ 13 w 24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34">
                      <a:moveTo>
                        <a:pt x="13" y="3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1" y="28"/>
                        <a:pt x="17" y="32"/>
                        <a:pt x="13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2" name="işḻîḑè"/>
            <p:cNvGrpSpPr/>
            <p:nvPr/>
          </p:nvGrpSpPr>
          <p:grpSpPr>
            <a:xfrm>
              <a:off x="8170814" y="1697290"/>
              <a:ext cx="2749722" cy="3463424"/>
              <a:chOff x="8170814" y="1912116"/>
              <a:chExt cx="2749722" cy="3463424"/>
            </a:xfrm>
          </p:grpSpPr>
          <p:grpSp>
            <p:nvGrpSpPr>
              <p:cNvPr id="127" name="í$ḷidè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30" name="îṧliḑe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7" name="iṧľiḍ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rmAutofit fontScale="850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îṡḻîďè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>
                    <a:normAutofit fontScale="70000" lnSpcReduction="20000"/>
                  </a:bodyPr>
                  <a:lstStyle/>
                  <a:p>
                    <a:pPr algn="r"/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  <p:grpSp>
              <p:nvGrpSpPr>
                <p:cNvPr id="131" name="íşḷiḋ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5" name="í$ḻîḋè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rmAutofit fontScale="850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îṧḷïḑé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>
                    <a:normAutofit fontScale="70000" lnSpcReduction="20000"/>
                  </a:bodyPr>
                  <a:lstStyle/>
                  <a:p>
                    <a:pPr algn="r"/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  <p:grpSp>
              <p:nvGrpSpPr>
                <p:cNvPr id="132" name="íṩľîḋe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3" name="iṧľid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normAutofit fontScale="850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îŝḻîḑè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square" lIns="91440" tIns="45720" rIns="91440" bIns="45720">
                    <a:normAutofit fontScale="70000" lnSpcReduction="20000"/>
                  </a:bodyPr>
                  <a:lstStyle/>
                  <a:p>
                    <a:pPr algn="r"/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</p:grpSp>
          <p:cxnSp>
            <p:nvCxnSpPr>
              <p:cNvPr id="128" name="直接连接符 127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îšḻiďé"/>
            <p:cNvGrpSpPr/>
            <p:nvPr/>
          </p:nvGrpSpPr>
          <p:grpSpPr>
            <a:xfrm>
              <a:off x="1307468" y="1697290"/>
              <a:ext cx="2713719" cy="3463424"/>
              <a:chOff x="1307468" y="1697288"/>
              <a:chExt cx="2713719" cy="3463424"/>
            </a:xfrm>
          </p:grpSpPr>
          <p:grpSp>
            <p:nvGrpSpPr>
              <p:cNvPr id="114" name="íşḷïḋê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8" name="îṩļíḑê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5" name="ïsḻidè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lnSpcReduction="10000"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îŝ1íḑe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  <p:grpSp>
              <p:nvGrpSpPr>
                <p:cNvPr id="119" name="íṥľíḑe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3" name="íSļiḍê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lnSpcReduction="10000"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íSlïḋé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  <p:grpSp>
              <p:nvGrpSpPr>
                <p:cNvPr id="120" name="îşḷîḋe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1" name="ïṥlid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lnSpcReduction="10000"/>
                  </a:bodyPr>
                  <a:lstStyle/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</a:pPr>
                    <a:r>
                      <a:rPr lang="zh-CN" altLang="en-US" sz="1100" dirty="0">
                        <a:cs typeface="+mn-ea"/>
                        <a:sym typeface="+mn-lt"/>
                      </a:rPr>
                      <a:t>复制粘贴文本，保留选择文本的唯一选项</a:t>
                    </a:r>
                    <a:endParaRPr lang="en-US" altLang="zh-CN" sz="11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íŝḷîḓe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cs typeface="+mn-ea"/>
                        <a:sym typeface="+mn-lt"/>
                      </a:rPr>
                      <a:t>标题内容</a:t>
                    </a:r>
                  </a:p>
                </p:txBody>
              </p:sp>
            </p:grpSp>
          </p:grpSp>
          <p:grpSp>
            <p:nvGrpSpPr>
              <p:cNvPr id="115" name="ïṧḻîḑe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16" name="直接连接符 115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12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43884" y="1509117"/>
            <a:ext cx="7456232" cy="2439590"/>
            <a:chOff x="1125179" y="2012157"/>
            <a:chExt cx="9941642" cy="3252786"/>
          </a:xfrm>
        </p:grpSpPr>
        <p:sp>
          <p:nvSpPr>
            <p:cNvPr id="38" name="îṣḻîďé"/>
            <p:cNvSpPr/>
            <p:nvPr/>
          </p:nvSpPr>
          <p:spPr>
            <a:xfrm rot="5400000">
              <a:off x="3680459" y="2352516"/>
              <a:ext cx="1097280" cy="1097280"/>
            </a:xfrm>
            <a:custGeom>
              <a:avLst/>
              <a:gdLst>
                <a:gd name="connsiteX0" fmla="*/ 0 w 1097280"/>
                <a:gd name="connsiteY0" fmla="*/ 642208 h 1097280"/>
                <a:gd name="connsiteX1" fmla="*/ 0 w 1097280"/>
                <a:gd name="connsiteY1" fmla="*/ 455072 h 1097280"/>
                <a:gd name="connsiteX2" fmla="*/ 455072 w 1097280"/>
                <a:gd name="connsiteY2" fmla="*/ 455072 h 1097280"/>
                <a:gd name="connsiteX3" fmla="*/ 455072 w 1097280"/>
                <a:gd name="connsiteY3" fmla="*/ 0 h 1097280"/>
                <a:gd name="connsiteX4" fmla="*/ 642208 w 1097280"/>
                <a:gd name="connsiteY4" fmla="*/ 0 h 1097280"/>
                <a:gd name="connsiteX5" fmla="*/ 642208 w 1097280"/>
                <a:gd name="connsiteY5" fmla="*/ 455072 h 1097280"/>
                <a:gd name="connsiteX6" fmla="*/ 1097280 w 1097280"/>
                <a:gd name="connsiteY6" fmla="*/ 455072 h 1097280"/>
                <a:gd name="connsiteX7" fmla="*/ 1097280 w 1097280"/>
                <a:gd name="connsiteY7" fmla="*/ 642208 h 1097280"/>
                <a:gd name="connsiteX8" fmla="*/ 642208 w 1097280"/>
                <a:gd name="connsiteY8" fmla="*/ 642208 h 1097280"/>
                <a:gd name="connsiteX9" fmla="*/ 642208 w 1097280"/>
                <a:gd name="connsiteY9" fmla="*/ 1097280 h 1097280"/>
                <a:gd name="connsiteX10" fmla="*/ 455072 w 1097280"/>
                <a:gd name="connsiteY10" fmla="*/ 1097280 h 1097280"/>
                <a:gd name="connsiteX11" fmla="*/ 455072 w 1097280"/>
                <a:gd name="connsiteY11" fmla="*/ 64220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7280" h="1097280">
                  <a:moveTo>
                    <a:pt x="0" y="642208"/>
                  </a:moveTo>
                  <a:lnTo>
                    <a:pt x="0" y="455072"/>
                  </a:lnTo>
                  <a:lnTo>
                    <a:pt x="455072" y="455072"/>
                  </a:lnTo>
                  <a:lnTo>
                    <a:pt x="455072" y="0"/>
                  </a:lnTo>
                  <a:lnTo>
                    <a:pt x="642208" y="0"/>
                  </a:lnTo>
                  <a:lnTo>
                    <a:pt x="642208" y="455072"/>
                  </a:lnTo>
                  <a:lnTo>
                    <a:pt x="1097280" y="455072"/>
                  </a:lnTo>
                  <a:lnTo>
                    <a:pt x="1097280" y="642208"/>
                  </a:lnTo>
                  <a:lnTo>
                    <a:pt x="642208" y="642208"/>
                  </a:lnTo>
                  <a:lnTo>
                    <a:pt x="642208" y="1097280"/>
                  </a:lnTo>
                  <a:lnTo>
                    <a:pt x="455072" y="1097280"/>
                  </a:lnTo>
                  <a:lnTo>
                    <a:pt x="455072" y="642208"/>
                  </a:lnTo>
                  <a:close/>
                </a:path>
              </a:pathLst>
            </a:custGeom>
            <a:solidFill>
              <a:srgbClr val="DA832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îsḻíďé"/>
            <p:cNvGrpSpPr/>
            <p:nvPr/>
          </p:nvGrpSpPr>
          <p:grpSpPr>
            <a:xfrm>
              <a:off x="7414259" y="2612216"/>
              <a:ext cx="1097280" cy="577883"/>
              <a:chOff x="7414260" y="2503472"/>
              <a:chExt cx="1097280" cy="577883"/>
            </a:xfrm>
          </p:grpSpPr>
          <p:sp>
            <p:nvSpPr>
              <p:cNvPr id="61" name="íṣḷîḓê"/>
              <p:cNvSpPr/>
              <p:nvPr/>
            </p:nvSpPr>
            <p:spPr>
              <a:xfrm>
                <a:off x="7414260" y="2503472"/>
                <a:ext cx="1097280" cy="187136"/>
              </a:xfrm>
              <a:prstGeom prst="rect">
                <a:avLst/>
              </a:prstGeom>
              <a:solidFill>
                <a:srgbClr val="DA832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Sḻîḋé"/>
              <p:cNvSpPr/>
              <p:nvPr/>
            </p:nvSpPr>
            <p:spPr>
              <a:xfrm>
                <a:off x="7414260" y="2894219"/>
                <a:ext cx="1097280" cy="187136"/>
              </a:xfrm>
              <a:prstGeom prst="rect">
                <a:avLst/>
              </a:prstGeom>
              <a:solidFill>
                <a:srgbClr val="DA832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i$líďe"/>
            <p:cNvGrpSpPr/>
            <p:nvPr/>
          </p:nvGrpSpPr>
          <p:grpSpPr>
            <a:xfrm>
              <a:off x="8940800" y="2012157"/>
              <a:ext cx="1778000" cy="1778000"/>
              <a:chOff x="8940800" y="1903413"/>
              <a:chExt cx="1778000" cy="1778000"/>
            </a:xfrm>
          </p:grpSpPr>
          <p:sp>
            <p:nvSpPr>
              <p:cNvPr id="59" name="ï$lïḋê"/>
              <p:cNvSpPr/>
              <p:nvPr/>
            </p:nvSpPr>
            <p:spPr>
              <a:xfrm>
                <a:off x="8940800" y="1903413"/>
                <a:ext cx="1778000" cy="177800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ïŝḷîḓé"/>
              <p:cNvSpPr/>
              <p:nvPr/>
            </p:nvSpPr>
            <p:spPr bwMode="auto">
              <a:xfrm>
                <a:off x="9475634" y="2438620"/>
                <a:ext cx="708332" cy="70758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isḻïḋê"/>
            <p:cNvGrpSpPr/>
            <p:nvPr/>
          </p:nvGrpSpPr>
          <p:grpSpPr>
            <a:xfrm>
              <a:off x="5206999" y="2012157"/>
              <a:ext cx="1778000" cy="1778000"/>
              <a:chOff x="5207000" y="1903413"/>
              <a:chExt cx="1778000" cy="1778000"/>
            </a:xfrm>
          </p:grpSpPr>
          <p:sp>
            <p:nvSpPr>
              <p:cNvPr id="57" name="išḻíďê"/>
              <p:cNvSpPr/>
              <p:nvPr/>
            </p:nvSpPr>
            <p:spPr>
              <a:xfrm>
                <a:off x="5207000" y="1903413"/>
                <a:ext cx="1778000" cy="1778000"/>
              </a:xfrm>
              <a:prstGeom prst="ellipse">
                <a:avLst/>
              </a:pr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iŝļïde"/>
              <p:cNvSpPr/>
              <p:nvPr/>
            </p:nvSpPr>
            <p:spPr bwMode="auto">
              <a:xfrm>
                <a:off x="5743118" y="2440186"/>
                <a:ext cx="705764" cy="704455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íŝľïdé"/>
            <p:cNvGrpSpPr/>
            <p:nvPr/>
          </p:nvGrpSpPr>
          <p:grpSpPr>
            <a:xfrm>
              <a:off x="1473199" y="2012157"/>
              <a:ext cx="1778000" cy="1778000"/>
              <a:chOff x="1473200" y="1903413"/>
              <a:chExt cx="1778000" cy="1778000"/>
            </a:xfrm>
          </p:grpSpPr>
          <p:sp>
            <p:nvSpPr>
              <p:cNvPr id="55" name="íşlïḓe"/>
              <p:cNvSpPr/>
              <p:nvPr/>
            </p:nvSpPr>
            <p:spPr>
              <a:xfrm>
                <a:off x="1473200" y="1903413"/>
                <a:ext cx="1778000" cy="1778000"/>
              </a:xfrm>
              <a:prstGeom prst="ellipse">
                <a:avLst/>
              </a:prstGeom>
              <a:solidFill>
                <a:srgbClr val="E7A56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ṩľíďè"/>
              <p:cNvSpPr/>
              <p:nvPr/>
            </p:nvSpPr>
            <p:spPr bwMode="auto">
              <a:xfrm>
                <a:off x="2005933" y="2499593"/>
                <a:ext cx="712533" cy="585641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iś1ídê"/>
            <p:cNvGrpSpPr/>
            <p:nvPr/>
          </p:nvGrpSpPr>
          <p:grpSpPr>
            <a:xfrm>
              <a:off x="1125179" y="4169060"/>
              <a:ext cx="2474040" cy="1095883"/>
              <a:chOff x="1138068" y="4199335"/>
              <a:chExt cx="5220379" cy="1095883"/>
            </a:xfrm>
          </p:grpSpPr>
          <p:sp>
            <p:nvSpPr>
              <p:cNvPr id="52" name="ïṧlïḓe"/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标题内容</a:t>
                </a:r>
                <a:endParaRPr kumimoji="0" lang="de-D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ïṥḷiḓê"/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复制粘贴文本，保留选择文本的唯一选项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ïṡliḍè"/>
            <p:cNvGrpSpPr/>
            <p:nvPr/>
          </p:nvGrpSpPr>
          <p:grpSpPr>
            <a:xfrm>
              <a:off x="4858981" y="4169060"/>
              <a:ext cx="2474040" cy="1095883"/>
              <a:chOff x="1138068" y="4199335"/>
              <a:chExt cx="5220379" cy="1095883"/>
            </a:xfrm>
          </p:grpSpPr>
          <p:sp>
            <p:nvSpPr>
              <p:cNvPr id="49" name="ïṥliḑé"/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 defTabSz="913765">
                  <a:buSzPct val="25000"/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标题内容</a:t>
                </a:r>
                <a:endParaRPr lang="de-DE" altLang="zh-CN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50" name="iş1íḍè"/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复制粘贴文本，保留选择文本的唯一选项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îṥḻíde"/>
            <p:cNvGrpSpPr/>
            <p:nvPr/>
          </p:nvGrpSpPr>
          <p:grpSpPr>
            <a:xfrm>
              <a:off x="8592781" y="4169060"/>
              <a:ext cx="2474040" cy="1095883"/>
              <a:chOff x="1138068" y="4199335"/>
              <a:chExt cx="5220379" cy="1095883"/>
            </a:xfrm>
          </p:grpSpPr>
          <p:sp>
            <p:nvSpPr>
              <p:cNvPr id="46" name="îS1îḑè"/>
              <p:cNvSpPr txBox="1"/>
              <p:nvPr/>
            </p:nvSpPr>
            <p:spPr>
              <a:xfrm>
                <a:off x="1138068" y="4199335"/>
                <a:ext cx="5218791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 defTabSz="913765">
                  <a:buSzPct val="25000"/>
                  <a:defRPr/>
                </a:pPr>
                <a:r>
                  <a:rPr lang="zh-CN" altLang="en-US" sz="2000" b="1" dirty="0">
                    <a:cs typeface="+mn-ea"/>
                    <a:sym typeface="+mn-lt"/>
                  </a:rPr>
                  <a:t>标题内容</a:t>
                </a:r>
                <a:endParaRPr lang="de-DE" altLang="zh-CN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iŝ1îḋe"/>
              <p:cNvSpPr txBox="1"/>
              <p:nvPr/>
            </p:nvSpPr>
            <p:spPr>
              <a:xfrm>
                <a:off x="1138068" y="4591847"/>
                <a:ext cx="5218791" cy="7033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复制粘贴文本，保留选择文本的唯一选项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…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267334" y="4591847"/>
                <a:ext cx="509111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17" y="1238250"/>
            <a:ext cx="2458890" cy="2667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95600" y="2217807"/>
            <a:ext cx="4288353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演示完毕感谢观看</a:t>
            </a:r>
          </a:p>
        </p:txBody>
      </p:sp>
      <p:sp>
        <p:nvSpPr>
          <p:cNvPr id="10" name="矩形 9"/>
          <p:cNvSpPr/>
          <p:nvPr/>
        </p:nvSpPr>
        <p:spPr>
          <a:xfrm>
            <a:off x="2910968" y="2802572"/>
            <a:ext cx="4172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CHINESE TRADITIONAL SOLAR TERMS AUTUMN EQUINOX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035" y="2979807"/>
            <a:ext cx="2926080" cy="480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49060" y="3526982"/>
            <a:ext cx="677564" cy="720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5345567">
            <a:off x="3938759" y="3929592"/>
            <a:ext cx="460246" cy="4894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10506413">
            <a:off x="4480256" y="3822656"/>
            <a:ext cx="319414" cy="339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895600" y="2266950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895769" y="3039477"/>
            <a:ext cx="2948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点击添加主要文字内容点击添加主要文字内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67891" y="2007087"/>
            <a:ext cx="1714298" cy="1714288"/>
            <a:chOff x="1008643" y="2003411"/>
            <a:chExt cx="1406546" cy="1406539"/>
          </a:xfrm>
        </p:grpSpPr>
        <p:sp>
          <p:nvSpPr>
            <p:cNvPr id="10" name="椭圆 9"/>
            <p:cNvSpPr/>
            <p:nvPr/>
          </p:nvSpPr>
          <p:spPr>
            <a:xfrm>
              <a:off x="1232408" y="2177925"/>
              <a:ext cx="954440" cy="954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7" name="任意多边形 16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768712" y="2968219"/>
                <a:ext cx="1180993" cy="10950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dirty="0">
                    <a:solidFill>
                      <a:schemeClr val="tx2"/>
                    </a:solidFill>
                    <a:cs typeface="+mn-ea"/>
                    <a:sym typeface="+mn-lt"/>
                  </a:rPr>
                  <a:t>01</a:t>
                </a:r>
                <a:endParaRPr lang="zh-CN" altLang="en-US" sz="72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35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19200" y="1123950"/>
            <a:ext cx="7488789" cy="3049896"/>
            <a:chOff x="1423104" y="1574550"/>
            <a:chExt cx="9985053" cy="4066528"/>
          </a:xfrm>
        </p:grpSpPr>
        <p:grpSp>
          <p:nvGrpSpPr>
            <p:cNvPr id="37" name="iṧḷïḋè"/>
            <p:cNvGrpSpPr/>
            <p:nvPr/>
          </p:nvGrpSpPr>
          <p:grpSpPr>
            <a:xfrm>
              <a:off x="2695409" y="2434896"/>
              <a:ext cx="2271713" cy="2553497"/>
              <a:chOff x="2695409" y="2434896"/>
              <a:chExt cx="2271713" cy="2553497"/>
            </a:xfrm>
          </p:grpSpPr>
          <p:sp>
            <p:nvSpPr>
              <p:cNvPr id="87" name="iSļïďe"/>
              <p:cNvSpPr/>
              <p:nvPr/>
            </p:nvSpPr>
            <p:spPr bwMode="auto">
              <a:xfrm rot="13659102">
                <a:off x="2987733" y="2345202"/>
                <a:ext cx="1589088" cy="1768475"/>
              </a:xfrm>
              <a:custGeom>
                <a:avLst/>
                <a:gdLst>
                  <a:gd name="T0" fmla="*/ 50 w 1088"/>
                  <a:gd name="T1" fmla="*/ 1179 h 1211"/>
                  <a:gd name="T2" fmla="*/ 170 w 1088"/>
                  <a:gd name="T3" fmla="*/ 1203 h 1211"/>
                  <a:gd name="T4" fmla="*/ 263 w 1088"/>
                  <a:gd name="T5" fmla="*/ 1140 h 1211"/>
                  <a:gd name="T6" fmla="*/ 283 w 1088"/>
                  <a:gd name="T7" fmla="*/ 1040 h 1211"/>
                  <a:gd name="T8" fmla="*/ 372 w 1088"/>
                  <a:gd name="T9" fmla="*/ 1033 h 1211"/>
                  <a:gd name="T10" fmla="*/ 460 w 1088"/>
                  <a:gd name="T11" fmla="*/ 1013 h 1211"/>
                  <a:gd name="T12" fmla="*/ 509 w 1088"/>
                  <a:gd name="T13" fmla="*/ 1102 h 1211"/>
                  <a:gd name="T14" fmla="*/ 617 w 1088"/>
                  <a:gd name="T15" fmla="*/ 1133 h 1211"/>
                  <a:gd name="T16" fmla="*/ 724 w 1088"/>
                  <a:gd name="T17" fmla="*/ 1073 h 1211"/>
                  <a:gd name="T18" fmla="*/ 755 w 1088"/>
                  <a:gd name="T19" fmla="*/ 965 h 1211"/>
                  <a:gd name="T20" fmla="*/ 706 w 1088"/>
                  <a:gd name="T21" fmla="*/ 877 h 1211"/>
                  <a:gd name="T22" fmla="*/ 824 w 1088"/>
                  <a:gd name="T23" fmla="*/ 741 h 1211"/>
                  <a:gd name="T24" fmla="*/ 919 w 1088"/>
                  <a:gd name="T25" fmla="*/ 778 h 1211"/>
                  <a:gd name="T26" fmla="*/ 1021 w 1088"/>
                  <a:gd name="T27" fmla="*/ 732 h 1211"/>
                  <a:gd name="T28" fmla="*/ 1065 w 1088"/>
                  <a:gd name="T29" fmla="*/ 618 h 1211"/>
                  <a:gd name="T30" fmla="*/ 1020 w 1088"/>
                  <a:gd name="T31" fmla="*/ 515 h 1211"/>
                  <a:gd name="T32" fmla="*/ 925 w 1088"/>
                  <a:gd name="T33" fmla="*/ 479 h 1211"/>
                  <a:gd name="T34" fmla="*/ 928 w 1088"/>
                  <a:gd name="T35" fmla="*/ 300 h 1211"/>
                  <a:gd name="T36" fmla="*/ 1024 w 1088"/>
                  <a:gd name="T37" fmla="*/ 267 h 1211"/>
                  <a:gd name="T38" fmla="*/ 1074 w 1088"/>
                  <a:gd name="T39" fmla="*/ 166 h 1211"/>
                  <a:gd name="T40" fmla="*/ 1034 w 1088"/>
                  <a:gd name="T41" fmla="*/ 50 h 1211"/>
                  <a:gd name="T42" fmla="*/ 982 w 1088"/>
                  <a:gd name="T43" fmla="*/ 0 h 1211"/>
                  <a:gd name="T44" fmla="*/ 697 w 1088"/>
                  <a:gd name="T45" fmla="*/ 333 h 1211"/>
                  <a:gd name="T46" fmla="*/ 336 w 1088"/>
                  <a:gd name="T47" fmla="*/ 802 h 1211"/>
                  <a:gd name="T48" fmla="*/ 291 w 1088"/>
                  <a:gd name="T49" fmla="*/ 807 h 1211"/>
                  <a:gd name="T50" fmla="*/ 0 w 1088"/>
                  <a:gd name="T51" fmla="*/ 1147 h 1211"/>
                  <a:gd name="T52" fmla="*/ 50 w 1088"/>
                  <a:gd name="T53" fmla="*/ 1179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8" h="1211">
                    <a:moveTo>
                      <a:pt x="50" y="1179"/>
                    </a:moveTo>
                    <a:cubicBezTo>
                      <a:pt x="170" y="1203"/>
                      <a:pt x="170" y="1203"/>
                      <a:pt x="170" y="1203"/>
                    </a:cubicBezTo>
                    <a:cubicBezTo>
                      <a:pt x="213" y="1211"/>
                      <a:pt x="255" y="1183"/>
                      <a:pt x="263" y="1140"/>
                    </a:cubicBezTo>
                    <a:cubicBezTo>
                      <a:pt x="283" y="1040"/>
                      <a:pt x="283" y="1040"/>
                      <a:pt x="283" y="1040"/>
                    </a:cubicBezTo>
                    <a:cubicBezTo>
                      <a:pt x="312" y="1040"/>
                      <a:pt x="342" y="1037"/>
                      <a:pt x="372" y="1033"/>
                    </a:cubicBezTo>
                    <a:cubicBezTo>
                      <a:pt x="402" y="1028"/>
                      <a:pt x="431" y="1021"/>
                      <a:pt x="460" y="1013"/>
                    </a:cubicBezTo>
                    <a:cubicBezTo>
                      <a:pt x="509" y="1102"/>
                      <a:pt x="509" y="1102"/>
                      <a:pt x="509" y="1102"/>
                    </a:cubicBezTo>
                    <a:cubicBezTo>
                      <a:pt x="530" y="1140"/>
                      <a:pt x="578" y="1154"/>
                      <a:pt x="617" y="1133"/>
                    </a:cubicBezTo>
                    <a:cubicBezTo>
                      <a:pt x="724" y="1073"/>
                      <a:pt x="724" y="1073"/>
                      <a:pt x="724" y="1073"/>
                    </a:cubicBezTo>
                    <a:cubicBezTo>
                      <a:pt x="762" y="1052"/>
                      <a:pt x="776" y="1004"/>
                      <a:pt x="755" y="965"/>
                    </a:cubicBezTo>
                    <a:cubicBezTo>
                      <a:pt x="706" y="877"/>
                      <a:pt x="706" y="877"/>
                      <a:pt x="706" y="877"/>
                    </a:cubicBezTo>
                    <a:cubicBezTo>
                      <a:pt x="751" y="837"/>
                      <a:pt x="791" y="791"/>
                      <a:pt x="824" y="741"/>
                    </a:cubicBezTo>
                    <a:cubicBezTo>
                      <a:pt x="919" y="778"/>
                      <a:pt x="919" y="778"/>
                      <a:pt x="919" y="778"/>
                    </a:cubicBezTo>
                    <a:cubicBezTo>
                      <a:pt x="959" y="794"/>
                      <a:pt x="1005" y="773"/>
                      <a:pt x="1021" y="732"/>
                    </a:cubicBezTo>
                    <a:cubicBezTo>
                      <a:pt x="1065" y="618"/>
                      <a:pt x="1065" y="618"/>
                      <a:pt x="1065" y="618"/>
                    </a:cubicBezTo>
                    <a:cubicBezTo>
                      <a:pt x="1081" y="577"/>
                      <a:pt x="1061" y="531"/>
                      <a:pt x="1020" y="515"/>
                    </a:cubicBezTo>
                    <a:cubicBezTo>
                      <a:pt x="925" y="479"/>
                      <a:pt x="925" y="479"/>
                      <a:pt x="925" y="479"/>
                    </a:cubicBezTo>
                    <a:cubicBezTo>
                      <a:pt x="934" y="421"/>
                      <a:pt x="935" y="361"/>
                      <a:pt x="928" y="300"/>
                    </a:cubicBezTo>
                    <a:cubicBezTo>
                      <a:pt x="1024" y="267"/>
                      <a:pt x="1024" y="267"/>
                      <a:pt x="1024" y="267"/>
                    </a:cubicBezTo>
                    <a:cubicBezTo>
                      <a:pt x="1066" y="252"/>
                      <a:pt x="1088" y="207"/>
                      <a:pt x="1074" y="166"/>
                    </a:cubicBezTo>
                    <a:cubicBezTo>
                      <a:pt x="1034" y="50"/>
                      <a:pt x="1034" y="50"/>
                      <a:pt x="1034" y="50"/>
                    </a:cubicBezTo>
                    <a:cubicBezTo>
                      <a:pt x="1025" y="25"/>
                      <a:pt x="1006" y="7"/>
                      <a:pt x="982" y="0"/>
                    </a:cubicBezTo>
                    <a:cubicBezTo>
                      <a:pt x="697" y="333"/>
                      <a:pt x="697" y="333"/>
                      <a:pt x="697" y="333"/>
                    </a:cubicBezTo>
                    <a:cubicBezTo>
                      <a:pt x="721" y="559"/>
                      <a:pt x="563" y="766"/>
                      <a:pt x="336" y="802"/>
                    </a:cubicBezTo>
                    <a:cubicBezTo>
                      <a:pt x="321" y="804"/>
                      <a:pt x="306" y="806"/>
                      <a:pt x="291" y="807"/>
                    </a:cubicBezTo>
                    <a:cubicBezTo>
                      <a:pt x="0" y="1147"/>
                      <a:pt x="0" y="1147"/>
                      <a:pt x="0" y="1147"/>
                    </a:cubicBezTo>
                    <a:cubicBezTo>
                      <a:pt x="11" y="1163"/>
                      <a:pt x="29" y="1175"/>
                      <a:pt x="50" y="11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ŝ1îḓé"/>
              <p:cNvSpPr/>
              <p:nvPr/>
            </p:nvSpPr>
            <p:spPr bwMode="auto">
              <a:xfrm rot="13659102">
                <a:off x="2749384" y="2770655"/>
                <a:ext cx="2163763" cy="2271713"/>
              </a:xfrm>
              <a:custGeom>
                <a:avLst/>
                <a:gdLst>
                  <a:gd name="T0" fmla="*/ 548 w 1481"/>
                  <a:gd name="T1" fmla="*/ 1554 h 1554"/>
                  <a:gd name="T2" fmla="*/ 795 w 1481"/>
                  <a:gd name="T3" fmla="*/ 1265 h 1554"/>
                  <a:gd name="T4" fmla="*/ 406 w 1481"/>
                  <a:gd name="T5" fmla="*/ 903 h 1554"/>
                  <a:gd name="T6" fmla="*/ 764 w 1481"/>
                  <a:gd name="T7" fmla="*/ 411 h 1554"/>
                  <a:gd name="T8" fmla="*/ 1249 w 1481"/>
                  <a:gd name="T9" fmla="*/ 735 h 1554"/>
                  <a:gd name="T10" fmla="*/ 1481 w 1481"/>
                  <a:gd name="T11" fmla="*/ 464 h 1554"/>
                  <a:gd name="T12" fmla="*/ 1399 w 1481"/>
                  <a:gd name="T13" fmla="*/ 492 h 1554"/>
                  <a:gd name="T14" fmla="*/ 1286 w 1481"/>
                  <a:gd name="T15" fmla="*/ 353 h 1554"/>
                  <a:gd name="T16" fmla="*/ 1339 w 1481"/>
                  <a:gd name="T17" fmla="*/ 266 h 1554"/>
                  <a:gd name="T18" fmla="*/ 1312 w 1481"/>
                  <a:gd name="T19" fmla="*/ 157 h 1554"/>
                  <a:gd name="T20" fmla="*/ 1207 w 1481"/>
                  <a:gd name="T21" fmla="*/ 94 h 1554"/>
                  <a:gd name="T22" fmla="*/ 1098 w 1481"/>
                  <a:gd name="T23" fmla="*/ 121 h 1554"/>
                  <a:gd name="T24" fmla="*/ 1045 w 1481"/>
                  <a:gd name="T25" fmla="*/ 208 h 1554"/>
                  <a:gd name="T26" fmla="*/ 869 w 1481"/>
                  <a:gd name="T27" fmla="*/ 173 h 1554"/>
                  <a:gd name="T28" fmla="*/ 854 w 1481"/>
                  <a:gd name="T29" fmla="*/ 73 h 1554"/>
                  <a:gd name="T30" fmla="*/ 763 w 1481"/>
                  <a:gd name="T31" fmla="*/ 7 h 1554"/>
                  <a:gd name="T32" fmla="*/ 642 w 1481"/>
                  <a:gd name="T33" fmla="*/ 26 h 1554"/>
                  <a:gd name="T34" fmla="*/ 576 w 1481"/>
                  <a:gd name="T35" fmla="*/ 117 h 1554"/>
                  <a:gd name="T36" fmla="*/ 592 w 1481"/>
                  <a:gd name="T37" fmla="*/ 217 h 1554"/>
                  <a:gd name="T38" fmla="*/ 435 w 1481"/>
                  <a:gd name="T39" fmla="*/ 304 h 1554"/>
                  <a:gd name="T40" fmla="*/ 358 w 1481"/>
                  <a:gd name="T41" fmla="*/ 237 h 1554"/>
                  <a:gd name="T42" fmla="*/ 246 w 1481"/>
                  <a:gd name="T43" fmla="*/ 245 h 1554"/>
                  <a:gd name="T44" fmla="*/ 166 w 1481"/>
                  <a:gd name="T45" fmla="*/ 337 h 1554"/>
                  <a:gd name="T46" fmla="*/ 173 w 1481"/>
                  <a:gd name="T47" fmla="*/ 449 h 1554"/>
                  <a:gd name="T48" fmla="*/ 250 w 1481"/>
                  <a:gd name="T49" fmla="*/ 516 h 1554"/>
                  <a:gd name="T50" fmla="*/ 185 w 1481"/>
                  <a:gd name="T51" fmla="*/ 683 h 1554"/>
                  <a:gd name="T52" fmla="*/ 84 w 1481"/>
                  <a:gd name="T53" fmla="*/ 681 h 1554"/>
                  <a:gd name="T54" fmla="*/ 3 w 1481"/>
                  <a:gd name="T55" fmla="*/ 759 h 1554"/>
                  <a:gd name="T56" fmla="*/ 1 w 1481"/>
                  <a:gd name="T57" fmla="*/ 882 h 1554"/>
                  <a:gd name="T58" fmla="*/ 78 w 1481"/>
                  <a:gd name="T59" fmla="*/ 963 h 1554"/>
                  <a:gd name="T60" fmla="*/ 180 w 1481"/>
                  <a:gd name="T61" fmla="*/ 964 h 1554"/>
                  <a:gd name="T62" fmla="*/ 238 w 1481"/>
                  <a:gd name="T63" fmla="*/ 1134 h 1554"/>
                  <a:gd name="T64" fmla="*/ 159 w 1481"/>
                  <a:gd name="T65" fmla="*/ 1198 h 1554"/>
                  <a:gd name="T66" fmla="*/ 147 w 1481"/>
                  <a:gd name="T67" fmla="*/ 1309 h 1554"/>
                  <a:gd name="T68" fmla="*/ 224 w 1481"/>
                  <a:gd name="T69" fmla="*/ 1405 h 1554"/>
                  <a:gd name="T70" fmla="*/ 336 w 1481"/>
                  <a:gd name="T71" fmla="*/ 1417 h 1554"/>
                  <a:gd name="T72" fmla="*/ 415 w 1481"/>
                  <a:gd name="T73" fmla="*/ 1353 h 1554"/>
                  <a:gd name="T74" fmla="*/ 569 w 1481"/>
                  <a:gd name="T75" fmla="*/ 1445 h 1554"/>
                  <a:gd name="T76" fmla="*/ 549 w 1481"/>
                  <a:gd name="T77" fmla="*/ 1545 h 1554"/>
                  <a:gd name="T78" fmla="*/ 548 w 1481"/>
                  <a:gd name="T79" fmla="*/ 1554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81" h="1554">
                    <a:moveTo>
                      <a:pt x="548" y="1554"/>
                    </a:moveTo>
                    <a:cubicBezTo>
                      <a:pt x="795" y="1265"/>
                      <a:pt x="795" y="1265"/>
                      <a:pt x="795" y="1265"/>
                    </a:cubicBezTo>
                    <a:cubicBezTo>
                      <a:pt x="602" y="1249"/>
                      <a:pt x="438" y="1103"/>
                      <a:pt x="406" y="903"/>
                    </a:cubicBezTo>
                    <a:cubicBezTo>
                      <a:pt x="369" y="668"/>
                      <a:pt x="530" y="448"/>
                      <a:pt x="764" y="411"/>
                    </a:cubicBezTo>
                    <a:cubicBezTo>
                      <a:pt x="988" y="376"/>
                      <a:pt x="1197" y="519"/>
                      <a:pt x="1249" y="735"/>
                    </a:cubicBezTo>
                    <a:cubicBezTo>
                      <a:pt x="1481" y="464"/>
                      <a:pt x="1481" y="464"/>
                      <a:pt x="1481" y="464"/>
                    </a:cubicBezTo>
                    <a:cubicBezTo>
                      <a:pt x="1399" y="492"/>
                      <a:pt x="1399" y="492"/>
                      <a:pt x="1399" y="492"/>
                    </a:cubicBezTo>
                    <a:cubicBezTo>
                      <a:pt x="1368" y="441"/>
                      <a:pt x="1330" y="394"/>
                      <a:pt x="1286" y="353"/>
                    </a:cubicBezTo>
                    <a:cubicBezTo>
                      <a:pt x="1339" y="266"/>
                      <a:pt x="1339" y="266"/>
                      <a:pt x="1339" y="266"/>
                    </a:cubicBezTo>
                    <a:cubicBezTo>
                      <a:pt x="1361" y="228"/>
                      <a:pt x="1349" y="180"/>
                      <a:pt x="1312" y="157"/>
                    </a:cubicBezTo>
                    <a:cubicBezTo>
                      <a:pt x="1207" y="94"/>
                      <a:pt x="1207" y="94"/>
                      <a:pt x="1207" y="94"/>
                    </a:cubicBezTo>
                    <a:cubicBezTo>
                      <a:pt x="1169" y="71"/>
                      <a:pt x="1121" y="83"/>
                      <a:pt x="1098" y="121"/>
                    </a:cubicBezTo>
                    <a:cubicBezTo>
                      <a:pt x="1045" y="208"/>
                      <a:pt x="1045" y="208"/>
                      <a:pt x="1045" y="208"/>
                    </a:cubicBezTo>
                    <a:cubicBezTo>
                      <a:pt x="989" y="189"/>
                      <a:pt x="930" y="177"/>
                      <a:pt x="869" y="173"/>
                    </a:cubicBezTo>
                    <a:cubicBezTo>
                      <a:pt x="854" y="73"/>
                      <a:pt x="854" y="73"/>
                      <a:pt x="854" y="73"/>
                    </a:cubicBezTo>
                    <a:cubicBezTo>
                      <a:pt x="847" y="30"/>
                      <a:pt x="806" y="0"/>
                      <a:pt x="763" y="7"/>
                    </a:cubicBezTo>
                    <a:cubicBezTo>
                      <a:pt x="642" y="26"/>
                      <a:pt x="642" y="26"/>
                      <a:pt x="642" y="26"/>
                    </a:cubicBezTo>
                    <a:cubicBezTo>
                      <a:pt x="599" y="33"/>
                      <a:pt x="569" y="73"/>
                      <a:pt x="576" y="117"/>
                    </a:cubicBezTo>
                    <a:cubicBezTo>
                      <a:pt x="592" y="217"/>
                      <a:pt x="592" y="217"/>
                      <a:pt x="592" y="217"/>
                    </a:cubicBezTo>
                    <a:cubicBezTo>
                      <a:pt x="535" y="239"/>
                      <a:pt x="482" y="268"/>
                      <a:pt x="435" y="304"/>
                    </a:cubicBezTo>
                    <a:cubicBezTo>
                      <a:pt x="358" y="237"/>
                      <a:pt x="358" y="237"/>
                      <a:pt x="358" y="237"/>
                    </a:cubicBezTo>
                    <a:cubicBezTo>
                      <a:pt x="325" y="208"/>
                      <a:pt x="275" y="212"/>
                      <a:pt x="246" y="245"/>
                    </a:cubicBezTo>
                    <a:cubicBezTo>
                      <a:pt x="166" y="337"/>
                      <a:pt x="166" y="337"/>
                      <a:pt x="166" y="337"/>
                    </a:cubicBezTo>
                    <a:cubicBezTo>
                      <a:pt x="137" y="370"/>
                      <a:pt x="140" y="420"/>
                      <a:pt x="173" y="449"/>
                    </a:cubicBezTo>
                    <a:cubicBezTo>
                      <a:pt x="250" y="516"/>
                      <a:pt x="250" y="516"/>
                      <a:pt x="250" y="516"/>
                    </a:cubicBezTo>
                    <a:cubicBezTo>
                      <a:pt x="221" y="568"/>
                      <a:pt x="199" y="624"/>
                      <a:pt x="185" y="683"/>
                    </a:cubicBezTo>
                    <a:cubicBezTo>
                      <a:pt x="84" y="681"/>
                      <a:pt x="84" y="681"/>
                      <a:pt x="84" y="681"/>
                    </a:cubicBezTo>
                    <a:cubicBezTo>
                      <a:pt x="40" y="680"/>
                      <a:pt x="4" y="715"/>
                      <a:pt x="3" y="759"/>
                    </a:cubicBezTo>
                    <a:cubicBezTo>
                      <a:pt x="1" y="882"/>
                      <a:pt x="1" y="882"/>
                      <a:pt x="1" y="882"/>
                    </a:cubicBezTo>
                    <a:cubicBezTo>
                      <a:pt x="0" y="925"/>
                      <a:pt x="35" y="962"/>
                      <a:pt x="78" y="963"/>
                    </a:cubicBezTo>
                    <a:cubicBezTo>
                      <a:pt x="180" y="964"/>
                      <a:pt x="180" y="964"/>
                      <a:pt x="180" y="964"/>
                    </a:cubicBezTo>
                    <a:cubicBezTo>
                      <a:pt x="192" y="1025"/>
                      <a:pt x="212" y="1082"/>
                      <a:pt x="238" y="1134"/>
                    </a:cubicBezTo>
                    <a:cubicBezTo>
                      <a:pt x="159" y="1198"/>
                      <a:pt x="159" y="1198"/>
                      <a:pt x="159" y="1198"/>
                    </a:cubicBezTo>
                    <a:cubicBezTo>
                      <a:pt x="125" y="1225"/>
                      <a:pt x="120" y="1275"/>
                      <a:pt x="147" y="1309"/>
                    </a:cubicBezTo>
                    <a:cubicBezTo>
                      <a:pt x="224" y="1405"/>
                      <a:pt x="224" y="1405"/>
                      <a:pt x="224" y="1405"/>
                    </a:cubicBezTo>
                    <a:cubicBezTo>
                      <a:pt x="252" y="1439"/>
                      <a:pt x="302" y="1444"/>
                      <a:pt x="336" y="1417"/>
                    </a:cubicBezTo>
                    <a:cubicBezTo>
                      <a:pt x="415" y="1353"/>
                      <a:pt x="415" y="1353"/>
                      <a:pt x="415" y="1353"/>
                    </a:cubicBezTo>
                    <a:cubicBezTo>
                      <a:pt x="462" y="1390"/>
                      <a:pt x="513" y="1422"/>
                      <a:pt x="569" y="1445"/>
                    </a:cubicBezTo>
                    <a:cubicBezTo>
                      <a:pt x="549" y="1545"/>
                      <a:pt x="549" y="1545"/>
                      <a:pt x="549" y="1545"/>
                    </a:cubicBezTo>
                    <a:cubicBezTo>
                      <a:pt x="548" y="1548"/>
                      <a:pt x="548" y="1551"/>
                      <a:pt x="548" y="15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iṡļíḓe"/>
            <p:cNvSpPr/>
            <p:nvPr/>
          </p:nvSpPr>
          <p:spPr bwMode="auto">
            <a:xfrm rot="13659102">
              <a:off x="1790225" y="1566613"/>
              <a:ext cx="1609725" cy="1625600"/>
            </a:xfrm>
            <a:custGeom>
              <a:avLst/>
              <a:gdLst>
                <a:gd name="T0" fmla="*/ 167 w 1103"/>
                <a:gd name="T1" fmla="*/ 344 h 1112"/>
                <a:gd name="T2" fmla="*/ 56 w 1103"/>
                <a:gd name="T3" fmla="*/ 455 h 1112"/>
                <a:gd name="T4" fmla="*/ 2 w 1103"/>
                <a:gd name="T5" fmla="*/ 507 h 1112"/>
                <a:gd name="T6" fmla="*/ 53 w 1103"/>
                <a:gd name="T7" fmla="*/ 643 h 1112"/>
                <a:gd name="T8" fmla="*/ 159 w 1103"/>
                <a:gd name="T9" fmla="*/ 758 h 1112"/>
                <a:gd name="T10" fmla="*/ 99 w 1103"/>
                <a:gd name="T11" fmla="*/ 875 h 1112"/>
                <a:gd name="T12" fmla="*/ 200 w 1103"/>
                <a:gd name="T13" fmla="*/ 958 h 1112"/>
                <a:gd name="T14" fmla="*/ 278 w 1103"/>
                <a:gd name="T15" fmla="*/ 904 h 1112"/>
                <a:gd name="T16" fmla="*/ 367 w 1103"/>
                <a:gd name="T17" fmla="*/ 1032 h 1112"/>
                <a:gd name="T18" fmla="*/ 490 w 1103"/>
                <a:gd name="T19" fmla="*/ 1110 h 1112"/>
                <a:gd name="T20" fmla="*/ 552 w 1103"/>
                <a:gd name="T21" fmla="*/ 1069 h 1112"/>
                <a:gd name="T22" fmla="*/ 625 w 1103"/>
                <a:gd name="T23" fmla="*/ 997 h 1112"/>
                <a:gd name="T24" fmla="*/ 716 w 1103"/>
                <a:gd name="T25" fmla="*/ 1043 h 1112"/>
                <a:gd name="T26" fmla="*/ 788 w 1103"/>
                <a:gd name="T27" fmla="*/ 1064 h 1112"/>
                <a:gd name="T28" fmla="*/ 881 w 1103"/>
                <a:gd name="T29" fmla="*/ 952 h 1112"/>
                <a:gd name="T30" fmla="*/ 927 w 1103"/>
                <a:gd name="T31" fmla="*/ 802 h 1112"/>
                <a:gd name="T32" fmla="*/ 1017 w 1103"/>
                <a:gd name="T33" fmla="*/ 829 h 1112"/>
                <a:gd name="T34" fmla="*/ 1088 w 1103"/>
                <a:gd name="T35" fmla="*/ 720 h 1112"/>
                <a:gd name="T36" fmla="*/ 994 w 1103"/>
                <a:gd name="T37" fmla="*/ 627 h 1112"/>
                <a:gd name="T38" fmla="*/ 1061 w 1103"/>
                <a:gd name="T39" fmla="*/ 485 h 1112"/>
                <a:gd name="T40" fmla="*/ 1067 w 1103"/>
                <a:gd name="T41" fmla="*/ 340 h 1112"/>
                <a:gd name="T42" fmla="*/ 1000 w 1103"/>
                <a:gd name="T43" fmla="*/ 307 h 1112"/>
                <a:gd name="T44" fmla="*/ 860 w 1103"/>
                <a:gd name="T45" fmla="*/ 236 h 1112"/>
                <a:gd name="T46" fmla="*/ 877 w 1103"/>
                <a:gd name="T47" fmla="*/ 105 h 1112"/>
                <a:gd name="T48" fmla="*/ 771 w 1103"/>
                <a:gd name="T49" fmla="*/ 55 h 1112"/>
                <a:gd name="T50" fmla="*/ 699 w 1103"/>
                <a:gd name="T51" fmla="*/ 138 h 1112"/>
                <a:gd name="T52" fmla="*/ 571 w 1103"/>
                <a:gd name="T53" fmla="*/ 48 h 1112"/>
                <a:gd name="T54" fmla="*/ 429 w 1103"/>
                <a:gd name="T55" fmla="*/ 17 h 1112"/>
                <a:gd name="T56" fmla="*/ 396 w 1103"/>
                <a:gd name="T57" fmla="*/ 145 h 1112"/>
                <a:gd name="T58" fmla="*/ 240 w 1103"/>
                <a:gd name="T59" fmla="*/ 158 h 1112"/>
                <a:gd name="T60" fmla="*/ 165 w 1103"/>
                <a:gd name="T61" fmla="*/ 163 h 1112"/>
                <a:gd name="T62" fmla="*/ 116 w 1103"/>
                <a:gd name="T63" fmla="*/ 300 h 1112"/>
                <a:gd name="T64" fmla="*/ 879 w 1103"/>
                <a:gd name="T65" fmla="*/ 508 h 1112"/>
                <a:gd name="T66" fmla="*/ 233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116" y="300"/>
                  </a:move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6"/>
                  </a:cubicBezTo>
                  <a:cubicBezTo>
                    <a:pt x="22" y="459"/>
                    <a:pt x="3" y="481"/>
                    <a:pt x="2" y="507"/>
                  </a:cubicBezTo>
                  <a:cubicBezTo>
                    <a:pt x="1" y="589"/>
                    <a:pt x="1" y="589"/>
                    <a:pt x="1" y="589"/>
                  </a:cubicBezTo>
                  <a:cubicBezTo>
                    <a:pt x="0" y="618"/>
                    <a:pt x="23" y="642"/>
                    <a:pt x="53" y="643"/>
                  </a:cubicBezTo>
                  <a:cubicBezTo>
                    <a:pt x="121" y="644"/>
                    <a:pt x="121" y="644"/>
                    <a:pt x="121" y="644"/>
                  </a:cubicBezTo>
                  <a:cubicBezTo>
                    <a:pt x="129" y="685"/>
                    <a:pt x="142" y="723"/>
                    <a:pt x="159" y="758"/>
                  </a:cubicBezTo>
                  <a:cubicBezTo>
                    <a:pt x="107" y="800"/>
                    <a:pt x="107" y="800"/>
                    <a:pt x="107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3" y="954"/>
                    <a:pt x="182" y="961"/>
                    <a:pt x="200" y="958"/>
                  </a:cubicBezTo>
                  <a:cubicBezTo>
                    <a:pt x="209" y="956"/>
                    <a:pt x="217" y="953"/>
                    <a:pt x="225" y="947"/>
                  </a:cubicBezTo>
                  <a:cubicBezTo>
                    <a:pt x="278" y="904"/>
                    <a:pt x="278" y="904"/>
                    <a:pt x="278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2" y="1061"/>
                    <a:pt x="380" y="1089"/>
                    <a:pt x="409" y="1095"/>
                  </a:cubicBezTo>
                  <a:cubicBezTo>
                    <a:pt x="490" y="1110"/>
                    <a:pt x="490" y="1110"/>
                    <a:pt x="490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9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5" y="1001"/>
                    <a:pt x="605" y="1000"/>
                    <a:pt x="625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70"/>
                  </a:cubicBezTo>
                  <a:cubicBezTo>
                    <a:pt x="777" y="1069"/>
                    <a:pt x="783" y="1067"/>
                    <a:pt x="788" y="1064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6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5" y="835"/>
                    <a:pt x="927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7"/>
                    <a:pt x="1052" y="814"/>
                    <a:pt x="1059" y="796"/>
                  </a:cubicBezTo>
                  <a:cubicBezTo>
                    <a:pt x="1088" y="720"/>
                    <a:pt x="1088" y="720"/>
                    <a:pt x="1088" y="720"/>
                  </a:cubicBezTo>
                  <a:cubicBezTo>
                    <a:pt x="1099" y="692"/>
                    <a:pt x="1085" y="661"/>
                    <a:pt x="1058" y="651"/>
                  </a:cubicBezTo>
                  <a:cubicBezTo>
                    <a:pt x="994" y="627"/>
                    <a:pt x="994" y="627"/>
                    <a:pt x="994" y="627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9" y="315"/>
                    <a:pt x="1034" y="301"/>
                    <a:pt x="1009" y="305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6" y="329"/>
                    <a:pt x="936" y="329"/>
                    <a:pt x="936" y="329"/>
                  </a:cubicBezTo>
                  <a:cubicBezTo>
                    <a:pt x="915" y="294"/>
                    <a:pt x="889" y="263"/>
                    <a:pt x="860" y="236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5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6"/>
                    <a:pt x="783" y="53"/>
                    <a:pt x="771" y="55"/>
                  </a:cubicBezTo>
                  <a:cubicBezTo>
                    <a:pt x="756" y="58"/>
                    <a:pt x="743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2" y="126"/>
                    <a:pt x="622" y="118"/>
                    <a:pt x="582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1" y="49"/>
                    <a:pt x="385" y="78"/>
                  </a:cubicBezTo>
                  <a:cubicBezTo>
                    <a:pt x="396" y="145"/>
                    <a:pt x="396" y="145"/>
                    <a:pt x="396" y="145"/>
                  </a:cubicBezTo>
                  <a:cubicBezTo>
                    <a:pt x="358" y="159"/>
                    <a:pt x="323" y="179"/>
                    <a:pt x="291" y="203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27" y="147"/>
                    <a:pt x="211" y="143"/>
                    <a:pt x="197" y="146"/>
                  </a:cubicBezTo>
                  <a:cubicBezTo>
                    <a:pt x="185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2" y="247"/>
                    <a:pt x="94" y="281"/>
                    <a:pt x="116" y="300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8"/>
                  </a:cubicBezTo>
                  <a:cubicBezTo>
                    <a:pt x="907" y="686"/>
                    <a:pt x="785" y="854"/>
                    <a:pt x="607" y="882"/>
                  </a:cubicBezTo>
                  <a:cubicBezTo>
                    <a:pt x="428" y="910"/>
                    <a:pt x="261" y="787"/>
                    <a:pt x="233" y="609"/>
                  </a:cubicBezTo>
                  <a:cubicBezTo>
                    <a:pt x="205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ïṥḷiḓe"/>
            <p:cNvSpPr/>
            <p:nvPr/>
          </p:nvSpPr>
          <p:spPr bwMode="auto">
            <a:xfrm rot="13659102">
              <a:off x="1430247" y="3899147"/>
              <a:ext cx="1611313" cy="1625600"/>
            </a:xfrm>
            <a:custGeom>
              <a:avLst/>
              <a:gdLst>
                <a:gd name="T0" fmla="*/ 120 w 1103"/>
                <a:gd name="T1" fmla="*/ 644 h 1112"/>
                <a:gd name="T2" fmla="*/ 106 w 1103"/>
                <a:gd name="T3" fmla="*/ 800 h 1112"/>
                <a:gd name="T4" fmla="*/ 150 w 1103"/>
                <a:gd name="T5" fmla="*/ 939 h 1112"/>
                <a:gd name="T6" fmla="*/ 225 w 1103"/>
                <a:gd name="T7" fmla="*/ 947 h 1112"/>
                <a:gd name="T8" fmla="*/ 380 w 1103"/>
                <a:gd name="T9" fmla="*/ 966 h 1112"/>
                <a:gd name="T10" fmla="*/ 409 w 1103"/>
                <a:gd name="T11" fmla="*/ 1095 h 1112"/>
                <a:gd name="T12" fmla="*/ 508 w 1103"/>
                <a:gd name="T13" fmla="*/ 1111 h 1112"/>
                <a:gd name="T14" fmla="*/ 565 w 1103"/>
                <a:gd name="T15" fmla="*/ 1002 h 1112"/>
                <a:gd name="T16" fmla="*/ 683 w 1103"/>
                <a:gd name="T17" fmla="*/ 983 h 1112"/>
                <a:gd name="T18" fmla="*/ 771 w 1103"/>
                <a:gd name="T19" fmla="*/ 1069 h 1112"/>
                <a:gd name="T20" fmla="*/ 860 w 1103"/>
                <a:gd name="T21" fmla="*/ 1024 h 1112"/>
                <a:gd name="T22" fmla="*/ 848 w 1103"/>
                <a:gd name="T23" fmla="*/ 892 h 1112"/>
                <a:gd name="T24" fmla="*/ 990 w 1103"/>
                <a:gd name="T25" fmla="*/ 826 h 1112"/>
                <a:gd name="T26" fmla="*/ 1058 w 1103"/>
                <a:gd name="T27" fmla="*/ 796 h 1112"/>
                <a:gd name="T28" fmla="*/ 1057 w 1103"/>
                <a:gd name="T29" fmla="*/ 651 h 1112"/>
                <a:gd name="T30" fmla="*/ 996 w 1103"/>
                <a:gd name="T31" fmla="*/ 507 h 1112"/>
                <a:gd name="T32" fmla="*/ 1094 w 1103"/>
                <a:gd name="T33" fmla="*/ 417 h 1112"/>
                <a:gd name="T34" fmla="*/ 1009 w 1103"/>
                <a:gd name="T35" fmla="*/ 304 h 1112"/>
                <a:gd name="T36" fmla="*/ 935 w 1103"/>
                <a:gd name="T37" fmla="*/ 329 h 1112"/>
                <a:gd name="T38" fmla="*/ 895 w 1103"/>
                <a:gd name="T39" fmla="*/ 177 h 1112"/>
                <a:gd name="T40" fmla="*/ 807 w 1103"/>
                <a:gd name="T41" fmla="*/ 62 h 1112"/>
                <a:gd name="T42" fmla="*/ 734 w 1103"/>
                <a:gd name="T43" fmla="*/ 80 h 1112"/>
                <a:gd name="T44" fmla="*/ 581 w 1103"/>
                <a:gd name="T45" fmla="*/ 115 h 1112"/>
                <a:gd name="T46" fmla="*/ 510 w 1103"/>
                <a:gd name="T47" fmla="*/ 4 h 1112"/>
                <a:gd name="T48" fmla="*/ 385 w 1103"/>
                <a:gd name="T49" fmla="*/ 77 h 1112"/>
                <a:gd name="T50" fmla="*/ 291 w 1103"/>
                <a:gd name="T51" fmla="*/ 202 h 1112"/>
                <a:gd name="T52" fmla="*/ 196 w 1103"/>
                <a:gd name="T53" fmla="*/ 145 h 1112"/>
                <a:gd name="T54" fmla="*/ 111 w 1103"/>
                <a:gd name="T55" fmla="*/ 225 h 1112"/>
                <a:gd name="T56" fmla="*/ 167 w 1103"/>
                <a:gd name="T57" fmla="*/ 344 h 1112"/>
                <a:gd name="T58" fmla="*/ 56 w 1103"/>
                <a:gd name="T59" fmla="*/ 455 h 1112"/>
                <a:gd name="T60" fmla="*/ 2 w 1103"/>
                <a:gd name="T61" fmla="*/ 507 h 1112"/>
                <a:gd name="T62" fmla="*/ 52 w 1103"/>
                <a:gd name="T63" fmla="*/ 643 h 1112"/>
                <a:gd name="T64" fmla="*/ 879 w 1103"/>
                <a:gd name="T65" fmla="*/ 507 h 1112"/>
                <a:gd name="T66" fmla="*/ 232 w 1103"/>
                <a:gd name="T67" fmla="*/ 6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3" h="1112">
                  <a:moveTo>
                    <a:pt x="52" y="643"/>
                  </a:moveTo>
                  <a:cubicBezTo>
                    <a:pt x="120" y="644"/>
                    <a:pt x="120" y="644"/>
                    <a:pt x="120" y="644"/>
                  </a:cubicBezTo>
                  <a:cubicBezTo>
                    <a:pt x="128" y="684"/>
                    <a:pt x="142" y="722"/>
                    <a:pt x="159" y="758"/>
                  </a:cubicBezTo>
                  <a:cubicBezTo>
                    <a:pt x="106" y="800"/>
                    <a:pt x="106" y="800"/>
                    <a:pt x="106" y="800"/>
                  </a:cubicBezTo>
                  <a:cubicBezTo>
                    <a:pt x="84" y="819"/>
                    <a:pt x="80" y="852"/>
                    <a:pt x="99" y="875"/>
                  </a:cubicBezTo>
                  <a:cubicBezTo>
                    <a:pt x="150" y="939"/>
                    <a:pt x="150" y="939"/>
                    <a:pt x="150" y="939"/>
                  </a:cubicBezTo>
                  <a:cubicBezTo>
                    <a:pt x="162" y="954"/>
                    <a:pt x="181" y="960"/>
                    <a:pt x="200" y="958"/>
                  </a:cubicBezTo>
                  <a:cubicBezTo>
                    <a:pt x="208" y="956"/>
                    <a:pt x="217" y="953"/>
                    <a:pt x="225" y="947"/>
                  </a:cubicBezTo>
                  <a:cubicBezTo>
                    <a:pt x="277" y="904"/>
                    <a:pt x="277" y="904"/>
                    <a:pt x="277" y="904"/>
                  </a:cubicBezTo>
                  <a:cubicBezTo>
                    <a:pt x="309" y="929"/>
                    <a:pt x="343" y="950"/>
                    <a:pt x="380" y="966"/>
                  </a:cubicBezTo>
                  <a:cubicBezTo>
                    <a:pt x="367" y="1032"/>
                    <a:pt x="367" y="1032"/>
                    <a:pt x="367" y="1032"/>
                  </a:cubicBezTo>
                  <a:cubicBezTo>
                    <a:pt x="361" y="1061"/>
                    <a:pt x="380" y="1089"/>
                    <a:pt x="409" y="1095"/>
                  </a:cubicBezTo>
                  <a:cubicBezTo>
                    <a:pt x="489" y="1110"/>
                    <a:pt x="489" y="1110"/>
                    <a:pt x="489" y="1110"/>
                  </a:cubicBezTo>
                  <a:cubicBezTo>
                    <a:pt x="496" y="1112"/>
                    <a:pt x="502" y="1112"/>
                    <a:pt x="508" y="1111"/>
                  </a:cubicBezTo>
                  <a:cubicBezTo>
                    <a:pt x="529" y="1107"/>
                    <a:pt x="547" y="1091"/>
                    <a:pt x="552" y="1068"/>
                  </a:cubicBezTo>
                  <a:cubicBezTo>
                    <a:pt x="565" y="1002"/>
                    <a:pt x="565" y="1002"/>
                    <a:pt x="565" y="1002"/>
                  </a:cubicBezTo>
                  <a:cubicBezTo>
                    <a:pt x="584" y="1001"/>
                    <a:pt x="604" y="1000"/>
                    <a:pt x="624" y="997"/>
                  </a:cubicBezTo>
                  <a:cubicBezTo>
                    <a:pt x="645" y="993"/>
                    <a:pt x="664" y="989"/>
                    <a:pt x="683" y="983"/>
                  </a:cubicBezTo>
                  <a:cubicBezTo>
                    <a:pt x="716" y="1043"/>
                    <a:pt x="716" y="1043"/>
                    <a:pt x="716" y="1043"/>
                  </a:cubicBezTo>
                  <a:cubicBezTo>
                    <a:pt x="727" y="1063"/>
                    <a:pt x="749" y="1073"/>
                    <a:pt x="771" y="1069"/>
                  </a:cubicBezTo>
                  <a:cubicBezTo>
                    <a:pt x="777" y="1068"/>
                    <a:pt x="782" y="1067"/>
                    <a:pt x="788" y="1063"/>
                  </a:cubicBezTo>
                  <a:cubicBezTo>
                    <a:pt x="860" y="1024"/>
                    <a:pt x="860" y="1024"/>
                    <a:pt x="860" y="1024"/>
                  </a:cubicBezTo>
                  <a:cubicBezTo>
                    <a:pt x="885" y="1010"/>
                    <a:pt x="895" y="977"/>
                    <a:pt x="881" y="952"/>
                  </a:cubicBezTo>
                  <a:cubicBezTo>
                    <a:pt x="848" y="892"/>
                    <a:pt x="848" y="892"/>
                    <a:pt x="848" y="892"/>
                  </a:cubicBezTo>
                  <a:cubicBezTo>
                    <a:pt x="878" y="866"/>
                    <a:pt x="904" y="835"/>
                    <a:pt x="926" y="802"/>
                  </a:cubicBezTo>
                  <a:cubicBezTo>
                    <a:pt x="990" y="826"/>
                    <a:pt x="990" y="826"/>
                    <a:pt x="990" y="826"/>
                  </a:cubicBezTo>
                  <a:cubicBezTo>
                    <a:pt x="999" y="830"/>
                    <a:pt x="1008" y="831"/>
                    <a:pt x="1017" y="829"/>
                  </a:cubicBezTo>
                  <a:cubicBezTo>
                    <a:pt x="1035" y="826"/>
                    <a:pt x="1051" y="814"/>
                    <a:pt x="1058" y="796"/>
                  </a:cubicBezTo>
                  <a:cubicBezTo>
                    <a:pt x="1088" y="719"/>
                    <a:pt x="1088" y="719"/>
                    <a:pt x="1088" y="719"/>
                  </a:cubicBezTo>
                  <a:cubicBezTo>
                    <a:pt x="1098" y="692"/>
                    <a:pt x="1085" y="661"/>
                    <a:pt x="1057" y="651"/>
                  </a:cubicBezTo>
                  <a:cubicBezTo>
                    <a:pt x="994" y="626"/>
                    <a:pt x="994" y="626"/>
                    <a:pt x="994" y="626"/>
                  </a:cubicBezTo>
                  <a:cubicBezTo>
                    <a:pt x="1000" y="588"/>
                    <a:pt x="1001" y="547"/>
                    <a:pt x="996" y="507"/>
                  </a:cubicBezTo>
                  <a:cubicBezTo>
                    <a:pt x="1061" y="485"/>
                    <a:pt x="1061" y="485"/>
                    <a:pt x="1061" y="485"/>
                  </a:cubicBezTo>
                  <a:cubicBezTo>
                    <a:pt x="1088" y="475"/>
                    <a:pt x="1103" y="445"/>
                    <a:pt x="1094" y="417"/>
                  </a:cubicBezTo>
                  <a:cubicBezTo>
                    <a:pt x="1067" y="340"/>
                    <a:pt x="1067" y="340"/>
                    <a:pt x="1067" y="340"/>
                  </a:cubicBezTo>
                  <a:cubicBezTo>
                    <a:pt x="1058" y="315"/>
                    <a:pt x="1034" y="300"/>
                    <a:pt x="1009" y="304"/>
                  </a:cubicBezTo>
                  <a:cubicBezTo>
                    <a:pt x="1006" y="305"/>
                    <a:pt x="1003" y="306"/>
                    <a:pt x="1000" y="307"/>
                  </a:cubicBezTo>
                  <a:cubicBezTo>
                    <a:pt x="935" y="329"/>
                    <a:pt x="935" y="329"/>
                    <a:pt x="935" y="329"/>
                  </a:cubicBezTo>
                  <a:cubicBezTo>
                    <a:pt x="914" y="294"/>
                    <a:pt x="889" y="263"/>
                    <a:pt x="860" y="235"/>
                  </a:cubicBezTo>
                  <a:cubicBezTo>
                    <a:pt x="895" y="177"/>
                    <a:pt x="895" y="177"/>
                    <a:pt x="895" y="177"/>
                  </a:cubicBezTo>
                  <a:cubicBezTo>
                    <a:pt x="910" y="152"/>
                    <a:pt x="902" y="120"/>
                    <a:pt x="877" y="104"/>
                  </a:cubicBezTo>
                  <a:cubicBezTo>
                    <a:pt x="807" y="62"/>
                    <a:pt x="807" y="62"/>
                    <a:pt x="807" y="62"/>
                  </a:cubicBezTo>
                  <a:cubicBezTo>
                    <a:pt x="796" y="55"/>
                    <a:pt x="783" y="53"/>
                    <a:pt x="771" y="55"/>
                  </a:cubicBezTo>
                  <a:cubicBezTo>
                    <a:pt x="756" y="58"/>
                    <a:pt x="742" y="66"/>
                    <a:pt x="734" y="80"/>
                  </a:cubicBezTo>
                  <a:cubicBezTo>
                    <a:pt x="699" y="138"/>
                    <a:pt x="699" y="138"/>
                    <a:pt x="699" y="138"/>
                  </a:cubicBezTo>
                  <a:cubicBezTo>
                    <a:pt x="661" y="126"/>
                    <a:pt x="622" y="118"/>
                    <a:pt x="581" y="115"/>
                  </a:cubicBezTo>
                  <a:cubicBezTo>
                    <a:pt x="571" y="48"/>
                    <a:pt x="571" y="48"/>
                    <a:pt x="571" y="48"/>
                  </a:cubicBezTo>
                  <a:cubicBezTo>
                    <a:pt x="566" y="19"/>
                    <a:pt x="539" y="0"/>
                    <a:pt x="510" y="4"/>
                  </a:cubicBezTo>
                  <a:cubicBezTo>
                    <a:pt x="429" y="17"/>
                    <a:pt x="429" y="17"/>
                    <a:pt x="429" y="17"/>
                  </a:cubicBezTo>
                  <a:cubicBezTo>
                    <a:pt x="400" y="21"/>
                    <a:pt x="380" y="48"/>
                    <a:pt x="385" y="77"/>
                  </a:cubicBezTo>
                  <a:cubicBezTo>
                    <a:pt x="395" y="144"/>
                    <a:pt x="395" y="144"/>
                    <a:pt x="395" y="144"/>
                  </a:cubicBezTo>
                  <a:cubicBezTo>
                    <a:pt x="358" y="159"/>
                    <a:pt x="322" y="179"/>
                    <a:pt x="291" y="202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27" y="147"/>
                    <a:pt x="211" y="143"/>
                    <a:pt x="196" y="145"/>
                  </a:cubicBezTo>
                  <a:cubicBezTo>
                    <a:pt x="184" y="147"/>
                    <a:pt x="173" y="153"/>
                    <a:pt x="165" y="163"/>
                  </a:cubicBezTo>
                  <a:cubicBezTo>
                    <a:pt x="111" y="225"/>
                    <a:pt x="111" y="225"/>
                    <a:pt x="111" y="225"/>
                  </a:cubicBezTo>
                  <a:cubicBezTo>
                    <a:pt x="91" y="247"/>
                    <a:pt x="94" y="280"/>
                    <a:pt x="116" y="300"/>
                  </a:cubicBezTo>
                  <a:cubicBezTo>
                    <a:pt x="167" y="344"/>
                    <a:pt x="167" y="344"/>
                    <a:pt x="167" y="344"/>
                  </a:cubicBezTo>
                  <a:cubicBezTo>
                    <a:pt x="148" y="379"/>
                    <a:pt x="133" y="417"/>
                    <a:pt x="124" y="456"/>
                  </a:cubicBezTo>
                  <a:cubicBezTo>
                    <a:pt x="56" y="455"/>
                    <a:pt x="56" y="455"/>
                    <a:pt x="56" y="455"/>
                  </a:cubicBezTo>
                  <a:cubicBezTo>
                    <a:pt x="53" y="455"/>
                    <a:pt x="50" y="455"/>
                    <a:pt x="47" y="455"/>
                  </a:cubicBezTo>
                  <a:cubicBezTo>
                    <a:pt x="22" y="459"/>
                    <a:pt x="2" y="481"/>
                    <a:pt x="2" y="507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0" y="618"/>
                    <a:pt x="23" y="642"/>
                    <a:pt x="52" y="643"/>
                  </a:cubicBezTo>
                  <a:close/>
                  <a:moveTo>
                    <a:pt x="505" y="235"/>
                  </a:moveTo>
                  <a:cubicBezTo>
                    <a:pt x="683" y="207"/>
                    <a:pt x="851" y="329"/>
                    <a:pt x="879" y="507"/>
                  </a:cubicBezTo>
                  <a:cubicBezTo>
                    <a:pt x="907" y="686"/>
                    <a:pt x="785" y="854"/>
                    <a:pt x="606" y="882"/>
                  </a:cubicBezTo>
                  <a:cubicBezTo>
                    <a:pt x="428" y="910"/>
                    <a:pt x="260" y="787"/>
                    <a:pt x="232" y="609"/>
                  </a:cubicBezTo>
                  <a:cubicBezTo>
                    <a:pt x="204" y="431"/>
                    <a:pt x="327" y="263"/>
                    <a:pt x="505" y="2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Slîḋé"/>
            <p:cNvSpPr/>
            <p:nvPr/>
          </p:nvSpPr>
          <p:spPr>
            <a:xfrm>
              <a:off x="6987519" y="2958930"/>
              <a:ext cx="569656" cy="56980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şľïďê"/>
            <p:cNvSpPr/>
            <p:nvPr/>
          </p:nvSpPr>
          <p:spPr bwMode="auto">
            <a:xfrm>
              <a:off x="7096572" y="3073605"/>
              <a:ext cx="340366" cy="340455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ṡ1íḍê"/>
            <p:cNvSpPr/>
            <p:nvPr/>
          </p:nvSpPr>
          <p:spPr>
            <a:xfrm>
              <a:off x="6475030" y="1924257"/>
              <a:ext cx="546047" cy="5461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3" name="íṡḷîḋe"/>
            <p:cNvSpPr/>
            <p:nvPr/>
          </p:nvSpPr>
          <p:spPr bwMode="auto">
            <a:xfrm>
              <a:off x="6559487" y="1983938"/>
              <a:ext cx="377132" cy="378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i$ľïde"/>
            <p:cNvSpPr/>
            <p:nvPr/>
          </p:nvSpPr>
          <p:spPr>
            <a:xfrm>
              <a:off x="6986791" y="4024792"/>
              <a:ext cx="569656" cy="56980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sľíďê"/>
            <p:cNvSpPr/>
            <p:nvPr/>
          </p:nvSpPr>
          <p:spPr bwMode="auto">
            <a:xfrm>
              <a:off x="7105773" y="4121519"/>
              <a:ext cx="342049" cy="3763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ṩľíďê"/>
            <p:cNvSpPr/>
            <p:nvPr/>
          </p:nvSpPr>
          <p:spPr>
            <a:xfrm>
              <a:off x="6473610" y="5071273"/>
              <a:ext cx="569656" cy="56980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í$ľîďè"/>
            <p:cNvSpPr/>
            <p:nvPr/>
          </p:nvSpPr>
          <p:spPr bwMode="auto">
            <a:xfrm>
              <a:off x="6582530" y="5169801"/>
              <a:ext cx="352111" cy="372748"/>
            </a:xfrm>
            <a:custGeom>
              <a:avLst/>
              <a:gdLst>
                <a:gd name="T0" fmla="*/ 995 w 1588"/>
                <a:gd name="T1" fmla="*/ 870 h 1682"/>
                <a:gd name="T2" fmla="*/ 1078 w 1588"/>
                <a:gd name="T3" fmla="*/ 753 h 1682"/>
                <a:gd name="T4" fmla="*/ 1463 w 1588"/>
                <a:gd name="T5" fmla="*/ 661 h 1682"/>
                <a:gd name="T6" fmla="*/ 1546 w 1588"/>
                <a:gd name="T7" fmla="*/ 352 h 1682"/>
                <a:gd name="T8" fmla="*/ 1346 w 1588"/>
                <a:gd name="T9" fmla="*/ 527 h 1682"/>
                <a:gd name="T10" fmla="*/ 1120 w 1588"/>
                <a:gd name="T11" fmla="*/ 310 h 1682"/>
                <a:gd name="T12" fmla="*/ 1296 w 1588"/>
                <a:gd name="T13" fmla="*/ 101 h 1682"/>
                <a:gd name="T14" fmla="*/ 995 w 1588"/>
                <a:gd name="T15" fmla="*/ 184 h 1682"/>
                <a:gd name="T16" fmla="*/ 894 w 1588"/>
                <a:gd name="T17" fmla="*/ 577 h 1682"/>
                <a:gd name="T18" fmla="*/ 501 w 1588"/>
                <a:gd name="T19" fmla="*/ 452 h 1682"/>
                <a:gd name="T20" fmla="*/ 501 w 1588"/>
                <a:gd name="T21" fmla="*/ 427 h 1682"/>
                <a:gd name="T22" fmla="*/ 493 w 1588"/>
                <a:gd name="T23" fmla="*/ 0 h 1682"/>
                <a:gd name="T24" fmla="*/ 250 w 1588"/>
                <a:gd name="T25" fmla="*/ 285 h 1682"/>
                <a:gd name="T26" fmla="*/ 175 w 1588"/>
                <a:gd name="T27" fmla="*/ 393 h 1682"/>
                <a:gd name="T28" fmla="*/ 150 w 1588"/>
                <a:gd name="T29" fmla="*/ 427 h 1682"/>
                <a:gd name="T30" fmla="*/ 117 w 1588"/>
                <a:gd name="T31" fmla="*/ 477 h 1682"/>
                <a:gd name="T32" fmla="*/ 100 w 1588"/>
                <a:gd name="T33" fmla="*/ 502 h 1682"/>
                <a:gd name="T34" fmla="*/ 66 w 1588"/>
                <a:gd name="T35" fmla="*/ 586 h 1682"/>
                <a:gd name="T36" fmla="*/ 58 w 1588"/>
                <a:gd name="T37" fmla="*/ 611 h 1682"/>
                <a:gd name="T38" fmla="*/ 50 w 1588"/>
                <a:gd name="T39" fmla="*/ 678 h 1682"/>
                <a:gd name="T40" fmla="*/ 41 w 1588"/>
                <a:gd name="T41" fmla="*/ 728 h 1682"/>
                <a:gd name="T42" fmla="*/ 41 w 1588"/>
                <a:gd name="T43" fmla="*/ 744 h 1682"/>
                <a:gd name="T44" fmla="*/ 50 w 1588"/>
                <a:gd name="T45" fmla="*/ 778 h 1682"/>
                <a:gd name="T46" fmla="*/ 58 w 1588"/>
                <a:gd name="T47" fmla="*/ 811 h 1682"/>
                <a:gd name="T48" fmla="*/ 100 w 1588"/>
                <a:gd name="T49" fmla="*/ 878 h 1682"/>
                <a:gd name="T50" fmla="*/ 125 w 1588"/>
                <a:gd name="T51" fmla="*/ 853 h 1682"/>
                <a:gd name="T52" fmla="*/ 133 w 1588"/>
                <a:gd name="T53" fmla="*/ 795 h 1682"/>
                <a:gd name="T54" fmla="*/ 142 w 1588"/>
                <a:gd name="T55" fmla="*/ 770 h 1682"/>
                <a:gd name="T56" fmla="*/ 150 w 1588"/>
                <a:gd name="T57" fmla="*/ 753 h 1682"/>
                <a:gd name="T58" fmla="*/ 167 w 1588"/>
                <a:gd name="T59" fmla="*/ 720 h 1682"/>
                <a:gd name="T60" fmla="*/ 183 w 1588"/>
                <a:gd name="T61" fmla="*/ 694 h 1682"/>
                <a:gd name="T62" fmla="*/ 200 w 1588"/>
                <a:gd name="T63" fmla="*/ 669 h 1682"/>
                <a:gd name="T64" fmla="*/ 225 w 1588"/>
                <a:gd name="T65" fmla="*/ 644 h 1682"/>
                <a:gd name="T66" fmla="*/ 250 w 1588"/>
                <a:gd name="T67" fmla="*/ 619 h 1682"/>
                <a:gd name="T68" fmla="*/ 267 w 1588"/>
                <a:gd name="T69" fmla="*/ 611 h 1682"/>
                <a:gd name="T70" fmla="*/ 301 w 1588"/>
                <a:gd name="T71" fmla="*/ 594 h 1682"/>
                <a:gd name="T72" fmla="*/ 326 w 1588"/>
                <a:gd name="T73" fmla="*/ 577 h 1682"/>
                <a:gd name="T74" fmla="*/ 342 w 1588"/>
                <a:gd name="T75" fmla="*/ 569 h 1682"/>
                <a:gd name="T76" fmla="*/ 359 w 1588"/>
                <a:gd name="T77" fmla="*/ 586 h 1682"/>
                <a:gd name="T78" fmla="*/ 75 w 1588"/>
                <a:gd name="T79" fmla="*/ 1363 h 1682"/>
                <a:gd name="T80" fmla="*/ 292 w 1588"/>
                <a:gd name="T81" fmla="*/ 1581 h 1682"/>
                <a:gd name="T82" fmla="*/ 777 w 1588"/>
                <a:gd name="T83" fmla="*/ 1087 h 1682"/>
                <a:gd name="T84" fmla="*/ 1530 w 1588"/>
                <a:gd name="T85" fmla="*/ 1623 h 1682"/>
                <a:gd name="T86" fmla="*/ 217 w 1588"/>
                <a:gd name="T87" fmla="*/ 1522 h 1682"/>
                <a:gd name="T88" fmla="*/ 133 w 1588"/>
                <a:gd name="T89" fmla="*/ 1438 h 1682"/>
                <a:gd name="T90" fmla="*/ 217 w 1588"/>
                <a:gd name="T91" fmla="*/ 1522 h 1682"/>
                <a:gd name="T92" fmla="*/ 217 w 1588"/>
                <a:gd name="T93" fmla="*/ 152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8" h="1682">
                  <a:moveTo>
                    <a:pt x="1530" y="1405"/>
                  </a:moveTo>
                  <a:cubicBezTo>
                    <a:pt x="995" y="870"/>
                    <a:pt x="995" y="870"/>
                    <a:pt x="995" y="870"/>
                  </a:cubicBezTo>
                  <a:cubicBezTo>
                    <a:pt x="995" y="862"/>
                    <a:pt x="986" y="862"/>
                    <a:pt x="978" y="853"/>
                  </a:cubicBezTo>
                  <a:cubicBezTo>
                    <a:pt x="1078" y="753"/>
                    <a:pt x="1078" y="753"/>
                    <a:pt x="1078" y="753"/>
                  </a:cubicBezTo>
                  <a:cubicBezTo>
                    <a:pt x="1078" y="753"/>
                    <a:pt x="1086" y="744"/>
                    <a:pt x="1086" y="736"/>
                  </a:cubicBezTo>
                  <a:cubicBezTo>
                    <a:pt x="1212" y="786"/>
                    <a:pt x="1362" y="761"/>
                    <a:pt x="1463" y="661"/>
                  </a:cubicBezTo>
                  <a:cubicBezTo>
                    <a:pt x="1538" y="586"/>
                    <a:pt x="1570" y="485"/>
                    <a:pt x="1562" y="377"/>
                  </a:cubicBezTo>
                  <a:cubicBezTo>
                    <a:pt x="1562" y="368"/>
                    <a:pt x="1554" y="352"/>
                    <a:pt x="1546" y="352"/>
                  </a:cubicBezTo>
                  <a:cubicBezTo>
                    <a:pt x="1538" y="352"/>
                    <a:pt x="1521" y="352"/>
                    <a:pt x="1513" y="360"/>
                  </a:cubicBezTo>
                  <a:cubicBezTo>
                    <a:pt x="1346" y="527"/>
                    <a:pt x="1346" y="527"/>
                    <a:pt x="1346" y="527"/>
                  </a:cubicBezTo>
                  <a:cubicBezTo>
                    <a:pt x="1170" y="485"/>
                    <a:pt x="1170" y="485"/>
                    <a:pt x="1170" y="485"/>
                  </a:cubicBezTo>
                  <a:cubicBezTo>
                    <a:pt x="1120" y="310"/>
                    <a:pt x="1120" y="310"/>
                    <a:pt x="1120" y="310"/>
                  </a:cubicBezTo>
                  <a:cubicBezTo>
                    <a:pt x="1287" y="134"/>
                    <a:pt x="1287" y="134"/>
                    <a:pt x="1287" y="134"/>
                  </a:cubicBezTo>
                  <a:cubicBezTo>
                    <a:pt x="1296" y="126"/>
                    <a:pt x="1304" y="118"/>
                    <a:pt x="1296" y="101"/>
                  </a:cubicBezTo>
                  <a:cubicBezTo>
                    <a:pt x="1296" y="92"/>
                    <a:pt x="1287" y="84"/>
                    <a:pt x="1270" y="84"/>
                  </a:cubicBezTo>
                  <a:cubicBezTo>
                    <a:pt x="1170" y="76"/>
                    <a:pt x="1061" y="109"/>
                    <a:pt x="995" y="184"/>
                  </a:cubicBezTo>
                  <a:cubicBezTo>
                    <a:pt x="886" y="285"/>
                    <a:pt x="861" y="435"/>
                    <a:pt x="911" y="561"/>
                  </a:cubicBezTo>
                  <a:cubicBezTo>
                    <a:pt x="903" y="569"/>
                    <a:pt x="903" y="569"/>
                    <a:pt x="894" y="577"/>
                  </a:cubicBezTo>
                  <a:cubicBezTo>
                    <a:pt x="752" y="711"/>
                    <a:pt x="752" y="711"/>
                    <a:pt x="752" y="711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493" y="452"/>
                    <a:pt x="493" y="443"/>
                    <a:pt x="484" y="443"/>
                  </a:cubicBezTo>
                  <a:cubicBezTo>
                    <a:pt x="493" y="435"/>
                    <a:pt x="493" y="435"/>
                    <a:pt x="501" y="427"/>
                  </a:cubicBezTo>
                  <a:cubicBezTo>
                    <a:pt x="551" y="435"/>
                    <a:pt x="652" y="335"/>
                    <a:pt x="735" y="251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376" y="109"/>
                    <a:pt x="301" y="184"/>
                    <a:pt x="309" y="243"/>
                  </a:cubicBezTo>
                  <a:cubicBezTo>
                    <a:pt x="284" y="251"/>
                    <a:pt x="259" y="268"/>
                    <a:pt x="250" y="285"/>
                  </a:cubicBezTo>
                  <a:cubicBezTo>
                    <a:pt x="209" y="318"/>
                    <a:pt x="209" y="318"/>
                    <a:pt x="209" y="318"/>
                  </a:cubicBezTo>
                  <a:cubicBezTo>
                    <a:pt x="192" y="343"/>
                    <a:pt x="175" y="368"/>
                    <a:pt x="175" y="393"/>
                  </a:cubicBezTo>
                  <a:cubicBezTo>
                    <a:pt x="167" y="402"/>
                    <a:pt x="167" y="402"/>
                    <a:pt x="159" y="410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33" y="443"/>
                    <a:pt x="133" y="443"/>
                    <a:pt x="133" y="443"/>
                  </a:cubicBezTo>
                  <a:cubicBezTo>
                    <a:pt x="125" y="452"/>
                    <a:pt x="125" y="469"/>
                    <a:pt x="117" y="477"/>
                  </a:cubicBezTo>
                  <a:lnTo>
                    <a:pt x="108" y="485"/>
                  </a:lnTo>
                  <a:cubicBezTo>
                    <a:pt x="100" y="502"/>
                    <a:pt x="100" y="502"/>
                    <a:pt x="100" y="502"/>
                  </a:cubicBezTo>
                  <a:cubicBezTo>
                    <a:pt x="100" y="510"/>
                    <a:pt x="91" y="519"/>
                    <a:pt x="83" y="536"/>
                  </a:cubicBezTo>
                  <a:cubicBezTo>
                    <a:pt x="75" y="552"/>
                    <a:pt x="66" y="569"/>
                    <a:pt x="66" y="586"/>
                  </a:cubicBezTo>
                  <a:cubicBezTo>
                    <a:pt x="66" y="594"/>
                    <a:pt x="66" y="594"/>
                    <a:pt x="66" y="594"/>
                  </a:cubicBezTo>
                  <a:cubicBezTo>
                    <a:pt x="58" y="602"/>
                    <a:pt x="58" y="602"/>
                    <a:pt x="58" y="611"/>
                  </a:cubicBezTo>
                  <a:cubicBezTo>
                    <a:pt x="50" y="636"/>
                    <a:pt x="50" y="636"/>
                    <a:pt x="50" y="636"/>
                  </a:cubicBezTo>
                  <a:cubicBezTo>
                    <a:pt x="50" y="653"/>
                    <a:pt x="50" y="669"/>
                    <a:pt x="50" y="67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41" y="703"/>
                    <a:pt x="41" y="711"/>
                    <a:pt x="41" y="728"/>
                  </a:cubicBezTo>
                  <a:lnTo>
                    <a:pt x="41" y="736"/>
                  </a:lnTo>
                  <a:lnTo>
                    <a:pt x="41" y="744"/>
                  </a:lnTo>
                  <a:cubicBezTo>
                    <a:pt x="50" y="744"/>
                    <a:pt x="50" y="753"/>
                    <a:pt x="50" y="761"/>
                  </a:cubicBezTo>
                  <a:cubicBezTo>
                    <a:pt x="50" y="778"/>
                    <a:pt x="50" y="778"/>
                    <a:pt x="50" y="778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95"/>
                    <a:pt x="50" y="803"/>
                    <a:pt x="58" y="811"/>
                  </a:cubicBezTo>
                  <a:cubicBezTo>
                    <a:pt x="66" y="853"/>
                    <a:pt x="66" y="853"/>
                    <a:pt x="66" y="853"/>
                  </a:cubicBezTo>
                  <a:cubicBezTo>
                    <a:pt x="75" y="870"/>
                    <a:pt x="83" y="878"/>
                    <a:pt x="100" y="878"/>
                  </a:cubicBezTo>
                  <a:cubicBezTo>
                    <a:pt x="108" y="878"/>
                    <a:pt x="117" y="870"/>
                    <a:pt x="117" y="870"/>
                  </a:cubicBezTo>
                  <a:cubicBezTo>
                    <a:pt x="125" y="862"/>
                    <a:pt x="125" y="862"/>
                    <a:pt x="125" y="853"/>
                  </a:cubicBezTo>
                  <a:cubicBezTo>
                    <a:pt x="133" y="811"/>
                    <a:pt x="133" y="811"/>
                    <a:pt x="133" y="811"/>
                  </a:cubicBezTo>
                  <a:cubicBezTo>
                    <a:pt x="133" y="803"/>
                    <a:pt x="133" y="803"/>
                    <a:pt x="133" y="795"/>
                  </a:cubicBezTo>
                  <a:cubicBezTo>
                    <a:pt x="133" y="786"/>
                    <a:pt x="142" y="786"/>
                    <a:pt x="142" y="786"/>
                  </a:cubicBezTo>
                  <a:cubicBezTo>
                    <a:pt x="142" y="770"/>
                    <a:pt x="142" y="770"/>
                    <a:pt x="142" y="770"/>
                  </a:cubicBezTo>
                  <a:cubicBezTo>
                    <a:pt x="142" y="761"/>
                    <a:pt x="142" y="761"/>
                    <a:pt x="150" y="761"/>
                  </a:cubicBezTo>
                  <a:lnTo>
                    <a:pt x="150" y="753"/>
                  </a:lnTo>
                  <a:lnTo>
                    <a:pt x="150" y="744"/>
                  </a:lnTo>
                  <a:cubicBezTo>
                    <a:pt x="159" y="736"/>
                    <a:pt x="159" y="728"/>
                    <a:pt x="167" y="720"/>
                  </a:cubicBezTo>
                  <a:lnTo>
                    <a:pt x="167" y="711"/>
                  </a:lnTo>
                  <a:cubicBezTo>
                    <a:pt x="175" y="703"/>
                    <a:pt x="175" y="703"/>
                    <a:pt x="183" y="694"/>
                  </a:cubicBezTo>
                  <a:cubicBezTo>
                    <a:pt x="192" y="678"/>
                    <a:pt x="192" y="678"/>
                    <a:pt x="192" y="678"/>
                  </a:cubicBezTo>
                  <a:lnTo>
                    <a:pt x="200" y="669"/>
                  </a:lnTo>
                  <a:cubicBezTo>
                    <a:pt x="200" y="669"/>
                    <a:pt x="200" y="661"/>
                    <a:pt x="209" y="661"/>
                  </a:cubicBezTo>
                  <a:cubicBezTo>
                    <a:pt x="209" y="653"/>
                    <a:pt x="217" y="644"/>
                    <a:pt x="225" y="644"/>
                  </a:cubicBezTo>
                  <a:cubicBezTo>
                    <a:pt x="234" y="636"/>
                    <a:pt x="234" y="636"/>
                    <a:pt x="234" y="636"/>
                  </a:cubicBezTo>
                  <a:cubicBezTo>
                    <a:pt x="234" y="636"/>
                    <a:pt x="242" y="628"/>
                    <a:pt x="250" y="619"/>
                  </a:cubicBezTo>
                  <a:lnTo>
                    <a:pt x="259" y="619"/>
                  </a:lnTo>
                  <a:cubicBezTo>
                    <a:pt x="259" y="611"/>
                    <a:pt x="267" y="611"/>
                    <a:pt x="267" y="611"/>
                  </a:cubicBezTo>
                  <a:cubicBezTo>
                    <a:pt x="275" y="602"/>
                    <a:pt x="275" y="602"/>
                    <a:pt x="284" y="602"/>
                  </a:cubicBezTo>
                  <a:cubicBezTo>
                    <a:pt x="301" y="594"/>
                    <a:pt x="301" y="594"/>
                    <a:pt x="301" y="594"/>
                  </a:cubicBezTo>
                  <a:cubicBezTo>
                    <a:pt x="309" y="586"/>
                    <a:pt x="309" y="586"/>
                    <a:pt x="309" y="586"/>
                  </a:cubicBezTo>
                  <a:cubicBezTo>
                    <a:pt x="317" y="586"/>
                    <a:pt x="317" y="586"/>
                    <a:pt x="326" y="577"/>
                  </a:cubicBezTo>
                  <a:lnTo>
                    <a:pt x="334" y="577"/>
                  </a:lnTo>
                  <a:cubicBezTo>
                    <a:pt x="342" y="577"/>
                    <a:pt x="342" y="569"/>
                    <a:pt x="342" y="569"/>
                  </a:cubicBezTo>
                  <a:cubicBezTo>
                    <a:pt x="351" y="569"/>
                    <a:pt x="351" y="569"/>
                    <a:pt x="351" y="569"/>
                  </a:cubicBezTo>
                  <a:cubicBezTo>
                    <a:pt x="351" y="577"/>
                    <a:pt x="359" y="586"/>
                    <a:pt x="359" y="586"/>
                  </a:cubicBezTo>
                  <a:cubicBezTo>
                    <a:pt x="618" y="845"/>
                    <a:pt x="618" y="845"/>
                    <a:pt x="618" y="845"/>
                  </a:cubicBezTo>
                  <a:cubicBezTo>
                    <a:pt x="75" y="1363"/>
                    <a:pt x="75" y="1363"/>
                    <a:pt x="75" y="1363"/>
                  </a:cubicBezTo>
                  <a:cubicBezTo>
                    <a:pt x="8" y="1430"/>
                    <a:pt x="0" y="1531"/>
                    <a:pt x="66" y="1597"/>
                  </a:cubicBezTo>
                  <a:cubicBezTo>
                    <a:pt x="133" y="1664"/>
                    <a:pt x="225" y="1647"/>
                    <a:pt x="292" y="1581"/>
                  </a:cubicBezTo>
                  <a:cubicBezTo>
                    <a:pt x="769" y="1079"/>
                    <a:pt x="769" y="1079"/>
                    <a:pt x="769" y="1079"/>
                  </a:cubicBezTo>
                  <a:cubicBezTo>
                    <a:pt x="769" y="1079"/>
                    <a:pt x="777" y="1079"/>
                    <a:pt x="777" y="1087"/>
                  </a:cubicBezTo>
                  <a:cubicBezTo>
                    <a:pt x="1312" y="1623"/>
                    <a:pt x="1312" y="1623"/>
                    <a:pt x="1312" y="1623"/>
                  </a:cubicBezTo>
                  <a:cubicBezTo>
                    <a:pt x="1371" y="1681"/>
                    <a:pt x="1471" y="1681"/>
                    <a:pt x="1530" y="1623"/>
                  </a:cubicBezTo>
                  <a:cubicBezTo>
                    <a:pt x="1587" y="1564"/>
                    <a:pt x="1587" y="1464"/>
                    <a:pt x="1530" y="1405"/>
                  </a:cubicBezTo>
                  <a:close/>
                  <a:moveTo>
                    <a:pt x="217" y="1522"/>
                  </a:moveTo>
                  <a:cubicBezTo>
                    <a:pt x="192" y="1547"/>
                    <a:pt x="159" y="1547"/>
                    <a:pt x="133" y="1522"/>
                  </a:cubicBezTo>
                  <a:cubicBezTo>
                    <a:pt x="108" y="1497"/>
                    <a:pt x="108" y="1455"/>
                    <a:pt x="133" y="1438"/>
                  </a:cubicBezTo>
                  <a:cubicBezTo>
                    <a:pt x="159" y="1413"/>
                    <a:pt x="192" y="1413"/>
                    <a:pt x="217" y="1438"/>
                  </a:cubicBezTo>
                  <a:cubicBezTo>
                    <a:pt x="242" y="1455"/>
                    <a:pt x="242" y="1497"/>
                    <a:pt x="217" y="1522"/>
                  </a:cubicBezTo>
                  <a:close/>
                  <a:moveTo>
                    <a:pt x="217" y="1522"/>
                  </a:moveTo>
                  <a:lnTo>
                    <a:pt x="217" y="15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ṣ1ïḓè"/>
            <p:cNvSpPr/>
            <p:nvPr/>
          </p:nvSpPr>
          <p:spPr>
            <a:xfrm rot="9014793">
              <a:off x="5423611" y="2290642"/>
              <a:ext cx="387748" cy="291488"/>
            </a:xfrm>
            <a:prstGeom prst="rightArrow">
              <a:avLst/>
            </a:prstGeom>
            <a:noFill/>
            <a:ln w="19050">
              <a:solidFill>
                <a:srgbClr val="E7A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ṥḷiḑe"/>
            <p:cNvSpPr/>
            <p:nvPr/>
          </p:nvSpPr>
          <p:spPr>
            <a:xfrm rot="10800000">
              <a:off x="6030829" y="3110218"/>
              <a:ext cx="387748" cy="291488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şḻíḋê"/>
            <p:cNvSpPr/>
            <p:nvPr/>
          </p:nvSpPr>
          <p:spPr>
            <a:xfrm rot="10800000">
              <a:off x="6072987" y="4137660"/>
              <a:ext cx="387748" cy="291488"/>
            </a:xfrm>
            <a:prstGeom prst="rightArrow">
              <a:avLst/>
            </a:prstGeom>
            <a:noFill/>
            <a:ln w="19050">
              <a:solidFill>
                <a:srgbClr val="E7A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$ļiḋê"/>
            <p:cNvSpPr/>
            <p:nvPr/>
          </p:nvSpPr>
          <p:spPr>
            <a:xfrm rot="12585207" flipV="1">
              <a:off x="5428623" y="4963034"/>
              <a:ext cx="387748" cy="291486"/>
            </a:xfrm>
            <a:prstGeom prst="rightArrow">
              <a:avLst/>
            </a:prstGeom>
            <a:noFill/>
            <a:ln w="19050">
              <a:solidFill>
                <a:srgbClr val="E7A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sļïḋe"/>
            <p:cNvSpPr/>
            <p:nvPr/>
          </p:nvSpPr>
          <p:spPr bwMode="auto">
            <a:xfrm>
              <a:off x="1957160" y="4408889"/>
              <a:ext cx="559299" cy="5619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śľïďè"/>
            <p:cNvSpPr/>
            <p:nvPr/>
          </p:nvSpPr>
          <p:spPr bwMode="auto">
            <a:xfrm>
              <a:off x="3426060" y="3391637"/>
              <a:ext cx="716534" cy="716721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şľiďè"/>
            <p:cNvSpPr/>
            <p:nvPr/>
          </p:nvSpPr>
          <p:spPr bwMode="auto">
            <a:xfrm>
              <a:off x="2356034" y="2117311"/>
              <a:ext cx="463866" cy="491053"/>
            </a:xfrm>
            <a:custGeom>
              <a:avLst/>
              <a:gdLst>
                <a:gd name="T0" fmla="*/ 995 w 1588"/>
                <a:gd name="T1" fmla="*/ 870 h 1682"/>
                <a:gd name="T2" fmla="*/ 1078 w 1588"/>
                <a:gd name="T3" fmla="*/ 753 h 1682"/>
                <a:gd name="T4" fmla="*/ 1463 w 1588"/>
                <a:gd name="T5" fmla="*/ 661 h 1682"/>
                <a:gd name="T6" fmla="*/ 1546 w 1588"/>
                <a:gd name="T7" fmla="*/ 352 h 1682"/>
                <a:gd name="T8" fmla="*/ 1346 w 1588"/>
                <a:gd name="T9" fmla="*/ 527 h 1682"/>
                <a:gd name="T10" fmla="*/ 1120 w 1588"/>
                <a:gd name="T11" fmla="*/ 310 h 1682"/>
                <a:gd name="T12" fmla="*/ 1296 w 1588"/>
                <a:gd name="T13" fmla="*/ 101 h 1682"/>
                <a:gd name="T14" fmla="*/ 995 w 1588"/>
                <a:gd name="T15" fmla="*/ 184 h 1682"/>
                <a:gd name="T16" fmla="*/ 894 w 1588"/>
                <a:gd name="T17" fmla="*/ 577 h 1682"/>
                <a:gd name="T18" fmla="*/ 501 w 1588"/>
                <a:gd name="T19" fmla="*/ 452 h 1682"/>
                <a:gd name="T20" fmla="*/ 501 w 1588"/>
                <a:gd name="T21" fmla="*/ 427 h 1682"/>
                <a:gd name="T22" fmla="*/ 493 w 1588"/>
                <a:gd name="T23" fmla="*/ 0 h 1682"/>
                <a:gd name="T24" fmla="*/ 250 w 1588"/>
                <a:gd name="T25" fmla="*/ 285 h 1682"/>
                <a:gd name="T26" fmla="*/ 175 w 1588"/>
                <a:gd name="T27" fmla="*/ 393 h 1682"/>
                <a:gd name="T28" fmla="*/ 150 w 1588"/>
                <a:gd name="T29" fmla="*/ 427 h 1682"/>
                <a:gd name="T30" fmla="*/ 117 w 1588"/>
                <a:gd name="T31" fmla="*/ 477 h 1682"/>
                <a:gd name="T32" fmla="*/ 100 w 1588"/>
                <a:gd name="T33" fmla="*/ 502 h 1682"/>
                <a:gd name="T34" fmla="*/ 66 w 1588"/>
                <a:gd name="T35" fmla="*/ 586 h 1682"/>
                <a:gd name="T36" fmla="*/ 58 w 1588"/>
                <a:gd name="T37" fmla="*/ 611 h 1682"/>
                <a:gd name="T38" fmla="*/ 50 w 1588"/>
                <a:gd name="T39" fmla="*/ 678 h 1682"/>
                <a:gd name="T40" fmla="*/ 41 w 1588"/>
                <a:gd name="T41" fmla="*/ 728 h 1682"/>
                <a:gd name="T42" fmla="*/ 41 w 1588"/>
                <a:gd name="T43" fmla="*/ 744 h 1682"/>
                <a:gd name="T44" fmla="*/ 50 w 1588"/>
                <a:gd name="T45" fmla="*/ 778 h 1682"/>
                <a:gd name="T46" fmla="*/ 58 w 1588"/>
                <a:gd name="T47" fmla="*/ 811 h 1682"/>
                <a:gd name="T48" fmla="*/ 100 w 1588"/>
                <a:gd name="T49" fmla="*/ 878 h 1682"/>
                <a:gd name="T50" fmla="*/ 125 w 1588"/>
                <a:gd name="T51" fmla="*/ 853 h 1682"/>
                <a:gd name="T52" fmla="*/ 133 w 1588"/>
                <a:gd name="T53" fmla="*/ 795 h 1682"/>
                <a:gd name="T54" fmla="*/ 142 w 1588"/>
                <a:gd name="T55" fmla="*/ 770 h 1682"/>
                <a:gd name="T56" fmla="*/ 150 w 1588"/>
                <a:gd name="T57" fmla="*/ 753 h 1682"/>
                <a:gd name="T58" fmla="*/ 167 w 1588"/>
                <a:gd name="T59" fmla="*/ 720 h 1682"/>
                <a:gd name="T60" fmla="*/ 183 w 1588"/>
                <a:gd name="T61" fmla="*/ 694 h 1682"/>
                <a:gd name="T62" fmla="*/ 200 w 1588"/>
                <a:gd name="T63" fmla="*/ 669 h 1682"/>
                <a:gd name="T64" fmla="*/ 225 w 1588"/>
                <a:gd name="T65" fmla="*/ 644 h 1682"/>
                <a:gd name="T66" fmla="*/ 250 w 1588"/>
                <a:gd name="T67" fmla="*/ 619 h 1682"/>
                <a:gd name="T68" fmla="*/ 267 w 1588"/>
                <a:gd name="T69" fmla="*/ 611 h 1682"/>
                <a:gd name="T70" fmla="*/ 301 w 1588"/>
                <a:gd name="T71" fmla="*/ 594 h 1682"/>
                <a:gd name="T72" fmla="*/ 326 w 1588"/>
                <a:gd name="T73" fmla="*/ 577 h 1682"/>
                <a:gd name="T74" fmla="*/ 342 w 1588"/>
                <a:gd name="T75" fmla="*/ 569 h 1682"/>
                <a:gd name="T76" fmla="*/ 359 w 1588"/>
                <a:gd name="T77" fmla="*/ 586 h 1682"/>
                <a:gd name="T78" fmla="*/ 75 w 1588"/>
                <a:gd name="T79" fmla="*/ 1363 h 1682"/>
                <a:gd name="T80" fmla="*/ 292 w 1588"/>
                <a:gd name="T81" fmla="*/ 1581 h 1682"/>
                <a:gd name="T82" fmla="*/ 777 w 1588"/>
                <a:gd name="T83" fmla="*/ 1087 h 1682"/>
                <a:gd name="T84" fmla="*/ 1530 w 1588"/>
                <a:gd name="T85" fmla="*/ 1623 h 1682"/>
                <a:gd name="T86" fmla="*/ 217 w 1588"/>
                <a:gd name="T87" fmla="*/ 1522 h 1682"/>
                <a:gd name="T88" fmla="*/ 133 w 1588"/>
                <a:gd name="T89" fmla="*/ 1438 h 1682"/>
                <a:gd name="T90" fmla="*/ 217 w 1588"/>
                <a:gd name="T91" fmla="*/ 1522 h 1682"/>
                <a:gd name="T92" fmla="*/ 217 w 1588"/>
                <a:gd name="T93" fmla="*/ 152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8" h="1682">
                  <a:moveTo>
                    <a:pt x="1530" y="1405"/>
                  </a:moveTo>
                  <a:cubicBezTo>
                    <a:pt x="995" y="870"/>
                    <a:pt x="995" y="870"/>
                    <a:pt x="995" y="870"/>
                  </a:cubicBezTo>
                  <a:cubicBezTo>
                    <a:pt x="995" y="862"/>
                    <a:pt x="986" y="862"/>
                    <a:pt x="978" y="853"/>
                  </a:cubicBezTo>
                  <a:cubicBezTo>
                    <a:pt x="1078" y="753"/>
                    <a:pt x="1078" y="753"/>
                    <a:pt x="1078" y="753"/>
                  </a:cubicBezTo>
                  <a:cubicBezTo>
                    <a:pt x="1078" y="753"/>
                    <a:pt x="1086" y="744"/>
                    <a:pt x="1086" y="736"/>
                  </a:cubicBezTo>
                  <a:cubicBezTo>
                    <a:pt x="1212" y="786"/>
                    <a:pt x="1362" y="761"/>
                    <a:pt x="1463" y="661"/>
                  </a:cubicBezTo>
                  <a:cubicBezTo>
                    <a:pt x="1538" y="586"/>
                    <a:pt x="1570" y="485"/>
                    <a:pt x="1562" y="377"/>
                  </a:cubicBezTo>
                  <a:cubicBezTo>
                    <a:pt x="1562" y="368"/>
                    <a:pt x="1554" y="352"/>
                    <a:pt x="1546" y="352"/>
                  </a:cubicBezTo>
                  <a:cubicBezTo>
                    <a:pt x="1538" y="352"/>
                    <a:pt x="1521" y="352"/>
                    <a:pt x="1513" y="360"/>
                  </a:cubicBezTo>
                  <a:cubicBezTo>
                    <a:pt x="1346" y="527"/>
                    <a:pt x="1346" y="527"/>
                    <a:pt x="1346" y="527"/>
                  </a:cubicBezTo>
                  <a:cubicBezTo>
                    <a:pt x="1170" y="485"/>
                    <a:pt x="1170" y="485"/>
                    <a:pt x="1170" y="485"/>
                  </a:cubicBezTo>
                  <a:cubicBezTo>
                    <a:pt x="1120" y="310"/>
                    <a:pt x="1120" y="310"/>
                    <a:pt x="1120" y="310"/>
                  </a:cubicBezTo>
                  <a:cubicBezTo>
                    <a:pt x="1287" y="134"/>
                    <a:pt x="1287" y="134"/>
                    <a:pt x="1287" y="134"/>
                  </a:cubicBezTo>
                  <a:cubicBezTo>
                    <a:pt x="1296" y="126"/>
                    <a:pt x="1304" y="118"/>
                    <a:pt x="1296" y="101"/>
                  </a:cubicBezTo>
                  <a:cubicBezTo>
                    <a:pt x="1296" y="92"/>
                    <a:pt x="1287" y="84"/>
                    <a:pt x="1270" y="84"/>
                  </a:cubicBezTo>
                  <a:cubicBezTo>
                    <a:pt x="1170" y="76"/>
                    <a:pt x="1061" y="109"/>
                    <a:pt x="995" y="184"/>
                  </a:cubicBezTo>
                  <a:cubicBezTo>
                    <a:pt x="886" y="285"/>
                    <a:pt x="861" y="435"/>
                    <a:pt x="911" y="561"/>
                  </a:cubicBezTo>
                  <a:cubicBezTo>
                    <a:pt x="903" y="569"/>
                    <a:pt x="903" y="569"/>
                    <a:pt x="894" y="577"/>
                  </a:cubicBezTo>
                  <a:cubicBezTo>
                    <a:pt x="752" y="711"/>
                    <a:pt x="752" y="711"/>
                    <a:pt x="752" y="711"/>
                  </a:cubicBezTo>
                  <a:cubicBezTo>
                    <a:pt x="501" y="452"/>
                    <a:pt x="501" y="452"/>
                    <a:pt x="501" y="452"/>
                  </a:cubicBezTo>
                  <a:cubicBezTo>
                    <a:pt x="493" y="452"/>
                    <a:pt x="493" y="443"/>
                    <a:pt x="484" y="443"/>
                  </a:cubicBezTo>
                  <a:cubicBezTo>
                    <a:pt x="493" y="435"/>
                    <a:pt x="493" y="435"/>
                    <a:pt x="501" y="427"/>
                  </a:cubicBezTo>
                  <a:cubicBezTo>
                    <a:pt x="551" y="435"/>
                    <a:pt x="652" y="335"/>
                    <a:pt x="735" y="251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376" y="109"/>
                    <a:pt x="301" y="184"/>
                    <a:pt x="309" y="243"/>
                  </a:cubicBezTo>
                  <a:cubicBezTo>
                    <a:pt x="284" y="251"/>
                    <a:pt x="259" y="268"/>
                    <a:pt x="250" y="285"/>
                  </a:cubicBezTo>
                  <a:cubicBezTo>
                    <a:pt x="209" y="318"/>
                    <a:pt x="209" y="318"/>
                    <a:pt x="209" y="318"/>
                  </a:cubicBezTo>
                  <a:cubicBezTo>
                    <a:pt x="192" y="343"/>
                    <a:pt x="175" y="368"/>
                    <a:pt x="175" y="393"/>
                  </a:cubicBezTo>
                  <a:cubicBezTo>
                    <a:pt x="167" y="402"/>
                    <a:pt x="167" y="402"/>
                    <a:pt x="159" y="410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33" y="443"/>
                    <a:pt x="133" y="443"/>
                    <a:pt x="133" y="443"/>
                  </a:cubicBezTo>
                  <a:cubicBezTo>
                    <a:pt x="125" y="452"/>
                    <a:pt x="125" y="469"/>
                    <a:pt x="117" y="477"/>
                  </a:cubicBezTo>
                  <a:lnTo>
                    <a:pt x="108" y="485"/>
                  </a:lnTo>
                  <a:cubicBezTo>
                    <a:pt x="100" y="502"/>
                    <a:pt x="100" y="502"/>
                    <a:pt x="100" y="502"/>
                  </a:cubicBezTo>
                  <a:cubicBezTo>
                    <a:pt x="100" y="510"/>
                    <a:pt x="91" y="519"/>
                    <a:pt x="83" y="536"/>
                  </a:cubicBezTo>
                  <a:cubicBezTo>
                    <a:pt x="75" y="552"/>
                    <a:pt x="66" y="569"/>
                    <a:pt x="66" y="586"/>
                  </a:cubicBezTo>
                  <a:cubicBezTo>
                    <a:pt x="66" y="594"/>
                    <a:pt x="66" y="594"/>
                    <a:pt x="66" y="594"/>
                  </a:cubicBezTo>
                  <a:cubicBezTo>
                    <a:pt x="58" y="602"/>
                    <a:pt x="58" y="602"/>
                    <a:pt x="58" y="611"/>
                  </a:cubicBezTo>
                  <a:cubicBezTo>
                    <a:pt x="50" y="636"/>
                    <a:pt x="50" y="636"/>
                    <a:pt x="50" y="636"/>
                  </a:cubicBezTo>
                  <a:cubicBezTo>
                    <a:pt x="50" y="653"/>
                    <a:pt x="50" y="669"/>
                    <a:pt x="50" y="678"/>
                  </a:cubicBezTo>
                  <a:cubicBezTo>
                    <a:pt x="50" y="686"/>
                    <a:pt x="50" y="686"/>
                    <a:pt x="50" y="686"/>
                  </a:cubicBezTo>
                  <a:cubicBezTo>
                    <a:pt x="41" y="703"/>
                    <a:pt x="41" y="711"/>
                    <a:pt x="41" y="728"/>
                  </a:cubicBezTo>
                  <a:lnTo>
                    <a:pt x="41" y="736"/>
                  </a:lnTo>
                  <a:lnTo>
                    <a:pt x="41" y="744"/>
                  </a:lnTo>
                  <a:cubicBezTo>
                    <a:pt x="50" y="744"/>
                    <a:pt x="50" y="753"/>
                    <a:pt x="50" y="761"/>
                  </a:cubicBezTo>
                  <a:cubicBezTo>
                    <a:pt x="50" y="778"/>
                    <a:pt x="50" y="778"/>
                    <a:pt x="50" y="778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95"/>
                    <a:pt x="50" y="803"/>
                    <a:pt x="58" y="811"/>
                  </a:cubicBezTo>
                  <a:cubicBezTo>
                    <a:pt x="66" y="853"/>
                    <a:pt x="66" y="853"/>
                    <a:pt x="66" y="853"/>
                  </a:cubicBezTo>
                  <a:cubicBezTo>
                    <a:pt x="75" y="870"/>
                    <a:pt x="83" y="878"/>
                    <a:pt x="100" y="878"/>
                  </a:cubicBezTo>
                  <a:cubicBezTo>
                    <a:pt x="108" y="878"/>
                    <a:pt x="117" y="870"/>
                    <a:pt x="117" y="870"/>
                  </a:cubicBezTo>
                  <a:cubicBezTo>
                    <a:pt x="125" y="862"/>
                    <a:pt x="125" y="862"/>
                    <a:pt x="125" y="853"/>
                  </a:cubicBezTo>
                  <a:cubicBezTo>
                    <a:pt x="133" y="811"/>
                    <a:pt x="133" y="811"/>
                    <a:pt x="133" y="811"/>
                  </a:cubicBezTo>
                  <a:cubicBezTo>
                    <a:pt x="133" y="803"/>
                    <a:pt x="133" y="803"/>
                    <a:pt x="133" y="795"/>
                  </a:cubicBezTo>
                  <a:cubicBezTo>
                    <a:pt x="133" y="786"/>
                    <a:pt x="142" y="786"/>
                    <a:pt x="142" y="786"/>
                  </a:cubicBezTo>
                  <a:cubicBezTo>
                    <a:pt x="142" y="770"/>
                    <a:pt x="142" y="770"/>
                    <a:pt x="142" y="770"/>
                  </a:cubicBezTo>
                  <a:cubicBezTo>
                    <a:pt x="142" y="761"/>
                    <a:pt x="142" y="761"/>
                    <a:pt x="150" y="761"/>
                  </a:cubicBezTo>
                  <a:lnTo>
                    <a:pt x="150" y="753"/>
                  </a:lnTo>
                  <a:lnTo>
                    <a:pt x="150" y="744"/>
                  </a:lnTo>
                  <a:cubicBezTo>
                    <a:pt x="159" y="736"/>
                    <a:pt x="159" y="728"/>
                    <a:pt x="167" y="720"/>
                  </a:cubicBezTo>
                  <a:lnTo>
                    <a:pt x="167" y="711"/>
                  </a:lnTo>
                  <a:cubicBezTo>
                    <a:pt x="175" y="703"/>
                    <a:pt x="175" y="703"/>
                    <a:pt x="183" y="694"/>
                  </a:cubicBezTo>
                  <a:cubicBezTo>
                    <a:pt x="192" y="678"/>
                    <a:pt x="192" y="678"/>
                    <a:pt x="192" y="678"/>
                  </a:cubicBezTo>
                  <a:lnTo>
                    <a:pt x="200" y="669"/>
                  </a:lnTo>
                  <a:cubicBezTo>
                    <a:pt x="200" y="669"/>
                    <a:pt x="200" y="661"/>
                    <a:pt x="209" y="661"/>
                  </a:cubicBezTo>
                  <a:cubicBezTo>
                    <a:pt x="209" y="653"/>
                    <a:pt x="217" y="644"/>
                    <a:pt x="225" y="644"/>
                  </a:cubicBezTo>
                  <a:cubicBezTo>
                    <a:pt x="234" y="636"/>
                    <a:pt x="234" y="636"/>
                    <a:pt x="234" y="636"/>
                  </a:cubicBezTo>
                  <a:cubicBezTo>
                    <a:pt x="234" y="636"/>
                    <a:pt x="242" y="628"/>
                    <a:pt x="250" y="619"/>
                  </a:cubicBezTo>
                  <a:lnTo>
                    <a:pt x="259" y="619"/>
                  </a:lnTo>
                  <a:cubicBezTo>
                    <a:pt x="259" y="611"/>
                    <a:pt x="267" y="611"/>
                    <a:pt x="267" y="611"/>
                  </a:cubicBezTo>
                  <a:cubicBezTo>
                    <a:pt x="275" y="602"/>
                    <a:pt x="275" y="602"/>
                    <a:pt x="284" y="602"/>
                  </a:cubicBezTo>
                  <a:cubicBezTo>
                    <a:pt x="301" y="594"/>
                    <a:pt x="301" y="594"/>
                    <a:pt x="301" y="594"/>
                  </a:cubicBezTo>
                  <a:cubicBezTo>
                    <a:pt x="309" y="586"/>
                    <a:pt x="309" y="586"/>
                    <a:pt x="309" y="586"/>
                  </a:cubicBezTo>
                  <a:cubicBezTo>
                    <a:pt x="317" y="586"/>
                    <a:pt x="317" y="586"/>
                    <a:pt x="326" y="577"/>
                  </a:cubicBezTo>
                  <a:lnTo>
                    <a:pt x="334" y="577"/>
                  </a:lnTo>
                  <a:cubicBezTo>
                    <a:pt x="342" y="577"/>
                    <a:pt x="342" y="569"/>
                    <a:pt x="342" y="569"/>
                  </a:cubicBezTo>
                  <a:cubicBezTo>
                    <a:pt x="351" y="569"/>
                    <a:pt x="351" y="569"/>
                    <a:pt x="351" y="569"/>
                  </a:cubicBezTo>
                  <a:cubicBezTo>
                    <a:pt x="351" y="577"/>
                    <a:pt x="359" y="586"/>
                    <a:pt x="359" y="586"/>
                  </a:cubicBezTo>
                  <a:cubicBezTo>
                    <a:pt x="618" y="845"/>
                    <a:pt x="618" y="845"/>
                    <a:pt x="618" y="845"/>
                  </a:cubicBezTo>
                  <a:cubicBezTo>
                    <a:pt x="75" y="1363"/>
                    <a:pt x="75" y="1363"/>
                    <a:pt x="75" y="1363"/>
                  </a:cubicBezTo>
                  <a:cubicBezTo>
                    <a:pt x="8" y="1430"/>
                    <a:pt x="0" y="1531"/>
                    <a:pt x="66" y="1597"/>
                  </a:cubicBezTo>
                  <a:cubicBezTo>
                    <a:pt x="133" y="1664"/>
                    <a:pt x="225" y="1647"/>
                    <a:pt x="292" y="1581"/>
                  </a:cubicBezTo>
                  <a:cubicBezTo>
                    <a:pt x="769" y="1079"/>
                    <a:pt x="769" y="1079"/>
                    <a:pt x="769" y="1079"/>
                  </a:cubicBezTo>
                  <a:cubicBezTo>
                    <a:pt x="769" y="1079"/>
                    <a:pt x="777" y="1079"/>
                    <a:pt x="777" y="1087"/>
                  </a:cubicBezTo>
                  <a:cubicBezTo>
                    <a:pt x="1312" y="1623"/>
                    <a:pt x="1312" y="1623"/>
                    <a:pt x="1312" y="1623"/>
                  </a:cubicBezTo>
                  <a:cubicBezTo>
                    <a:pt x="1371" y="1681"/>
                    <a:pt x="1471" y="1681"/>
                    <a:pt x="1530" y="1623"/>
                  </a:cubicBezTo>
                  <a:cubicBezTo>
                    <a:pt x="1587" y="1564"/>
                    <a:pt x="1587" y="1464"/>
                    <a:pt x="1530" y="1405"/>
                  </a:cubicBezTo>
                  <a:close/>
                  <a:moveTo>
                    <a:pt x="217" y="1522"/>
                  </a:moveTo>
                  <a:cubicBezTo>
                    <a:pt x="192" y="1547"/>
                    <a:pt x="159" y="1547"/>
                    <a:pt x="133" y="1522"/>
                  </a:cubicBezTo>
                  <a:cubicBezTo>
                    <a:pt x="108" y="1497"/>
                    <a:pt x="108" y="1455"/>
                    <a:pt x="133" y="1438"/>
                  </a:cubicBezTo>
                  <a:cubicBezTo>
                    <a:pt x="159" y="1413"/>
                    <a:pt x="192" y="1413"/>
                    <a:pt x="217" y="1438"/>
                  </a:cubicBezTo>
                  <a:cubicBezTo>
                    <a:pt x="242" y="1455"/>
                    <a:pt x="242" y="1497"/>
                    <a:pt x="217" y="1522"/>
                  </a:cubicBezTo>
                  <a:close/>
                  <a:moveTo>
                    <a:pt x="217" y="1522"/>
                  </a:moveTo>
                  <a:lnTo>
                    <a:pt x="217" y="15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iṥḷîḓé"/>
            <p:cNvGrpSpPr/>
            <p:nvPr/>
          </p:nvGrpSpPr>
          <p:grpSpPr>
            <a:xfrm>
              <a:off x="7557175" y="2937418"/>
              <a:ext cx="3850982" cy="558005"/>
              <a:chOff x="4410146" y="3801322"/>
              <a:chExt cx="2475841" cy="650804"/>
            </a:xfrm>
          </p:grpSpPr>
          <p:sp>
            <p:nvSpPr>
              <p:cNvPr id="85" name="işḻíďê"/>
              <p:cNvSpPr txBox="1"/>
              <p:nvPr/>
            </p:nvSpPr>
            <p:spPr bwMode="auto">
              <a:xfrm>
                <a:off x="4410146" y="3801322"/>
                <a:ext cx="2475841" cy="3344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4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6" name="ïş1îḋé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</p:grpSp>
        <p:grpSp>
          <p:nvGrpSpPr>
            <p:cNvPr id="76" name="iṩļïdê"/>
            <p:cNvGrpSpPr/>
            <p:nvPr/>
          </p:nvGrpSpPr>
          <p:grpSpPr>
            <a:xfrm>
              <a:off x="7021077" y="1890939"/>
              <a:ext cx="3850982" cy="558005"/>
              <a:chOff x="4410146" y="3801322"/>
              <a:chExt cx="2475841" cy="650804"/>
            </a:xfrm>
          </p:grpSpPr>
          <p:sp>
            <p:nvSpPr>
              <p:cNvPr id="83" name="ïṧliḋé"/>
              <p:cNvSpPr txBox="1"/>
              <p:nvPr/>
            </p:nvSpPr>
            <p:spPr bwMode="auto">
              <a:xfrm>
                <a:off x="4410146" y="3801322"/>
                <a:ext cx="2475841" cy="3344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4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4" name="ïṩlîḋe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</p:grpSp>
        <p:grpSp>
          <p:nvGrpSpPr>
            <p:cNvPr id="77" name="íṣḷïḋè"/>
            <p:cNvGrpSpPr/>
            <p:nvPr/>
          </p:nvGrpSpPr>
          <p:grpSpPr>
            <a:xfrm>
              <a:off x="7556447" y="3999385"/>
              <a:ext cx="3850982" cy="561898"/>
              <a:chOff x="4410146" y="3796781"/>
              <a:chExt cx="2475841" cy="655345"/>
            </a:xfrm>
          </p:grpSpPr>
          <p:sp>
            <p:nvSpPr>
              <p:cNvPr id="81" name="îṡḻíḍe"/>
              <p:cNvSpPr txBox="1"/>
              <p:nvPr/>
            </p:nvSpPr>
            <p:spPr bwMode="auto">
              <a:xfrm>
                <a:off x="4410146" y="3796781"/>
                <a:ext cx="2475841" cy="3389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4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2" name="íṡliďè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</p:grpSp>
        <p:grpSp>
          <p:nvGrpSpPr>
            <p:cNvPr id="78" name="íśľïḑê"/>
            <p:cNvGrpSpPr/>
            <p:nvPr/>
          </p:nvGrpSpPr>
          <p:grpSpPr>
            <a:xfrm>
              <a:off x="7043266" y="5031933"/>
              <a:ext cx="3850982" cy="575832"/>
              <a:chOff x="4410146" y="3780530"/>
              <a:chExt cx="2475841" cy="671596"/>
            </a:xfrm>
          </p:grpSpPr>
          <p:sp>
            <p:nvSpPr>
              <p:cNvPr id="79" name="ïS1îdè"/>
              <p:cNvSpPr txBox="1"/>
              <p:nvPr/>
            </p:nvSpPr>
            <p:spPr bwMode="auto">
              <a:xfrm>
                <a:off x="4410146" y="3780530"/>
                <a:ext cx="2475841" cy="3552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0" name="iś1îde"/>
              <p:cNvSpPr txBox="1"/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 fontScale="6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复制粘贴文本，保留选择文本的唯一选项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46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20661" y="1437623"/>
            <a:ext cx="6251608" cy="2835317"/>
            <a:chOff x="2027548" y="1916832"/>
            <a:chExt cx="8335478" cy="3780423"/>
          </a:xfrm>
        </p:grpSpPr>
        <p:grpSp>
          <p:nvGrpSpPr>
            <p:cNvPr id="53" name="íšľíḍe"/>
            <p:cNvGrpSpPr/>
            <p:nvPr/>
          </p:nvGrpSpPr>
          <p:grpSpPr>
            <a:xfrm>
              <a:off x="6276020" y="1916832"/>
              <a:ext cx="4087006" cy="3780423"/>
              <a:chOff x="7258518" y="1916832"/>
              <a:chExt cx="3670966" cy="3395589"/>
            </a:xfrm>
          </p:grpSpPr>
          <p:sp>
            <p:nvSpPr>
              <p:cNvPr id="90" name="iSlîḍé"/>
              <p:cNvSpPr/>
              <p:nvPr/>
            </p:nvSpPr>
            <p:spPr bwMode="auto">
              <a:xfrm>
                <a:off x="7377473" y="2399193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7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9" y="0"/>
                      <a:pt x="1127" y="0"/>
                    </a:cubicBezTo>
                    <a:cubicBezTo>
                      <a:pt x="1575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ṣlïdè"/>
              <p:cNvSpPr/>
              <p:nvPr/>
            </p:nvSpPr>
            <p:spPr bwMode="auto">
              <a:xfrm>
                <a:off x="7340904" y="2353674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îśľîḑé"/>
              <p:cNvSpPr/>
              <p:nvPr/>
            </p:nvSpPr>
            <p:spPr bwMode="auto">
              <a:xfrm>
                <a:off x="7294584" y="2295962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rgbClr val="E0A56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ï$líḍé"/>
              <p:cNvSpPr/>
              <p:nvPr/>
            </p:nvSpPr>
            <p:spPr bwMode="auto">
              <a:xfrm>
                <a:off x="7631013" y="2572328"/>
                <a:ext cx="2879153" cy="2361308"/>
              </a:xfrm>
              <a:custGeom>
                <a:avLst/>
                <a:gdLst>
                  <a:gd name="T0" fmla="*/ 1406 w 1497"/>
                  <a:gd name="T1" fmla="*/ 613 h 1227"/>
                  <a:gd name="T2" fmla="*/ 584 w 1497"/>
                  <a:gd name="T3" fmla="*/ 1227 h 1227"/>
                  <a:gd name="T4" fmla="*/ 91 w 1497"/>
                  <a:gd name="T5" fmla="*/ 613 h 1227"/>
                  <a:gd name="T6" fmla="*/ 913 w 1497"/>
                  <a:gd name="T7" fmla="*/ 0 h 1227"/>
                  <a:gd name="T8" fmla="*/ 1406 w 1497"/>
                  <a:gd name="T9" fmla="*/ 61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1227">
                    <a:moveTo>
                      <a:pt x="1406" y="613"/>
                    </a:moveTo>
                    <a:cubicBezTo>
                      <a:pt x="1315" y="952"/>
                      <a:pt x="947" y="1227"/>
                      <a:pt x="584" y="1227"/>
                    </a:cubicBezTo>
                    <a:cubicBezTo>
                      <a:pt x="221" y="1227"/>
                      <a:pt x="0" y="952"/>
                      <a:pt x="91" y="613"/>
                    </a:cubicBezTo>
                    <a:cubicBezTo>
                      <a:pt x="182" y="274"/>
                      <a:pt x="550" y="0"/>
                      <a:pt x="913" y="0"/>
                    </a:cubicBezTo>
                    <a:cubicBezTo>
                      <a:pt x="1276" y="0"/>
                      <a:pt x="1497" y="274"/>
                      <a:pt x="1406" y="61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ísļíḍê"/>
              <p:cNvSpPr/>
              <p:nvPr/>
            </p:nvSpPr>
            <p:spPr bwMode="auto">
              <a:xfrm>
                <a:off x="7819544" y="2726769"/>
                <a:ext cx="2502092" cy="2050802"/>
              </a:xfrm>
              <a:custGeom>
                <a:avLst/>
                <a:gdLst>
                  <a:gd name="T0" fmla="*/ 1222 w 1301"/>
                  <a:gd name="T1" fmla="*/ 533 h 1066"/>
                  <a:gd name="T2" fmla="*/ 508 w 1301"/>
                  <a:gd name="T3" fmla="*/ 1066 h 1066"/>
                  <a:gd name="T4" fmla="*/ 79 w 1301"/>
                  <a:gd name="T5" fmla="*/ 533 h 1066"/>
                  <a:gd name="T6" fmla="*/ 793 w 1301"/>
                  <a:gd name="T7" fmla="*/ 0 h 1066"/>
                  <a:gd name="T8" fmla="*/ 1222 w 1301"/>
                  <a:gd name="T9" fmla="*/ 533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1066">
                    <a:moveTo>
                      <a:pt x="1222" y="533"/>
                    </a:moveTo>
                    <a:cubicBezTo>
                      <a:pt x="1143" y="828"/>
                      <a:pt x="823" y="1066"/>
                      <a:pt x="508" y="1066"/>
                    </a:cubicBezTo>
                    <a:cubicBezTo>
                      <a:pt x="192" y="1066"/>
                      <a:pt x="0" y="828"/>
                      <a:pt x="79" y="533"/>
                    </a:cubicBezTo>
                    <a:cubicBezTo>
                      <a:pt x="158" y="239"/>
                      <a:pt x="478" y="0"/>
                      <a:pt x="793" y="0"/>
                    </a:cubicBezTo>
                    <a:cubicBezTo>
                      <a:pt x="1109" y="0"/>
                      <a:pt x="1301" y="239"/>
                      <a:pt x="1222" y="533"/>
                    </a:cubicBezTo>
                    <a:close/>
                  </a:path>
                </a:pathLst>
              </a:custGeom>
              <a:solidFill>
                <a:srgbClr val="E0A56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i$ḻîḑé"/>
              <p:cNvSpPr/>
              <p:nvPr/>
            </p:nvSpPr>
            <p:spPr bwMode="auto">
              <a:xfrm>
                <a:off x="8078773" y="2936482"/>
                <a:ext cx="1982820" cy="1631375"/>
              </a:xfrm>
              <a:custGeom>
                <a:avLst/>
                <a:gdLst>
                  <a:gd name="T0" fmla="*/ 968 w 1031"/>
                  <a:gd name="T1" fmla="*/ 424 h 848"/>
                  <a:gd name="T2" fmla="*/ 402 w 1031"/>
                  <a:gd name="T3" fmla="*/ 848 h 848"/>
                  <a:gd name="T4" fmla="*/ 63 w 1031"/>
                  <a:gd name="T5" fmla="*/ 424 h 848"/>
                  <a:gd name="T6" fmla="*/ 629 w 1031"/>
                  <a:gd name="T7" fmla="*/ 0 h 848"/>
                  <a:gd name="T8" fmla="*/ 968 w 1031"/>
                  <a:gd name="T9" fmla="*/ 42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848">
                    <a:moveTo>
                      <a:pt x="968" y="424"/>
                    </a:moveTo>
                    <a:cubicBezTo>
                      <a:pt x="905" y="658"/>
                      <a:pt x="652" y="848"/>
                      <a:pt x="402" y="848"/>
                    </a:cubicBezTo>
                    <a:cubicBezTo>
                      <a:pt x="152" y="848"/>
                      <a:pt x="0" y="658"/>
                      <a:pt x="63" y="424"/>
                    </a:cubicBezTo>
                    <a:cubicBezTo>
                      <a:pt x="126" y="190"/>
                      <a:pt x="379" y="0"/>
                      <a:pt x="629" y="0"/>
                    </a:cubicBezTo>
                    <a:cubicBezTo>
                      <a:pt x="879" y="0"/>
                      <a:pt x="1031" y="190"/>
                      <a:pt x="968" y="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íś1ïḋé"/>
              <p:cNvSpPr/>
              <p:nvPr/>
            </p:nvSpPr>
            <p:spPr bwMode="auto">
              <a:xfrm>
                <a:off x="8292495" y="3107992"/>
                <a:ext cx="1556189" cy="1289169"/>
              </a:xfrm>
              <a:custGeom>
                <a:avLst/>
                <a:gdLst>
                  <a:gd name="T0" fmla="*/ 759 w 809"/>
                  <a:gd name="T1" fmla="*/ 335 h 670"/>
                  <a:gd name="T2" fmla="*/ 315 w 809"/>
                  <a:gd name="T3" fmla="*/ 670 h 670"/>
                  <a:gd name="T4" fmla="*/ 50 w 809"/>
                  <a:gd name="T5" fmla="*/ 335 h 670"/>
                  <a:gd name="T6" fmla="*/ 494 w 809"/>
                  <a:gd name="T7" fmla="*/ 0 h 670"/>
                  <a:gd name="T8" fmla="*/ 759 w 809"/>
                  <a:gd name="T9" fmla="*/ 335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9" h="670">
                    <a:moveTo>
                      <a:pt x="759" y="335"/>
                    </a:moveTo>
                    <a:cubicBezTo>
                      <a:pt x="710" y="520"/>
                      <a:pt x="511" y="670"/>
                      <a:pt x="315" y="670"/>
                    </a:cubicBezTo>
                    <a:cubicBezTo>
                      <a:pt x="119" y="670"/>
                      <a:pt x="0" y="520"/>
                      <a:pt x="50" y="335"/>
                    </a:cubicBezTo>
                    <a:cubicBezTo>
                      <a:pt x="99" y="150"/>
                      <a:pt x="298" y="0"/>
                      <a:pt x="494" y="0"/>
                    </a:cubicBezTo>
                    <a:cubicBezTo>
                      <a:pt x="690" y="0"/>
                      <a:pt x="809" y="150"/>
                      <a:pt x="759" y="335"/>
                    </a:cubicBezTo>
                    <a:close/>
                  </a:path>
                </a:pathLst>
              </a:custGeom>
              <a:solidFill>
                <a:srgbClr val="E0A56A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îṩļíḋê"/>
              <p:cNvSpPr/>
              <p:nvPr/>
            </p:nvSpPr>
            <p:spPr bwMode="auto">
              <a:xfrm>
                <a:off x="8502154" y="3275437"/>
                <a:ext cx="1136871" cy="954277"/>
              </a:xfrm>
              <a:custGeom>
                <a:avLst/>
                <a:gdLst>
                  <a:gd name="T0" fmla="*/ 555 w 591"/>
                  <a:gd name="T1" fmla="*/ 248 h 496"/>
                  <a:gd name="T2" fmla="*/ 229 w 591"/>
                  <a:gd name="T3" fmla="*/ 496 h 496"/>
                  <a:gd name="T4" fmla="*/ 36 w 591"/>
                  <a:gd name="T5" fmla="*/ 248 h 496"/>
                  <a:gd name="T6" fmla="*/ 362 w 591"/>
                  <a:gd name="T7" fmla="*/ 0 h 496"/>
                  <a:gd name="T8" fmla="*/ 555 w 591"/>
                  <a:gd name="T9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96">
                    <a:moveTo>
                      <a:pt x="555" y="248"/>
                    </a:moveTo>
                    <a:cubicBezTo>
                      <a:pt x="518" y="385"/>
                      <a:pt x="372" y="496"/>
                      <a:pt x="229" y="496"/>
                    </a:cubicBezTo>
                    <a:cubicBezTo>
                      <a:pt x="86" y="496"/>
                      <a:pt x="0" y="385"/>
                      <a:pt x="36" y="248"/>
                    </a:cubicBezTo>
                    <a:cubicBezTo>
                      <a:pt x="73" y="111"/>
                      <a:pt x="219" y="0"/>
                      <a:pt x="362" y="0"/>
                    </a:cubicBezTo>
                    <a:cubicBezTo>
                      <a:pt x="505" y="0"/>
                      <a:pt x="591" y="111"/>
                      <a:pt x="555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ïṧḷïdè"/>
              <p:cNvSpPr/>
              <p:nvPr/>
            </p:nvSpPr>
            <p:spPr bwMode="auto">
              <a:xfrm>
                <a:off x="8797952" y="3529044"/>
                <a:ext cx="546901" cy="448689"/>
              </a:xfrm>
              <a:custGeom>
                <a:avLst/>
                <a:gdLst>
                  <a:gd name="T0" fmla="*/ 266 w 284"/>
                  <a:gd name="T1" fmla="*/ 116 h 233"/>
                  <a:gd name="T2" fmla="*/ 110 w 284"/>
                  <a:gd name="T3" fmla="*/ 233 h 233"/>
                  <a:gd name="T4" fmla="*/ 17 w 284"/>
                  <a:gd name="T5" fmla="*/ 116 h 233"/>
                  <a:gd name="T6" fmla="*/ 173 w 284"/>
                  <a:gd name="T7" fmla="*/ 0 h 233"/>
                  <a:gd name="T8" fmla="*/ 266 w 284"/>
                  <a:gd name="T9" fmla="*/ 11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33">
                    <a:moveTo>
                      <a:pt x="266" y="116"/>
                    </a:moveTo>
                    <a:cubicBezTo>
                      <a:pt x="249" y="180"/>
                      <a:pt x="179" y="233"/>
                      <a:pt x="110" y="233"/>
                    </a:cubicBezTo>
                    <a:cubicBezTo>
                      <a:pt x="41" y="233"/>
                      <a:pt x="0" y="180"/>
                      <a:pt x="17" y="116"/>
                    </a:cubicBezTo>
                    <a:cubicBezTo>
                      <a:pt x="34" y="52"/>
                      <a:pt x="104" y="0"/>
                      <a:pt x="173" y="0"/>
                    </a:cubicBezTo>
                    <a:cubicBezTo>
                      <a:pt x="242" y="0"/>
                      <a:pt x="284" y="52"/>
                      <a:pt x="266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ïṧļïḋe"/>
              <p:cNvSpPr/>
              <p:nvPr/>
            </p:nvSpPr>
            <p:spPr bwMode="auto">
              <a:xfrm>
                <a:off x="8732269" y="3420602"/>
                <a:ext cx="166760" cy="17273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iS1iďê"/>
              <p:cNvSpPr/>
              <p:nvPr/>
            </p:nvSpPr>
            <p:spPr bwMode="auto">
              <a:xfrm>
                <a:off x="8353039" y="3010791"/>
                <a:ext cx="417323" cy="481782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îSḷîḍè"/>
              <p:cNvSpPr/>
              <p:nvPr/>
            </p:nvSpPr>
            <p:spPr bwMode="auto">
              <a:xfrm>
                <a:off x="8344573" y="3003170"/>
                <a:ext cx="116816" cy="18627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íšḻîḓê"/>
              <p:cNvSpPr/>
              <p:nvPr/>
            </p:nvSpPr>
            <p:spPr bwMode="auto">
              <a:xfrm>
                <a:off x="7258518" y="2278381"/>
                <a:ext cx="402086" cy="34546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rgbClr val="DA8326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ïsḻîḑé"/>
              <p:cNvSpPr/>
              <p:nvPr/>
            </p:nvSpPr>
            <p:spPr bwMode="auto">
              <a:xfrm>
                <a:off x="7555638" y="1960861"/>
                <a:ext cx="148983" cy="38949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rgbClr val="DA8326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Slîďê"/>
              <p:cNvSpPr/>
              <p:nvPr/>
            </p:nvSpPr>
            <p:spPr bwMode="auto">
              <a:xfrm>
                <a:off x="7372795" y="2322409"/>
                <a:ext cx="428327" cy="519884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rgbClr val="E7A56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ṥḻïḓè"/>
              <p:cNvSpPr/>
              <p:nvPr/>
            </p:nvSpPr>
            <p:spPr bwMode="auto">
              <a:xfrm>
                <a:off x="7592038" y="1916832"/>
                <a:ext cx="407165" cy="568147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rgbClr val="E7A56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íṡļîḓe"/>
              <p:cNvSpPr/>
              <p:nvPr/>
            </p:nvSpPr>
            <p:spPr bwMode="auto">
              <a:xfrm>
                <a:off x="7658065" y="2350351"/>
                <a:ext cx="766926" cy="787447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ísľíḑe"/>
              <p:cNvSpPr/>
              <p:nvPr/>
            </p:nvSpPr>
            <p:spPr bwMode="auto">
              <a:xfrm>
                <a:off x="9725588" y="3684360"/>
                <a:ext cx="160589" cy="166339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s1îḓe"/>
              <p:cNvSpPr/>
              <p:nvPr/>
            </p:nvSpPr>
            <p:spPr bwMode="auto">
              <a:xfrm>
                <a:off x="9360390" y="3289714"/>
                <a:ext cx="401880" cy="463955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íṥļîďê"/>
              <p:cNvSpPr/>
              <p:nvPr/>
            </p:nvSpPr>
            <p:spPr bwMode="auto">
              <a:xfrm>
                <a:off x="9352238" y="3282376"/>
                <a:ext cx="112494" cy="179385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îs1ïḑê"/>
              <p:cNvSpPr/>
              <p:nvPr/>
            </p:nvSpPr>
            <p:spPr bwMode="auto">
              <a:xfrm>
                <a:off x="8306373" y="2584407"/>
                <a:ext cx="387207" cy="332677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rgbClr val="DA8326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íṩ1îḋè"/>
              <p:cNvSpPr/>
              <p:nvPr/>
            </p:nvSpPr>
            <p:spPr bwMode="auto">
              <a:xfrm>
                <a:off x="8592498" y="2278637"/>
                <a:ext cx="143471" cy="375077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rgbClr val="DA8326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íṡľîḋè"/>
              <p:cNvSpPr/>
              <p:nvPr/>
            </p:nvSpPr>
            <p:spPr bwMode="auto">
              <a:xfrm>
                <a:off x="8416421" y="2626806"/>
                <a:ext cx="412477" cy="500646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rgbClr val="E7A56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iŝļidé"/>
              <p:cNvSpPr/>
              <p:nvPr/>
            </p:nvSpPr>
            <p:spPr bwMode="auto">
              <a:xfrm>
                <a:off x="8627550" y="2236236"/>
                <a:ext cx="392098" cy="547123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rgbClr val="E7A563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îṡḷïḑè"/>
              <p:cNvSpPr/>
              <p:nvPr/>
            </p:nvSpPr>
            <p:spPr bwMode="auto">
              <a:xfrm>
                <a:off x="8691135" y="2653714"/>
                <a:ext cx="738546" cy="758308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îšľïďé"/>
              <p:cNvSpPr/>
              <p:nvPr/>
            </p:nvSpPr>
            <p:spPr bwMode="auto">
              <a:xfrm>
                <a:off x="8960103" y="4104624"/>
                <a:ext cx="158920" cy="164609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iṡļîḋe"/>
              <p:cNvSpPr/>
              <p:nvPr/>
            </p:nvSpPr>
            <p:spPr bwMode="auto">
              <a:xfrm>
                <a:off x="8598703" y="3714080"/>
                <a:ext cx="397702" cy="459131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iṧḷïḋè"/>
              <p:cNvSpPr/>
              <p:nvPr/>
            </p:nvSpPr>
            <p:spPr bwMode="auto">
              <a:xfrm>
                <a:off x="8590636" y="3706818"/>
                <a:ext cx="111325" cy="17752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îṥliḍe"/>
              <p:cNvSpPr/>
              <p:nvPr/>
            </p:nvSpPr>
            <p:spPr bwMode="auto">
              <a:xfrm>
                <a:off x="7555642" y="3016104"/>
                <a:ext cx="383181" cy="329219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iṣ1íde"/>
              <p:cNvSpPr/>
              <p:nvPr/>
            </p:nvSpPr>
            <p:spPr bwMode="auto">
              <a:xfrm>
                <a:off x="7838793" y="2713513"/>
                <a:ext cx="141979" cy="371178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iṥḻïďè"/>
              <p:cNvSpPr/>
              <p:nvPr/>
            </p:nvSpPr>
            <p:spPr bwMode="auto">
              <a:xfrm>
                <a:off x="7664547" y="3047772"/>
                <a:ext cx="408189" cy="495442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ïṥľïḓê"/>
              <p:cNvSpPr/>
              <p:nvPr/>
            </p:nvSpPr>
            <p:spPr bwMode="auto">
              <a:xfrm>
                <a:off x="7868337" y="2676701"/>
                <a:ext cx="388022" cy="541436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ïṥļíďè"/>
              <p:cNvSpPr/>
              <p:nvPr/>
            </p:nvSpPr>
            <p:spPr bwMode="auto">
              <a:xfrm>
                <a:off x="7936404" y="3084691"/>
                <a:ext cx="730868" cy="75042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4" name="ïş1íde"/>
            <p:cNvSpPr/>
            <p:nvPr/>
          </p:nvSpPr>
          <p:spPr>
            <a:xfrm>
              <a:off x="2027548" y="3381583"/>
              <a:ext cx="676984" cy="6769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ṣľiḑè"/>
            <p:cNvSpPr/>
            <p:nvPr/>
          </p:nvSpPr>
          <p:spPr bwMode="auto">
            <a:xfrm>
              <a:off x="2190335" y="3549482"/>
              <a:ext cx="351410" cy="341194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ṣlíḑé"/>
            <p:cNvSpPr/>
            <p:nvPr/>
          </p:nvSpPr>
          <p:spPr>
            <a:xfrm>
              <a:off x="2027548" y="4686287"/>
              <a:ext cx="676984" cy="6769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ṡḻíďê"/>
            <p:cNvSpPr/>
            <p:nvPr/>
          </p:nvSpPr>
          <p:spPr bwMode="auto">
            <a:xfrm>
              <a:off x="2190335" y="4809236"/>
              <a:ext cx="351410" cy="431089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ïšḷíḋê"/>
            <p:cNvSpPr/>
            <p:nvPr/>
          </p:nvSpPr>
          <p:spPr>
            <a:xfrm>
              <a:off x="2027548" y="2069285"/>
              <a:ext cx="676984" cy="6769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9" name="ïṡliḑé"/>
            <p:cNvGrpSpPr/>
            <p:nvPr/>
          </p:nvGrpSpPr>
          <p:grpSpPr>
            <a:xfrm>
              <a:off x="2191361" y="2266805"/>
              <a:ext cx="349366" cy="281944"/>
              <a:chOff x="2700338" y="2965449"/>
              <a:chExt cx="271462" cy="219075"/>
            </a:xfrm>
            <a:solidFill>
              <a:schemeClr val="bg1"/>
            </a:solidFill>
          </p:grpSpPr>
          <p:sp>
            <p:nvSpPr>
              <p:cNvPr id="86" name="îṧḷïḍe"/>
              <p:cNvSpPr/>
              <p:nvPr/>
            </p:nvSpPr>
            <p:spPr bwMode="auto">
              <a:xfrm>
                <a:off x="2754313" y="2987674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ṧľîḓè"/>
              <p:cNvSpPr/>
              <p:nvPr/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ïŝḻiḋe"/>
              <p:cNvSpPr/>
              <p:nvPr/>
            </p:nvSpPr>
            <p:spPr bwMode="auto">
              <a:xfrm>
                <a:off x="2865438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ṣḻïḋé"/>
              <p:cNvSpPr/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ïṣľiḓê"/>
            <p:cNvGrpSpPr/>
            <p:nvPr/>
          </p:nvGrpSpPr>
          <p:grpSpPr>
            <a:xfrm>
              <a:off x="2704532" y="1991536"/>
              <a:ext cx="2462237" cy="870151"/>
              <a:chOff x="8747280" y="2537250"/>
              <a:chExt cx="2462237" cy="870151"/>
            </a:xfrm>
          </p:grpSpPr>
          <p:sp>
            <p:nvSpPr>
              <p:cNvPr id="84" name="íṥḻíḍe"/>
              <p:cNvSpPr txBox="1"/>
              <p:nvPr/>
            </p:nvSpPr>
            <p:spPr bwMode="auto">
              <a:xfrm>
                <a:off x="8747280" y="2537250"/>
                <a:ext cx="2462237" cy="3099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6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5" name="íṣľîḍê"/>
              <p:cNvSpPr txBox="1"/>
              <p:nvPr/>
            </p:nvSpPr>
            <p:spPr bwMode="auto">
              <a:xfrm>
                <a:off x="8747280" y="285122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išlïḍé"/>
            <p:cNvGrpSpPr/>
            <p:nvPr/>
          </p:nvGrpSpPr>
          <p:grpSpPr>
            <a:xfrm>
              <a:off x="2704532" y="3291249"/>
              <a:ext cx="2462237" cy="870152"/>
              <a:chOff x="8747280" y="3998259"/>
              <a:chExt cx="2462237" cy="870152"/>
            </a:xfrm>
          </p:grpSpPr>
          <p:sp>
            <p:nvSpPr>
              <p:cNvPr id="82" name="îṧlidê"/>
              <p:cNvSpPr txBox="1"/>
              <p:nvPr/>
            </p:nvSpPr>
            <p:spPr bwMode="auto">
              <a:xfrm>
                <a:off x="8747280" y="3998259"/>
                <a:ext cx="2462237" cy="3099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6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3" name="iṩļîḍe"/>
              <p:cNvSpPr txBox="1"/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îṩḻïḓé"/>
            <p:cNvGrpSpPr/>
            <p:nvPr/>
          </p:nvGrpSpPr>
          <p:grpSpPr>
            <a:xfrm>
              <a:off x="2704532" y="4601950"/>
              <a:ext cx="2462237" cy="870152"/>
              <a:chOff x="8747280" y="3998259"/>
              <a:chExt cx="2462237" cy="870152"/>
            </a:xfrm>
          </p:grpSpPr>
          <p:sp>
            <p:nvSpPr>
              <p:cNvPr id="80" name="ïṧļïḓé"/>
              <p:cNvSpPr txBox="1"/>
              <p:nvPr/>
            </p:nvSpPr>
            <p:spPr bwMode="auto">
              <a:xfrm>
                <a:off x="8747280" y="3998259"/>
                <a:ext cx="2462237" cy="3099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70000" lnSpcReduction="20000"/>
              </a:bodyPr>
              <a:lstStyle/>
              <a:p>
                <a:pPr algn="l" latinLnBrk="0"/>
                <a:r>
                  <a:rPr lang="zh-CN" altLang="en-US" sz="1600" b="1" dirty="0">
                    <a:effectLst/>
                    <a:cs typeface="+mn-ea"/>
                    <a:sym typeface="+mn-lt"/>
                  </a:rPr>
                  <a:t>标题内容</a:t>
                </a:r>
              </a:p>
            </p:txBody>
          </p:sp>
          <p:sp>
            <p:nvSpPr>
              <p:cNvPr id="81" name="ïṧľiḍê"/>
              <p:cNvSpPr txBox="1"/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18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9750" y="1379350"/>
            <a:ext cx="8091779" cy="2863457"/>
            <a:chOff x="719667" y="1839133"/>
            <a:chExt cx="10789039" cy="3817943"/>
          </a:xfrm>
        </p:grpSpPr>
        <p:grpSp>
          <p:nvGrpSpPr>
            <p:cNvPr id="72" name="iSľïḓê"/>
            <p:cNvGrpSpPr/>
            <p:nvPr/>
          </p:nvGrpSpPr>
          <p:grpSpPr>
            <a:xfrm>
              <a:off x="4715384" y="1839133"/>
              <a:ext cx="3095624" cy="3817943"/>
              <a:chOff x="4715384" y="1839132"/>
              <a:chExt cx="3095624" cy="3817943"/>
            </a:xfrm>
          </p:grpSpPr>
          <p:grpSp>
            <p:nvGrpSpPr>
              <p:cNvPr id="110" name="ïśľïḑe"/>
              <p:cNvGrpSpPr/>
              <p:nvPr/>
            </p:nvGrpSpPr>
            <p:grpSpPr>
              <a:xfrm>
                <a:off x="4715384" y="4643694"/>
                <a:ext cx="3095624" cy="1013381"/>
                <a:chOff x="4889500" y="4559301"/>
                <a:chExt cx="2400300" cy="1392238"/>
              </a:xfrm>
            </p:grpSpPr>
            <p:sp>
              <p:nvSpPr>
                <p:cNvPr id="136" name="íṩľiḓè"/>
                <p:cNvSpPr/>
                <p:nvPr/>
              </p:nvSpPr>
              <p:spPr bwMode="auto">
                <a:xfrm>
                  <a:off x="5365750" y="4797426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9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íš1íḑe"/>
                <p:cNvSpPr/>
                <p:nvPr/>
              </p:nvSpPr>
              <p:spPr bwMode="auto">
                <a:xfrm>
                  <a:off x="4889500" y="4797426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iṧliďe"/>
                <p:cNvSpPr/>
                <p:nvPr/>
              </p:nvSpPr>
              <p:spPr bwMode="auto">
                <a:xfrm>
                  <a:off x="6089650" y="5160963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19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iṣ1îdé"/>
                <p:cNvSpPr/>
                <p:nvPr/>
              </p:nvSpPr>
              <p:spPr bwMode="auto">
                <a:xfrm>
                  <a:off x="4889500" y="45593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4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4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1" name="íśḷïḋé"/>
              <p:cNvGrpSpPr/>
              <p:nvPr/>
            </p:nvGrpSpPr>
            <p:grpSpPr>
              <a:xfrm>
                <a:off x="4715384" y="4085097"/>
                <a:ext cx="3095624" cy="1008762"/>
                <a:chOff x="4889500" y="3152776"/>
                <a:chExt cx="2400300" cy="1385888"/>
              </a:xfrm>
            </p:grpSpPr>
            <p:sp>
              <p:nvSpPr>
                <p:cNvPr id="132" name="îṥļîḓê"/>
                <p:cNvSpPr/>
                <p:nvPr/>
              </p:nvSpPr>
              <p:spPr bwMode="auto">
                <a:xfrm>
                  <a:off x="5365750" y="3390901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ísļíḓe"/>
                <p:cNvSpPr/>
                <p:nvPr/>
              </p:nvSpPr>
              <p:spPr bwMode="auto">
                <a:xfrm>
                  <a:off x="4889500" y="3390901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599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599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iṣḻiḓê"/>
                <p:cNvSpPr/>
                <p:nvPr/>
              </p:nvSpPr>
              <p:spPr bwMode="auto">
                <a:xfrm>
                  <a:off x="6089650" y="3748088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ïṥliḓé"/>
                <p:cNvSpPr/>
                <p:nvPr/>
              </p:nvSpPr>
              <p:spPr bwMode="auto">
                <a:xfrm>
                  <a:off x="4889500" y="3152776"/>
                  <a:ext cx="2400300" cy="1189038"/>
                </a:xfrm>
                <a:custGeom>
                  <a:avLst/>
                  <a:gdLst>
                    <a:gd name="T0" fmla="*/ 756 w 1512"/>
                    <a:gd name="T1" fmla="*/ 0 h 749"/>
                    <a:gd name="T2" fmla="*/ 1512 w 1512"/>
                    <a:gd name="T3" fmla="*/ 375 h 749"/>
                    <a:gd name="T4" fmla="*/ 756 w 1512"/>
                    <a:gd name="T5" fmla="*/ 749 h 749"/>
                    <a:gd name="T6" fmla="*/ 0 w 1512"/>
                    <a:gd name="T7" fmla="*/ 375 h 749"/>
                    <a:gd name="T8" fmla="*/ 756 w 1512"/>
                    <a:gd name="T9" fmla="*/ 0 h 749"/>
                    <a:gd name="T10" fmla="*/ 300 w 1512"/>
                    <a:gd name="T11" fmla="*/ 375 h 749"/>
                    <a:gd name="T12" fmla="*/ 756 w 1512"/>
                    <a:gd name="T13" fmla="*/ 604 h 749"/>
                    <a:gd name="T14" fmla="*/ 1211 w 1512"/>
                    <a:gd name="T15" fmla="*/ 375 h 749"/>
                    <a:gd name="T16" fmla="*/ 756 w 1512"/>
                    <a:gd name="T17" fmla="*/ 150 h 749"/>
                    <a:gd name="T18" fmla="*/ 300 w 1512"/>
                    <a:gd name="T19" fmla="*/ 375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49">
                      <a:moveTo>
                        <a:pt x="756" y="0"/>
                      </a:moveTo>
                      <a:lnTo>
                        <a:pt x="1512" y="375"/>
                      </a:lnTo>
                      <a:lnTo>
                        <a:pt x="756" y="749"/>
                      </a:lnTo>
                      <a:lnTo>
                        <a:pt x="0" y="375"/>
                      </a:lnTo>
                      <a:lnTo>
                        <a:pt x="756" y="0"/>
                      </a:lnTo>
                      <a:close/>
                      <a:moveTo>
                        <a:pt x="300" y="375"/>
                      </a:moveTo>
                      <a:lnTo>
                        <a:pt x="756" y="604"/>
                      </a:lnTo>
                      <a:lnTo>
                        <a:pt x="1211" y="375"/>
                      </a:lnTo>
                      <a:lnTo>
                        <a:pt x="756" y="150"/>
                      </a:lnTo>
                      <a:lnTo>
                        <a:pt x="300" y="37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2" name="îšḷiďé"/>
              <p:cNvGrpSpPr/>
              <p:nvPr/>
            </p:nvGrpSpPr>
            <p:grpSpPr>
              <a:xfrm>
                <a:off x="4715384" y="3521876"/>
                <a:ext cx="3095624" cy="1013381"/>
                <a:chOff x="4889500" y="4090988"/>
                <a:chExt cx="2400300" cy="1392238"/>
              </a:xfrm>
            </p:grpSpPr>
            <p:sp>
              <p:nvSpPr>
                <p:cNvPr id="128" name="íṥļîḑe"/>
                <p:cNvSpPr/>
                <p:nvPr/>
              </p:nvSpPr>
              <p:spPr bwMode="auto">
                <a:xfrm>
                  <a:off x="5365750" y="43291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4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îŝľïḑè"/>
                <p:cNvSpPr/>
                <p:nvPr/>
              </p:nvSpPr>
              <p:spPr bwMode="auto">
                <a:xfrm>
                  <a:off x="4889500" y="4329113"/>
                  <a:ext cx="1922463" cy="1154113"/>
                </a:xfrm>
                <a:custGeom>
                  <a:avLst/>
                  <a:gdLst>
                    <a:gd name="T0" fmla="*/ 1211 w 1211"/>
                    <a:gd name="T1" fmla="*/ 224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4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4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4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4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4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îṧlidè"/>
                <p:cNvSpPr/>
                <p:nvPr/>
              </p:nvSpPr>
              <p:spPr bwMode="auto">
                <a:xfrm>
                  <a:off x="6089650" y="4684713"/>
                  <a:ext cx="1200150" cy="798513"/>
                </a:xfrm>
                <a:custGeom>
                  <a:avLst/>
                  <a:gdLst>
                    <a:gd name="T0" fmla="*/ 756 w 756"/>
                    <a:gd name="T1" fmla="*/ 0 h 503"/>
                    <a:gd name="T2" fmla="*/ 756 w 756"/>
                    <a:gd name="T3" fmla="*/ 124 h 503"/>
                    <a:gd name="T4" fmla="*/ 0 w 756"/>
                    <a:gd name="T5" fmla="*/ 503 h 503"/>
                    <a:gd name="T6" fmla="*/ 0 w 756"/>
                    <a:gd name="T7" fmla="*/ 379 h 503"/>
                    <a:gd name="T8" fmla="*/ 756 w 756"/>
                    <a:gd name="T9" fmla="*/ 0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503">
                      <a:moveTo>
                        <a:pt x="756" y="0"/>
                      </a:moveTo>
                      <a:lnTo>
                        <a:pt x="756" y="124"/>
                      </a:lnTo>
                      <a:lnTo>
                        <a:pt x="0" y="50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íṥ1iďè"/>
                <p:cNvSpPr/>
                <p:nvPr/>
              </p:nvSpPr>
              <p:spPr bwMode="auto">
                <a:xfrm>
                  <a:off x="4889500" y="4090988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50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50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" name="îŝľíḋé"/>
              <p:cNvGrpSpPr/>
              <p:nvPr/>
            </p:nvGrpSpPr>
            <p:grpSpPr>
              <a:xfrm>
                <a:off x="4715384" y="2958650"/>
                <a:ext cx="3095624" cy="1013381"/>
                <a:chOff x="4889500" y="2678113"/>
                <a:chExt cx="2400300" cy="1392238"/>
              </a:xfrm>
            </p:grpSpPr>
            <p:sp>
              <p:nvSpPr>
                <p:cNvPr id="124" name="íSḻiďé"/>
                <p:cNvSpPr/>
                <p:nvPr/>
              </p:nvSpPr>
              <p:spPr bwMode="auto">
                <a:xfrm>
                  <a:off x="5365750" y="2916238"/>
                  <a:ext cx="723900" cy="558800"/>
                </a:xfrm>
                <a:custGeom>
                  <a:avLst/>
                  <a:gdLst>
                    <a:gd name="T0" fmla="*/ 456 w 456"/>
                    <a:gd name="T1" fmla="*/ 0 h 352"/>
                    <a:gd name="T2" fmla="*/ 456 w 456"/>
                    <a:gd name="T3" fmla="*/ 123 h 352"/>
                    <a:gd name="T4" fmla="*/ 0 w 456"/>
                    <a:gd name="T5" fmla="*/ 352 h 352"/>
                    <a:gd name="T6" fmla="*/ 0 w 456"/>
                    <a:gd name="T7" fmla="*/ 229 h 352"/>
                    <a:gd name="T8" fmla="*/ 456 w 456"/>
                    <a:gd name="T9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52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52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íṥḷiḋe"/>
                <p:cNvSpPr/>
                <p:nvPr/>
              </p:nvSpPr>
              <p:spPr bwMode="auto">
                <a:xfrm>
                  <a:off x="4889500" y="2916238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52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52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52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52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52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íṣļíďê"/>
                <p:cNvSpPr/>
                <p:nvPr/>
              </p:nvSpPr>
              <p:spPr bwMode="auto">
                <a:xfrm>
                  <a:off x="6089650" y="3279776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î$1îḍe"/>
                <p:cNvSpPr/>
                <p:nvPr/>
              </p:nvSpPr>
              <p:spPr bwMode="auto">
                <a:xfrm>
                  <a:off x="4889500" y="2678113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4" name="îṥlíḑé"/>
              <p:cNvGrpSpPr/>
              <p:nvPr/>
            </p:nvGrpSpPr>
            <p:grpSpPr>
              <a:xfrm>
                <a:off x="4715384" y="2401209"/>
                <a:ext cx="3095624" cy="1007606"/>
                <a:chOff x="4889500" y="3622676"/>
                <a:chExt cx="2400300" cy="1384300"/>
              </a:xfrm>
            </p:grpSpPr>
            <p:sp>
              <p:nvSpPr>
                <p:cNvPr id="120" name="îṣľîḓe"/>
                <p:cNvSpPr/>
                <p:nvPr/>
              </p:nvSpPr>
              <p:spPr bwMode="auto">
                <a:xfrm>
                  <a:off x="5365750" y="38592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íṡļiḍé"/>
                <p:cNvSpPr/>
                <p:nvPr/>
              </p:nvSpPr>
              <p:spPr bwMode="auto">
                <a:xfrm>
                  <a:off x="4889500" y="3859213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604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604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íṩḻïḑê"/>
                <p:cNvSpPr/>
                <p:nvPr/>
              </p:nvSpPr>
              <p:spPr bwMode="auto">
                <a:xfrm>
                  <a:off x="6089650" y="4216401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9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íṣļiḓé"/>
                <p:cNvSpPr/>
                <p:nvPr/>
              </p:nvSpPr>
              <p:spPr bwMode="auto">
                <a:xfrm>
                  <a:off x="4889500" y="3622676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49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49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" name="ïS1îḓé"/>
              <p:cNvGrpSpPr/>
              <p:nvPr/>
            </p:nvGrpSpPr>
            <p:grpSpPr>
              <a:xfrm>
                <a:off x="4715384" y="1839132"/>
                <a:ext cx="3095624" cy="1012225"/>
                <a:chOff x="4889500" y="2209801"/>
                <a:chExt cx="2400300" cy="1390650"/>
              </a:xfrm>
            </p:grpSpPr>
            <p:sp>
              <p:nvSpPr>
                <p:cNvPr id="116" name="ïSḷiḍê"/>
                <p:cNvSpPr/>
                <p:nvPr/>
              </p:nvSpPr>
              <p:spPr bwMode="auto">
                <a:xfrm>
                  <a:off x="5365750" y="2446338"/>
                  <a:ext cx="723900" cy="554038"/>
                </a:xfrm>
                <a:custGeom>
                  <a:avLst/>
                  <a:gdLst>
                    <a:gd name="T0" fmla="*/ 456 w 456"/>
                    <a:gd name="T1" fmla="*/ 0 h 349"/>
                    <a:gd name="T2" fmla="*/ 456 w 456"/>
                    <a:gd name="T3" fmla="*/ 124 h 349"/>
                    <a:gd name="T4" fmla="*/ 0 w 456"/>
                    <a:gd name="T5" fmla="*/ 349 h 349"/>
                    <a:gd name="T6" fmla="*/ 0 w 456"/>
                    <a:gd name="T7" fmla="*/ 230 h 349"/>
                    <a:gd name="T8" fmla="*/ 456 w 456"/>
                    <a:gd name="T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9">
                      <a:moveTo>
                        <a:pt x="456" y="0"/>
                      </a:moveTo>
                      <a:lnTo>
                        <a:pt x="456" y="124"/>
                      </a:lnTo>
                      <a:lnTo>
                        <a:pt x="0" y="349"/>
                      </a:lnTo>
                      <a:lnTo>
                        <a:pt x="0" y="230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iŝļïḑè"/>
                <p:cNvSpPr/>
                <p:nvPr/>
              </p:nvSpPr>
              <p:spPr bwMode="auto">
                <a:xfrm>
                  <a:off x="4889500" y="2446338"/>
                  <a:ext cx="1922463" cy="1154113"/>
                </a:xfrm>
                <a:custGeom>
                  <a:avLst/>
                  <a:gdLst>
                    <a:gd name="T0" fmla="*/ 1211 w 1211"/>
                    <a:gd name="T1" fmla="*/ 230 h 727"/>
                    <a:gd name="T2" fmla="*/ 1211 w 1211"/>
                    <a:gd name="T3" fmla="*/ 349 h 727"/>
                    <a:gd name="T4" fmla="*/ 756 w 1211"/>
                    <a:gd name="T5" fmla="*/ 124 h 727"/>
                    <a:gd name="T6" fmla="*/ 756 w 1211"/>
                    <a:gd name="T7" fmla="*/ 0 h 727"/>
                    <a:gd name="T8" fmla="*/ 1211 w 1211"/>
                    <a:gd name="T9" fmla="*/ 230 h 727"/>
                    <a:gd name="T10" fmla="*/ 0 w 1211"/>
                    <a:gd name="T11" fmla="*/ 349 h 727"/>
                    <a:gd name="T12" fmla="*/ 756 w 1211"/>
                    <a:gd name="T13" fmla="*/ 727 h 727"/>
                    <a:gd name="T14" fmla="*/ 756 w 1211"/>
                    <a:gd name="T15" fmla="*/ 604 h 727"/>
                    <a:gd name="T16" fmla="*/ 0 w 1211"/>
                    <a:gd name="T17" fmla="*/ 230 h 727"/>
                    <a:gd name="T18" fmla="*/ 0 w 1211"/>
                    <a:gd name="T19" fmla="*/ 349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30"/>
                      </a:moveTo>
                      <a:lnTo>
                        <a:pt x="1211" y="349"/>
                      </a:lnTo>
                      <a:lnTo>
                        <a:pt x="756" y="124"/>
                      </a:lnTo>
                      <a:lnTo>
                        <a:pt x="756" y="0"/>
                      </a:lnTo>
                      <a:lnTo>
                        <a:pt x="1211" y="230"/>
                      </a:lnTo>
                      <a:close/>
                      <a:moveTo>
                        <a:pt x="0" y="349"/>
                      </a:moveTo>
                      <a:lnTo>
                        <a:pt x="756" y="727"/>
                      </a:lnTo>
                      <a:lnTo>
                        <a:pt x="756" y="604"/>
                      </a:lnTo>
                      <a:lnTo>
                        <a:pt x="0" y="230"/>
                      </a:lnTo>
                      <a:lnTo>
                        <a:pt x="0" y="34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iṣḷîḑê"/>
                <p:cNvSpPr/>
                <p:nvPr/>
              </p:nvSpPr>
              <p:spPr bwMode="auto">
                <a:xfrm>
                  <a:off x="6089650" y="2811463"/>
                  <a:ext cx="1200150" cy="788988"/>
                </a:xfrm>
                <a:custGeom>
                  <a:avLst/>
                  <a:gdLst>
                    <a:gd name="T0" fmla="*/ 756 w 756"/>
                    <a:gd name="T1" fmla="*/ 0 h 497"/>
                    <a:gd name="T2" fmla="*/ 756 w 756"/>
                    <a:gd name="T3" fmla="*/ 119 h 497"/>
                    <a:gd name="T4" fmla="*/ 0 w 756"/>
                    <a:gd name="T5" fmla="*/ 497 h 497"/>
                    <a:gd name="T6" fmla="*/ 0 w 756"/>
                    <a:gd name="T7" fmla="*/ 374 h 497"/>
                    <a:gd name="T8" fmla="*/ 756 w 756"/>
                    <a:gd name="T9" fmla="*/ 0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7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7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îslidè"/>
                <p:cNvSpPr/>
                <p:nvPr/>
              </p:nvSpPr>
              <p:spPr bwMode="auto">
                <a:xfrm>
                  <a:off x="4889500" y="22098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49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49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73" name="直接箭头连接符 72"/>
            <p:cNvCxnSpPr/>
            <p:nvPr/>
          </p:nvCxnSpPr>
          <p:spPr>
            <a:xfrm>
              <a:off x="7928659" y="5116717"/>
              <a:ext cx="432000" cy="0"/>
            </a:xfrm>
            <a:prstGeom prst="straightConnector1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îṧļíḍè"/>
            <p:cNvGrpSpPr/>
            <p:nvPr/>
          </p:nvGrpSpPr>
          <p:grpSpPr>
            <a:xfrm flipH="1">
              <a:off x="4302180" y="1927703"/>
              <a:ext cx="0" cy="783911"/>
              <a:chOff x="33075" y="-1"/>
              <a:chExt cx="3467961" cy="1461015"/>
            </a:xfrm>
          </p:grpSpPr>
          <p:sp>
            <p:nvSpPr>
              <p:cNvPr id="108" name="iṧḷidê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íṥḻïḓé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îṣ1îḋe"/>
            <p:cNvGrpSpPr/>
            <p:nvPr/>
          </p:nvGrpSpPr>
          <p:grpSpPr>
            <a:xfrm flipH="1">
              <a:off x="4302180" y="3059405"/>
              <a:ext cx="0" cy="783911"/>
              <a:chOff x="33075" y="-1"/>
              <a:chExt cx="3467961" cy="1461015"/>
            </a:xfrm>
          </p:grpSpPr>
          <p:sp>
            <p:nvSpPr>
              <p:cNvPr id="106" name="íśḻïdé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ïṩḻîḓê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işlïḍe"/>
            <p:cNvGrpSpPr/>
            <p:nvPr/>
          </p:nvGrpSpPr>
          <p:grpSpPr>
            <a:xfrm flipH="1">
              <a:off x="4302180" y="4164712"/>
              <a:ext cx="0" cy="783911"/>
              <a:chOff x="33075" y="-1"/>
              <a:chExt cx="3467961" cy="1461015"/>
            </a:xfrm>
          </p:grpSpPr>
          <p:sp>
            <p:nvSpPr>
              <p:cNvPr id="104" name="iš1îḍé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ṧḻídé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íṡ1ïḋê"/>
            <p:cNvGrpSpPr/>
            <p:nvPr/>
          </p:nvGrpSpPr>
          <p:grpSpPr>
            <a:xfrm flipV="1">
              <a:off x="7923867" y="2490347"/>
              <a:ext cx="0" cy="783911"/>
              <a:chOff x="33075" y="-1"/>
              <a:chExt cx="3467961" cy="1461015"/>
            </a:xfrm>
          </p:grpSpPr>
          <p:sp>
            <p:nvSpPr>
              <p:cNvPr id="102" name="iSļîḋe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íśḻidè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ïşļiḓe"/>
            <p:cNvGrpSpPr/>
            <p:nvPr/>
          </p:nvGrpSpPr>
          <p:grpSpPr>
            <a:xfrm flipV="1">
              <a:off x="7923867" y="3595654"/>
              <a:ext cx="0" cy="783911"/>
              <a:chOff x="33075" y="-1"/>
              <a:chExt cx="3467961" cy="1461015"/>
            </a:xfrm>
          </p:grpSpPr>
          <p:sp>
            <p:nvSpPr>
              <p:cNvPr id="100" name="ïš1îdé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îṥ1ïdè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îS1iḑe"/>
            <p:cNvGrpSpPr/>
            <p:nvPr/>
          </p:nvGrpSpPr>
          <p:grpSpPr>
            <a:xfrm flipV="1">
              <a:off x="7965947" y="4723363"/>
              <a:ext cx="0" cy="783911"/>
              <a:chOff x="33075" y="-1"/>
              <a:chExt cx="3467961" cy="1461015"/>
            </a:xfrm>
          </p:grpSpPr>
          <p:sp>
            <p:nvSpPr>
              <p:cNvPr id="98" name="ïŝ1íḑe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î$líḓê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ï$liḓé"/>
            <p:cNvGrpSpPr/>
            <p:nvPr/>
          </p:nvGrpSpPr>
          <p:grpSpPr>
            <a:xfrm>
              <a:off x="719667" y="1921119"/>
              <a:ext cx="2766140" cy="767261"/>
              <a:chOff x="4012199" y="1347816"/>
              <a:chExt cx="2322052" cy="767261"/>
            </a:xfrm>
          </p:grpSpPr>
          <p:sp>
            <p:nvSpPr>
              <p:cNvPr id="96" name="iślïḋè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97" name="işḷîďé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îsliḋé"/>
            <p:cNvGrpSpPr/>
            <p:nvPr/>
          </p:nvGrpSpPr>
          <p:grpSpPr>
            <a:xfrm>
              <a:off x="719667" y="3036372"/>
              <a:ext cx="2766140" cy="767261"/>
              <a:chOff x="4012199" y="1347816"/>
              <a:chExt cx="2322052" cy="767261"/>
            </a:xfrm>
          </p:grpSpPr>
          <p:sp>
            <p:nvSpPr>
              <p:cNvPr id="94" name="íŝḷíḓè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95" name="îś1íďé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ísļïdè"/>
            <p:cNvGrpSpPr/>
            <p:nvPr/>
          </p:nvGrpSpPr>
          <p:grpSpPr>
            <a:xfrm>
              <a:off x="719667" y="4151625"/>
              <a:ext cx="2766140" cy="767261"/>
              <a:chOff x="4012199" y="1347816"/>
              <a:chExt cx="2322052" cy="767261"/>
            </a:xfrm>
          </p:grpSpPr>
          <p:sp>
            <p:nvSpPr>
              <p:cNvPr id="92" name="ïsḷïḍê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93" name="iṥliḍê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îşľîḑè"/>
            <p:cNvGrpSpPr/>
            <p:nvPr/>
          </p:nvGrpSpPr>
          <p:grpSpPr>
            <a:xfrm>
              <a:off x="8708724" y="2364716"/>
              <a:ext cx="2766140" cy="767261"/>
              <a:chOff x="4012199" y="1347816"/>
              <a:chExt cx="2322052" cy="767261"/>
            </a:xfrm>
          </p:grpSpPr>
          <p:sp>
            <p:nvSpPr>
              <p:cNvPr id="90" name="íŝlîḓe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91" name="îsḷîḓê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ïṩḷïďè"/>
            <p:cNvGrpSpPr/>
            <p:nvPr/>
          </p:nvGrpSpPr>
          <p:grpSpPr>
            <a:xfrm>
              <a:off x="8708724" y="3552364"/>
              <a:ext cx="2766140" cy="767261"/>
              <a:chOff x="4012199" y="1347816"/>
              <a:chExt cx="2322052" cy="767261"/>
            </a:xfrm>
          </p:grpSpPr>
          <p:sp>
            <p:nvSpPr>
              <p:cNvPr id="88" name="íśľïḓè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89" name="ïṧľîďe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iSľiḓe"/>
            <p:cNvGrpSpPr/>
            <p:nvPr/>
          </p:nvGrpSpPr>
          <p:grpSpPr>
            <a:xfrm>
              <a:off x="8742566" y="4740012"/>
              <a:ext cx="2766140" cy="767261"/>
              <a:chOff x="4012199" y="1347816"/>
              <a:chExt cx="2322052" cy="767261"/>
            </a:xfrm>
          </p:grpSpPr>
          <p:sp>
            <p:nvSpPr>
              <p:cNvPr id="86" name="îsļïḑè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87" name="íślïďê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标题内容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9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9353" y="924567"/>
            <a:ext cx="8056614" cy="3605713"/>
            <a:chOff x="719136" y="1232756"/>
            <a:chExt cx="10742153" cy="4807618"/>
          </a:xfrm>
        </p:grpSpPr>
        <p:sp>
          <p:nvSpPr>
            <p:cNvPr id="31" name="ïśļîḋe"/>
            <p:cNvSpPr/>
            <p:nvPr/>
          </p:nvSpPr>
          <p:spPr>
            <a:xfrm>
              <a:off x="719136" y="4636248"/>
              <a:ext cx="10742153" cy="119787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ṣļïḓé"/>
            <p:cNvSpPr/>
            <p:nvPr/>
          </p:nvSpPr>
          <p:spPr>
            <a:xfrm>
              <a:off x="719136" y="1401477"/>
              <a:ext cx="10742153" cy="119787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îṧḻîḑé"/>
            <p:cNvSpPr/>
            <p:nvPr/>
          </p:nvSpPr>
          <p:spPr>
            <a:xfrm>
              <a:off x="719136" y="3024056"/>
              <a:ext cx="10742153" cy="119787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śḷïḋè"/>
            <p:cNvSpPr/>
            <p:nvPr/>
          </p:nvSpPr>
          <p:spPr>
            <a:xfrm>
              <a:off x="5485581" y="1241287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ṧlïdè"/>
            <p:cNvSpPr/>
            <p:nvPr/>
          </p:nvSpPr>
          <p:spPr>
            <a:xfrm flipV="1">
              <a:off x="2160956" y="123346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ṡlídê"/>
            <p:cNvSpPr/>
            <p:nvPr/>
          </p:nvSpPr>
          <p:spPr>
            <a:xfrm flipH="1">
              <a:off x="5485580" y="2599354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şḷíďê"/>
            <p:cNvSpPr/>
            <p:nvPr/>
          </p:nvSpPr>
          <p:spPr>
            <a:xfrm>
              <a:off x="2160956" y="259935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šḷide"/>
            <p:cNvSpPr/>
            <p:nvPr/>
          </p:nvSpPr>
          <p:spPr>
            <a:xfrm>
              <a:off x="2297330" y="1232756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íṥľïḑé"/>
            <p:cNvSpPr/>
            <p:nvPr/>
          </p:nvSpPr>
          <p:spPr>
            <a:xfrm>
              <a:off x="5485581" y="2854723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sḻiḓè"/>
            <p:cNvSpPr/>
            <p:nvPr/>
          </p:nvSpPr>
          <p:spPr>
            <a:xfrm flipV="1">
              <a:off x="2160956" y="285604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ïṧļíḑè"/>
            <p:cNvSpPr/>
            <p:nvPr/>
          </p:nvSpPr>
          <p:spPr>
            <a:xfrm flipH="1">
              <a:off x="5485580" y="4221934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$ḷiḑé"/>
            <p:cNvSpPr/>
            <p:nvPr/>
          </p:nvSpPr>
          <p:spPr>
            <a:xfrm>
              <a:off x="2160956" y="4221934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ïśľïďè"/>
            <p:cNvSpPr/>
            <p:nvPr/>
          </p:nvSpPr>
          <p:spPr>
            <a:xfrm>
              <a:off x="2297330" y="2855336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ṣļiḑé"/>
            <p:cNvSpPr/>
            <p:nvPr/>
          </p:nvSpPr>
          <p:spPr>
            <a:xfrm>
              <a:off x="5485581" y="4466914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ṩḷïďê"/>
            <p:cNvSpPr/>
            <p:nvPr/>
          </p:nvSpPr>
          <p:spPr>
            <a:xfrm flipV="1">
              <a:off x="2160956" y="4468235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ŝliḋe"/>
            <p:cNvSpPr/>
            <p:nvPr/>
          </p:nvSpPr>
          <p:spPr>
            <a:xfrm flipH="1">
              <a:off x="5485580" y="5834125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ṩlíďê"/>
            <p:cNvSpPr/>
            <p:nvPr/>
          </p:nvSpPr>
          <p:spPr>
            <a:xfrm>
              <a:off x="2160956" y="5834125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ṡḻîďe"/>
            <p:cNvSpPr/>
            <p:nvPr/>
          </p:nvSpPr>
          <p:spPr>
            <a:xfrm>
              <a:off x="2297330" y="4467527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iṣ1îḓe"/>
            <p:cNvSpPr txBox="1"/>
            <p:nvPr/>
          </p:nvSpPr>
          <p:spPr>
            <a:xfrm>
              <a:off x="2713756" y="4804968"/>
              <a:ext cx="2468766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7" name="ïṧlïḍe"/>
            <p:cNvSpPr txBox="1"/>
            <p:nvPr/>
          </p:nvSpPr>
          <p:spPr>
            <a:xfrm>
              <a:off x="2732847" y="3193376"/>
              <a:ext cx="2453134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8" name="îṥlïḋê"/>
            <p:cNvSpPr txBox="1"/>
            <p:nvPr/>
          </p:nvSpPr>
          <p:spPr>
            <a:xfrm>
              <a:off x="2732847" y="1581784"/>
              <a:ext cx="2453134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59" name="íŝ1íḑè"/>
            <p:cNvSpPr/>
            <p:nvPr/>
          </p:nvSpPr>
          <p:spPr>
            <a:xfrm>
              <a:off x="9860077" y="4504316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iSḷîďe"/>
            <p:cNvSpPr/>
            <p:nvPr/>
          </p:nvSpPr>
          <p:spPr>
            <a:xfrm flipV="1">
              <a:off x="6535452" y="4505637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îsļîḓè"/>
            <p:cNvSpPr/>
            <p:nvPr/>
          </p:nvSpPr>
          <p:spPr>
            <a:xfrm flipH="1">
              <a:off x="9860076" y="5871527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ś1iḋè"/>
            <p:cNvSpPr/>
            <p:nvPr/>
          </p:nvSpPr>
          <p:spPr>
            <a:xfrm>
              <a:off x="6535452" y="5871527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śḻiďè"/>
            <p:cNvSpPr/>
            <p:nvPr/>
          </p:nvSpPr>
          <p:spPr>
            <a:xfrm>
              <a:off x="6671826" y="4504929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ïṩ1ïḋe"/>
            <p:cNvSpPr/>
            <p:nvPr/>
          </p:nvSpPr>
          <p:spPr>
            <a:xfrm>
              <a:off x="9848505" y="1275125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š1îḋé"/>
            <p:cNvSpPr/>
            <p:nvPr/>
          </p:nvSpPr>
          <p:spPr>
            <a:xfrm flipV="1">
              <a:off x="6523880" y="1276446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$ḻiḋè"/>
            <p:cNvSpPr/>
            <p:nvPr/>
          </p:nvSpPr>
          <p:spPr>
            <a:xfrm flipH="1">
              <a:off x="9848504" y="2642336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îşḷïdê"/>
            <p:cNvSpPr/>
            <p:nvPr/>
          </p:nvSpPr>
          <p:spPr>
            <a:xfrm>
              <a:off x="6523880" y="2642336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ṩľîḍe"/>
            <p:cNvSpPr/>
            <p:nvPr/>
          </p:nvSpPr>
          <p:spPr>
            <a:xfrm>
              <a:off x="6660254" y="1275738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ís1íďè"/>
            <p:cNvSpPr/>
            <p:nvPr/>
          </p:nvSpPr>
          <p:spPr>
            <a:xfrm>
              <a:off x="9849575" y="2886518"/>
              <a:ext cx="376757" cy="169948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ṧḻíḍê"/>
            <p:cNvSpPr/>
            <p:nvPr/>
          </p:nvSpPr>
          <p:spPr>
            <a:xfrm flipV="1">
              <a:off x="6524950" y="2887839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S1íḑe"/>
            <p:cNvSpPr/>
            <p:nvPr/>
          </p:nvSpPr>
          <p:spPr>
            <a:xfrm flipH="1">
              <a:off x="9849574" y="4253729"/>
              <a:ext cx="376757" cy="168847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  <a:gd name="connsiteX0-41" fmla="*/ 0 w 252277"/>
                <a:gd name="connsiteY0-42" fmla="*/ 0 h 168456"/>
                <a:gd name="connsiteX1-43" fmla="*/ 92529 w 252277"/>
                <a:gd name="connsiteY1-44" fmla="*/ 168456 h 168456"/>
                <a:gd name="connsiteX2-45" fmla="*/ 252277 w 252277"/>
                <a:gd name="connsiteY2-46" fmla="*/ 165463 h 168456"/>
                <a:gd name="connsiteX3-47" fmla="*/ 160565 w 252277"/>
                <a:gd name="connsiteY3-48" fmla="*/ 0 h 168456"/>
                <a:gd name="connsiteX4-49" fmla="*/ 0 w 252277"/>
                <a:gd name="connsiteY4-50" fmla="*/ 0 h 168456"/>
                <a:gd name="connsiteX0-51" fmla="*/ 0 w 252277"/>
                <a:gd name="connsiteY0-52" fmla="*/ 0 h 166551"/>
                <a:gd name="connsiteX1-53" fmla="*/ 90624 w 252277"/>
                <a:gd name="connsiteY1-54" fmla="*/ 166551 h 166551"/>
                <a:gd name="connsiteX2-55" fmla="*/ 252277 w 252277"/>
                <a:gd name="connsiteY2-56" fmla="*/ 165463 h 166551"/>
                <a:gd name="connsiteX3-57" fmla="*/ 160565 w 252277"/>
                <a:gd name="connsiteY3-58" fmla="*/ 0 h 166551"/>
                <a:gd name="connsiteX4-59" fmla="*/ 0 w 252277"/>
                <a:gd name="connsiteY4-60" fmla="*/ 0 h 166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6551">
                  <a:moveTo>
                    <a:pt x="0" y="0"/>
                  </a:moveTo>
                  <a:lnTo>
                    <a:pt x="90624" y="166551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ṧ1îḑê"/>
            <p:cNvSpPr/>
            <p:nvPr/>
          </p:nvSpPr>
          <p:spPr>
            <a:xfrm>
              <a:off x="6524950" y="4253729"/>
              <a:ext cx="376757" cy="167884"/>
            </a:xfrm>
            <a:custGeom>
              <a:avLst/>
              <a:gdLst>
                <a:gd name="connsiteX0" fmla="*/ 0 w 250372"/>
                <a:gd name="connsiteY0" fmla="*/ 0 h 157843"/>
                <a:gd name="connsiteX1" fmla="*/ 92529 w 250372"/>
                <a:gd name="connsiteY1" fmla="*/ 155121 h 157843"/>
                <a:gd name="connsiteX2" fmla="*/ 250372 w 250372"/>
                <a:gd name="connsiteY2" fmla="*/ 157843 h 157843"/>
                <a:gd name="connsiteX3" fmla="*/ 160565 w 250372"/>
                <a:gd name="connsiteY3" fmla="*/ 0 h 157843"/>
                <a:gd name="connsiteX4" fmla="*/ 0 w 250372"/>
                <a:gd name="connsiteY4" fmla="*/ 0 h 157843"/>
                <a:gd name="connsiteX0-1" fmla="*/ 0 w 250372"/>
                <a:gd name="connsiteY0-2" fmla="*/ 0 h 168456"/>
                <a:gd name="connsiteX1-3" fmla="*/ 92529 w 250372"/>
                <a:gd name="connsiteY1-4" fmla="*/ 168456 h 168456"/>
                <a:gd name="connsiteX2-5" fmla="*/ 250372 w 250372"/>
                <a:gd name="connsiteY2-6" fmla="*/ 157843 h 168456"/>
                <a:gd name="connsiteX3-7" fmla="*/ 160565 w 250372"/>
                <a:gd name="connsiteY3-8" fmla="*/ 0 h 168456"/>
                <a:gd name="connsiteX4-9" fmla="*/ 0 w 250372"/>
                <a:gd name="connsiteY4-10" fmla="*/ 0 h 168456"/>
                <a:gd name="connsiteX0-11" fmla="*/ 0 w 254182"/>
                <a:gd name="connsiteY0-12" fmla="*/ 0 h 169273"/>
                <a:gd name="connsiteX1-13" fmla="*/ 92529 w 254182"/>
                <a:gd name="connsiteY1-14" fmla="*/ 168456 h 169273"/>
                <a:gd name="connsiteX2-15" fmla="*/ 254182 w 254182"/>
                <a:gd name="connsiteY2-16" fmla="*/ 169273 h 169273"/>
                <a:gd name="connsiteX3-17" fmla="*/ 160565 w 254182"/>
                <a:gd name="connsiteY3-18" fmla="*/ 0 h 169273"/>
                <a:gd name="connsiteX4-19" fmla="*/ 0 w 254182"/>
                <a:gd name="connsiteY4-20" fmla="*/ 0 h 169273"/>
                <a:gd name="connsiteX0-21" fmla="*/ 0 w 252277"/>
                <a:gd name="connsiteY0-22" fmla="*/ 0 h 168456"/>
                <a:gd name="connsiteX1-23" fmla="*/ 92529 w 252277"/>
                <a:gd name="connsiteY1-24" fmla="*/ 168456 h 168456"/>
                <a:gd name="connsiteX2-25" fmla="*/ 252277 w 252277"/>
                <a:gd name="connsiteY2-26" fmla="*/ 165463 h 168456"/>
                <a:gd name="connsiteX3-27" fmla="*/ 160565 w 252277"/>
                <a:gd name="connsiteY3-28" fmla="*/ 0 h 168456"/>
                <a:gd name="connsiteX4-29" fmla="*/ 0 w 252277"/>
                <a:gd name="connsiteY4-30" fmla="*/ 0 h 168456"/>
                <a:gd name="connsiteX0-31" fmla="*/ 0 w 252277"/>
                <a:gd name="connsiteY0-32" fmla="*/ 0 h 165463"/>
                <a:gd name="connsiteX1-33" fmla="*/ 92529 w 252277"/>
                <a:gd name="connsiteY1-34" fmla="*/ 164646 h 165463"/>
                <a:gd name="connsiteX2-35" fmla="*/ 252277 w 252277"/>
                <a:gd name="connsiteY2-36" fmla="*/ 165463 h 165463"/>
                <a:gd name="connsiteX3-37" fmla="*/ 160565 w 252277"/>
                <a:gd name="connsiteY3-38" fmla="*/ 0 h 165463"/>
                <a:gd name="connsiteX4-39" fmla="*/ 0 w 252277"/>
                <a:gd name="connsiteY4-40" fmla="*/ 0 h 1654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2277" h="165463">
                  <a:moveTo>
                    <a:pt x="0" y="0"/>
                  </a:moveTo>
                  <a:lnTo>
                    <a:pt x="92529" y="164646"/>
                  </a:lnTo>
                  <a:lnTo>
                    <a:pt x="252277" y="165463"/>
                  </a:lnTo>
                  <a:lnTo>
                    <a:pt x="1605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îšľidê"/>
            <p:cNvSpPr/>
            <p:nvPr/>
          </p:nvSpPr>
          <p:spPr>
            <a:xfrm>
              <a:off x="6661324" y="2887131"/>
              <a:ext cx="3431498" cy="1535317"/>
            </a:xfrm>
            <a:custGeom>
              <a:avLst/>
              <a:gdLst>
                <a:gd name="connsiteX0" fmla="*/ 164130 w 2297738"/>
                <a:gd name="connsiteY0" fmla="*/ 289993 h 1312222"/>
                <a:gd name="connsiteX1" fmla="*/ 2133608 w 2297738"/>
                <a:gd name="connsiteY1" fmla="*/ 289993 h 1312222"/>
                <a:gd name="connsiteX2" fmla="*/ 2133608 w 2297738"/>
                <a:gd name="connsiteY2" fmla="*/ 1055901 h 1312222"/>
                <a:gd name="connsiteX3" fmla="*/ 164130 w 2297738"/>
                <a:gd name="connsiteY3" fmla="*/ 1055901 h 1312222"/>
                <a:gd name="connsiteX4" fmla="*/ 0 w 2297738"/>
                <a:gd name="connsiteY4" fmla="*/ 1 h 1312222"/>
                <a:gd name="connsiteX5" fmla="*/ 164123 w 2297738"/>
                <a:gd name="connsiteY5" fmla="*/ 1 h 1312222"/>
                <a:gd name="connsiteX6" fmla="*/ 164123 w 2297738"/>
                <a:gd name="connsiteY6" fmla="*/ 1312222 h 1312222"/>
                <a:gd name="connsiteX7" fmla="*/ 0 w 2297738"/>
                <a:gd name="connsiteY7" fmla="*/ 1312222 h 1312222"/>
                <a:gd name="connsiteX8" fmla="*/ 2133615 w 2297738"/>
                <a:gd name="connsiteY8" fmla="*/ 0 h 1312222"/>
                <a:gd name="connsiteX9" fmla="*/ 2297738 w 2297738"/>
                <a:gd name="connsiteY9" fmla="*/ 0 h 1312222"/>
                <a:gd name="connsiteX10" fmla="*/ 2297738 w 2297738"/>
                <a:gd name="connsiteY10" fmla="*/ 1312221 h 1312222"/>
                <a:gd name="connsiteX11" fmla="*/ 2133615 w 2297738"/>
                <a:gd name="connsiteY11" fmla="*/ 1312221 h 1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7738" h="1312222">
                  <a:moveTo>
                    <a:pt x="164130" y="289993"/>
                  </a:moveTo>
                  <a:lnTo>
                    <a:pt x="2133608" y="289993"/>
                  </a:lnTo>
                  <a:lnTo>
                    <a:pt x="2133608" y="1055901"/>
                  </a:lnTo>
                  <a:lnTo>
                    <a:pt x="164130" y="1055901"/>
                  </a:lnTo>
                  <a:close/>
                  <a:moveTo>
                    <a:pt x="0" y="1"/>
                  </a:moveTo>
                  <a:lnTo>
                    <a:pt x="164123" y="1"/>
                  </a:lnTo>
                  <a:lnTo>
                    <a:pt x="164123" y="1312222"/>
                  </a:lnTo>
                  <a:lnTo>
                    <a:pt x="0" y="1312222"/>
                  </a:lnTo>
                  <a:close/>
                  <a:moveTo>
                    <a:pt x="2133615" y="0"/>
                  </a:moveTo>
                  <a:lnTo>
                    <a:pt x="2297738" y="0"/>
                  </a:lnTo>
                  <a:lnTo>
                    <a:pt x="2297738" y="1312221"/>
                  </a:lnTo>
                  <a:lnTo>
                    <a:pt x="2133615" y="1312221"/>
                  </a:lnTo>
                  <a:close/>
                </a:path>
              </a:pathLst>
            </a:custGeom>
            <a:solidFill>
              <a:srgbClr val="A73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ïṣľïḋe"/>
            <p:cNvSpPr txBox="1"/>
            <p:nvPr/>
          </p:nvSpPr>
          <p:spPr>
            <a:xfrm>
              <a:off x="7094496" y="4840972"/>
              <a:ext cx="24459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5" name="íSlîďè"/>
            <p:cNvSpPr txBox="1"/>
            <p:nvPr/>
          </p:nvSpPr>
          <p:spPr>
            <a:xfrm>
              <a:off x="7094496" y="3229380"/>
              <a:ext cx="24459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6" name="íśļiḓê"/>
            <p:cNvSpPr txBox="1"/>
            <p:nvPr/>
          </p:nvSpPr>
          <p:spPr>
            <a:xfrm>
              <a:off x="7094496" y="1617788"/>
              <a:ext cx="2445952" cy="316220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标题内容</a:t>
              </a:r>
            </a:p>
          </p:txBody>
        </p:sp>
        <p:sp>
          <p:nvSpPr>
            <p:cNvPr id="77" name="ïṡḻídé"/>
            <p:cNvSpPr/>
            <p:nvPr/>
          </p:nvSpPr>
          <p:spPr bwMode="auto">
            <a:xfrm>
              <a:off x="2732847" y="3532499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išļiďe"/>
            <p:cNvSpPr/>
            <p:nvPr/>
          </p:nvSpPr>
          <p:spPr bwMode="auto">
            <a:xfrm>
              <a:off x="7096821" y="3532499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šḷiḑê"/>
            <p:cNvSpPr/>
            <p:nvPr/>
          </p:nvSpPr>
          <p:spPr bwMode="auto">
            <a:xfrm>
              <a:off x="2735348" y="5141938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íśḻïďé"/>
            <p:cNvSpPr/>
            <p:nvPr/>
          </p:nvSpPr>
          <p:spPr bwMode="auto">
            <a:xfrm>
              <a:off x="7099322" y="5141938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ïşḷîḋe"/>
            <p:cNvSpPr/>
            <p:nvPr/>
          </p:nvSpPr>
          <p:spPr bwMode="auto">
            <a:xfrm>
              <a:off x="2738247" y="1884913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íṥ1íḋé"/>
            <p:cNvSpPr/>
            <p:nvPr/>
          </p:nvSpPr>
          <p:spPr bwMode="auto">
            <a:xfrm>
              <a:off x="7102221" y="1884913"/>
              <a:ext cx="245313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复制粘贴文本，保留选择文本的唯一选项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1843" y="497618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10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52400" y="730269"/>
            <a:ext cx="9190240" cy="3922191"/>
            <a:chOff x="1523492" y="1545074"/>
            <a:chExt cx="8676964" cy="3703138"/>
          </a:xfrm>
        </p:grpSpPr>
        <p:sp>
          <p:nvSpPr>
            <p:cNvPr id="81" name="iṥļîḓè"/>
            <p:cNvSpPr/>
            <p:nvPr/>
          </p:nvSpPr>
          <p:spPr>
            <a:xfrm>
              <a:off x="4413806" y="2110475"/>
              <a:ext cx="2958832" cy="2817934"/>
            </a:xfrm>
            <a:prstGeom prst="pent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3200">
                <a:cs typeface="+mn-ea"/>
                <a:sym typeface="+mn-lt"/>
              </a:endParaRPr>
            </a:p>
          </p:txBody>
        </p:sp>
        <p:sp>
          <p:nvSpPr>
            <p:cNvPr id="85" name="îślíḑe"/>
            <p:cNvSpPr txBox="1"/>
            <p:nvPr/>
          </p:nvSpPr>
          <p:spPr bwMode="auto">
            <a:xfrm>
              <a:off x="4966085" y="3320602"/>
              <a:ext cx="1923604" cy="3847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1440" tIns="45720" rIns="9144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cs typeface="+mn-ea"/>
                  <a:sym typeface="+mn-lt"/>
                </a:rPr>
                <a:t>标题内容</a:t>
              </a:r>
            </a:p>
          </p:txBody>
        </p:sp>
        <p:grpSp>
          <p:nvGrpSpPr>
            <p:cNvPr id="89" name="ïśḻiḍe"/>
            <p:cNvGrpSpPr/>
            <p:nvPr/>
          </p:nvGrpSpPr>
          <p:grpSpPr>
            <a:xfrm>
              <a:off x="6901334" y="2781100"/>
              <a:ext cx="792088" cy="744630"/>
              <a:chOff x="8847996" y="741002"/>
              <a:chExt cx="612068" cy="575396"/>
            </a:xfrm>
          </p:grpSpPr>
          <p:sp>
            <p:nvSpPr>
              <p:cNvPr id="144" name="ïṩḷïḑè"/>
              <p:cNvSpPr/>
              <p:nvPr/>
            </p:nvSpPr>
            <p:spPr>
              <a:xfrm>
                <a:off x="8847996" y="741002"/>
                <a:ext cx="612068" cy="575396"/>
              </a:xfrm>
              <a:prstGeom prst="heptagon">
                <a:avLst/>
              </a:prstGeom>
              <a:solidFill>
                <a:srgbClr val="DA832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145" name="iSľíḑe"/>
              <p:cNvSpPr/>
              <p:nvPr/>
            </p:nvSpPr>
            <p:spPr bwMode="auto">
              <a:xfrm>
                <a:off x="8941934" y="816604"/>
                <a:ext cx="424192" cy="424192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íṡļíḑè"/>
            <p:cNvGrpSpPr/>
            <p:nvPr/>
          </p:nvGrpSpPr>
          <p:grpSpPr>
            <a:xfrm>
              <a:off x="5591944" y="1844824"/>
              <a:ext cx="792088" cy="744630"/>
              <a:chOff x="2459596" y="741002"/>
              <a:chExt cx="612068" cy="575396"/>
            </a:xfrm>
          </p:grpSpPr>
          <p:sp>
            <p:nvSpPr>
              <p:cNvPr id="142" name="ïŝļíḓè"/>
              <p:cNvSpPr/>
              <p:nvPr/>
            </p:nvSpPr>
            <p:spPr>
              <a:xfrm>
                <a:off x="2459596" y="741002"/>
                <a:ext cx="612068" cy="575396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143" name="ïṥļiďe"/>
              <p:cNvSpPr/>
              <p:nvPr/>
            </p:nvSpPr>
            <p:spPr bwMode="auto">
              <a:xfrm>
                <a:off x="2553534" y="816604"/>
                <a:ext cx="424192" cy="424192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îSḷiḑê"/>
            <p:cNvGrpSpPr/>
            <p:nvPr/>
          </p:nvGrpSpPr>
          <p:grpSpPr>
            <a:xfrm>
              <a:off x="4032512" y="2781100"/>
              <a:ext cx="792088" cy="744630"/>
              <a:chOff x="5653796" y="741002"/>
              <a:chExt cx="612068" cy="575396"/>
            </a:xfrm>
          </p:grpSpPr>
          <p:sp>
            <p:nvSpPr>
              <p:cNvPr id="140" name="iŝļîḍé"/>
              <p:cNvSpPr/>
              <p:nvPr/>
            </p:nvSpPr>
            <p:spPr>
              <a:xfrm>
                <a:off x="5653796" y="741002"/>
                <a:ext cx="612068" cy="575396"/>
              </a:xfrm>
              <a:prstGeom prst="heptagon">
                <a:avLst/>
              </a:prstGeom>
              <a:solidFill>
                <a:srgbClr val="DA832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800" dirty="0">
                  <a:cs typeface="+mn-ea"/>
                  <a:sym typeface="+mn-lt"/>
                </a:endParaRPr>
              </a:p>
            </p:txBody>
          </p:sp>
          <p:sp>
            <p:nvSpPr>
              <p:cNvPr id="141" name="íṩľîḓê"/>
              <p:cNvSpPr/>
              <p:nvPr/>
            </p:nvSpPr>
            <p:spPr bwMode="auto">
              <a:xfrm>
                <a:off x="5747734" y="816604"/>
                <a:ext cx="424192" cy="424192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ïṧ1iḍê"/>
            <p:cNvGrpSpPr/>
            <p:nvPr/>
          </p:nvGrpSpPr>
          <p:grpSpPr>
            <a:xfrm>
              <a:off x="6505290" y="4470805"/>
              <a:ext cx="792088" cy="744630"/>
              <a:chOff x="2459596" y="1536260"/>
              <a:chExt cx="612068" cy="575396"/>
            </a:xfrm>
          </p:grpSpPr>
          <p:sp>
            <p:nvSpPr>
              <p:cNvPr id="136" name="îṥḻîḍè"/>
              <p:cNvSpPr/>
              <p:nvPr/>
            </p:nvSpPr>
            <p:spPr>
              <a:xfrm>
                <a:off x="2459596" y="1536260"/>
                <a:ext cx="612068" cy="575396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139" name="iŝ1îďê"/>
              <p:cNvSpPr/>
              <p:nvPr/>
            </p:nvSpPr>
            <p:spPr bwMode="auto">
              <a:xfrm>
                <a:off x="2553534" y="1611862"/>
                <a:ext cx="424192" cy="424192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103" name="iś1ïďè"/>
            <p:cNvGrpSpPr/>
            <p:nvPr/>
          </p:nvGrpSpPr>
          <p:grpSpPr>
            <a:xfrm>
              <a:off x="4641093" y="4503582"/>
              <a:ext cx="792088" cy="744630"/>
              <a:chOff x="5653796" y="1536260"/>
              <a:chExt cx="612068" cy="575396"/>
            </a:xfrm>
          </p:grpSpPr>
          <p:sp>
            <p:nvSpPr>
              <p:cNvPr id="133" name="ïsļïḍe"/>
              <p:cNvSpPr/>
              <p:nvPr/>
            </p:nvSpPr>
            <p:spPr>
              <a:xfrm>
                <a:off x="5653796" y="1536260"/>
                <a:ext cx="612068" cy="575396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2800">
                  <a:cs typeface="+mn-ea"/>
                  <a:sym typeface="+mn-lt"/>
                </a:endParaRPr>
              </a:p>
            </p:txBody>
          </p:sp>
          <p:sp>
            <p:nvSpPr>
              <p:cNvPr id="135" name="îṧľîḑê"/>
              <p:cNvSpPr/>
              <p:nvPr/>
            </p:nvSpPr>
            <p:spPr bwMode="auto">
              <a:xfrm>
                <a:off x="5747734" y="1611862"/>
                <a:ext cx="424192" cy="424192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ï$ḷidé"/>
            <p:cNvGrpSpPr/>
            <p:nvPr/>
          </p:nvGrpSpPr>
          <p:grpSpPr>
            <a:xfrm>
              <a:off x="1523492" y="2503567"/>
              <a:ext cx="2327662" cy="1010619"/>
              <a:chOff x="1523492" y="2503567"/>
              <a:chExt cx="2327662" cy="1010619"/>
            </a:xfrm>
          </p:grpSpPr>
          <p:sp>
            <p:nvSpPr>
              <p:cNvPr id="130" name="ïṣļïde"/>
              <p:cNvSpPr txBox="1"/>
              <p:nvPr/>
            </p:nvSpPr>
            <p:spPr bwMode="auto">
              <a:xfrm>
                <a:off x="1523492" y="2503567"/>
                <a:ext cx="2327662" cy="548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1200" b="1" dirty="0">
                    <a:cs typeface="+mn-ea"/>
                    <a:sym typeface="+mn-lt"/>
                  </a:rPr>
                  <a:t>标题内容 </a:t>
                </a:r>
              </a:p>
            </p:txBody>
          </p:sp>
          <p:sp>
            <p:nvSpPr>
              <p:cNvPr id="132" name="îsḻïďe"/>
              <p:cNvSpPr txBox="1"/>
              <p:nvPr/>
            </p:nvSpPr>
            <p:spPr bwMode="auto">
              <a:xfrm>
                <a:off x="1523492" y="3052521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ïSľide"/>
            <p:cNvGrpSpPr/>
            <p:nvPr/>
          </p:nvGrpSpPr>
          <p:grpSpPr>
            <a:xfrm>
              <a:off x="2313431" y="4211614"/>
              <a:ext cx="2327662" cy="1010619"/>
              <a:chOff x="1523492" y="2503567"/>
              <a:chExt cx="2327662" cy="1010619"/>
            </a:xfrm>
          </p:grpSpPr>
          <p:sp>
            <p:nvSpPr>
              <p:cNvPr id="127" name="íṡliḓè"/>
              <p:cNvSpPr txBox="1"/>
              <p:nvPr/>
            </p:nvSpPr>
            <p:spPr bwMode="auto">
              <a:xfrm>
                <a:off x="1523492" y="2503567"/>
                <a:ext cx="2327662" cy="548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1200" b="1" dirty="0">
                    <a:cs typeface="+mn-ea"/>
                    <a:sym typeface="+mn-lt"/>
                  </a:rPr>
                  <a:t>标题内容 </a:t>
                </a:r>
              </a:p>
            </p:txBody>
          </p:sp>
          <p:sp>
            <p:nvSpPr>
              <p:cNvPr id="129" name="ïṣḷîḓe"/>
              <p:cNvSpPr txBox="1"/>
              <p:nvPr/>
            </p:nvSpPr>
            <p:spPr bwMode="auto">
              <a:xfrm>
                <a:off x="1523492" y="3052521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íṩḷîḍé"/>
            <p:cNvGrpSpPr/>
            <p:nvPr/>
          </p:nvGrpSpPr>
          <p:grpSpPr>
            <a:xfrm>
              <a:off x="7693421" y="2503566"/>
              <a:ext cx="2507035" cy="1010620"/>
              <a:chOff x="1523491" y="2503566"/>
              <a:chExt cx="2327663" cy="1010620"/>
            </a:xfrm>
          </p:grpSpPr>
          <p:sp>
            <p:nvSpPr>
              <p:cNvPr id="125" name="iṩ1íḋê"/>
              <p:cNvSpPr txBox="1"/>
              <p:nvPr/>
            </p:nvSpPr>
            <p:spPr bwMode="auto">
              <a:xfrm>
                <a:off x="1523491" y="2503566"/>
                <a:ext cx="2327662" cy="548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200" b="1" dirty="0">
                    <a:cs typeface="+mn-ea"/>
                    <a:sym typeface="+mn-lt"/>
                  </a:rPr>
                  <a:t>标题内容 </a:t>
                </a:r>
              </a:p>
            </p:txBody>
          </p:sp>
          <p:sp>
            <p:nvSpPr>
              <p:cNvPr id="126" name="íṧḻiḓé"/>
              <p:cNvSpPr txBox="1"/>
              <p:nvPr/>
            </p:nvSpPr>
            <p:spPr bwMode="auto">
              <a:xfrm>
                <a:off x="1523492" y="3052521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05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íSḷiḍê"/>
            <p:cNvGrpSpPr/>
            <p:nvPr/>
          </p:nvGrpSpPr>
          <p:grpSpPr>
            <a:xfrm>
              <a:off x="7297378" y="4211614"/>
              <a:ext cx="2507034" cy="1010619"/>
              <a:chOff x="1523492" y="2503567"/>
              <a:chExt cx="2327662" cy="1010619"/>
            </a:xfrm>
          </p:grpSpPr>
          <p:sp>
            <p:nvSpPr>
              <p:cNvPr id="119" name="îṡļïďé"/>
              <p:cNvSpPr txBox="1"/>
              <p:nvPr/>
            </p:nvSpPr>
            <p:spPr bwMode="auto">
              <a:xfrm>
                <a:off x="1523492" y="2503567"/>
                <a:ext cx="2327662" cy="548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200" b="1" dirty="0">
                    <a:cs typeface="+mn-ea"/>
                    <a:sym typeface="+mn-lt"/>
                  </a:rPr>
                  <a:t>标题内容 </a:t>
                </a:r>
              </a:p>
            </p:txBody>
          </p:sp>
          <p:sp>
            <p:nvSpPr>
              <p:cNvPr id="120" name="işlíḍê"/>
              <p:cNvSpPr txBox="1"/>
              <p:nvPr/>
            </p:nvSpPr>
            <p:spPr bwMode="auto">
              <a:xfrm>
                <a:off x="1523492" y="3052521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05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íṧḻiďe"/>
            <p:cNvGrpSpPr/>
            <p:nvPr/>
          </p:nvGrpSpPr>
          <p:grpSpPr>
            <a:xfrm>
              <a:off x="6384032" y="1545074"/>
              <a:ext cx="2520282" cy="1010619"/>
              <a:chOff x="1523492" y="2503567"/>
              <a:chExt cx="2327663" cy="1010619"/>
            </a:xfrm>
          </p:grpSpPr>
          <p:sp>
            <p:nvSpPr>
              <p:cNvPr id="116" name="ïśḻiḓê"/>
              <p:cNvSpPr txBox="1"/>
              <p:nvPr/>
            </p:nvSpPr>
            <p:spPr bwMode="auto">
              <a:xfrm>
                <a:off x="1523493" y="2503567"/>
                <a:ext cx="2327662" cy="548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200" b="1" dirty="0">
                    <a:cs typeface="+mn-ea"/>
                    <a:sym typeface="+mn-lt"/>
                  </a:rPr>
                  <a:t>标题内容 </a:t>
                </a:r>
              </a:p>
            </p:txBody>
          </p:sp>
          <p:sp>
            <p:nvSpPr>
              <p:cNvPr id="118" name="iśḻíḓé"/>
              <p:cNvSpPr txBox="1"/>
              <p:nvPr/>
            </p:nvSpPr>
            <p:spPr bwMode="auto">
              <a:xfrm>
                <a:off x="1523492" y="3052521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91440" tIns="45720" rIns="91440" bIns="4572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cs typeface="+mn-ea"/>
                    <a:sym typeface="+mn-lt"/>
                  </a:rPr>
                  <a:t>复制粘贴文本，保留选择文本的唯一选项</a:t>
                </a:r>
                <a:endParaRPr lang="en-US" altLang="zh-CN" sz="105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2743200" y="2343150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请输入文字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2743369" y="3115677"/>
            <a:ext cx="2948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点击添加主要文字内容点击添加主要文字内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5491" y="2083287"/>
            <a:ext cx="1714298" cy="1714288"/>
            <a:chOff x="1008643" y="2003411"/>
            <a:chExt cx="1406546" cy="1406539"/>
          </a:xfrm>
        </p:grpSpPr>
        <p:sp>
          <p:nvSpPr>
            <p:cNvPr id="10" name="椭圆 9"/>
            <p:cNvSpPr/>
            <p:nvPr/>
          </p:nvSpPr>
          <p:spPr>
            <a:xfrm>
              <a:off x="1232408" y="2177925"/>
              <a:ext cx="954440" cy="9544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08643" y="2003411"/>
              <a:ext cx="1406546" cy="1406539"/>
              <a:chOff x="1262867" y="2585452"/>
              <a:chExt cx="2033144" cy="2033133"/>
            </a:xfrm>
            <a:noFill/>
          </p:grpSpPr>
          <p:grpSp>
            <p:nvGrpSpPr>
              <p:cNvPr id="12" name="组合 11"/>
              <p:cNvGrpSpPr/>
              <p:nvPr/>
            </p:nvGrpSpPr>
            <p:grpSpPr>
              <a:xfrm>
                <a:off x="1262867" y="2585452"/>
                <a:ext cx="2033144" cy="2033133"/>
                <a:chOff x="1238553" y="3018721"/>
                <a:chExt cx="2033144" cy="2033133"/>
              </a:xfrm>
              <a:grpFill/>
            </p:grpSpPr>
            <p:sp>
              <p:nvSpPr>
                <p:cNvPr id="17" name="任意多边形 16"/>
                <p:cNvSpPr/>
                <p:nvPr/>
              </p:nvSpPr>
              <p:spPr>
                <a:xfrm rot="1800000">
                  <a:off x="2158186" y="3018721"/>
                  <a:ext cx="319847" cy="184664"/>
                </a:xfrm>
                <a:custGeom>
                  <a:avLst/>
                  <a:gdLst>
                    <a:gd name="connsiteX0" fmla="*/ 212467 w 435708"/>
                    <a:gd name="connsiteY0" fmla="*/ 45118 h 251556"/>
                    <a:gd name="connsiteX1" fmla="*/ 248965 w 435708"/>
                    <a:gd name="connsiteY1" fmla="*/ 25912 h 251556"/>
                    <a:gd name="connsiteX2" fmla="*/ 260837 w 435708"/>
                    <a:gd name="connsiteY2" fmla="*/ 22394 h 251556"/>
                    <a:gd name="connsiteX3" fmla="*/ 271711 w 435708"/>
                    <a:gd name="connsiteY3" fmla="*/ 16491 h 251556"/>
                    <a:gd name="connsiteX4" fmla="*/ 353392 w 435708"/>
                    <a:gd name="connsiteY4" fmla="*/ 0 h 251556"/>
                    <a:gd name="connsiteX5" fmla="*/ 435708 w 435708"/>
                    <a:gd name="connsiteY5" fmla="*/ 0 h 251556"/>
                    <a:gd name="connsiteX6" fmla="*/ 0 w 435708"/>
                    <a:gd name="connsiteY6" fmla="*/ 251556 h 251556"/>
                    <a:gd name="connsiteX7" fmla="*/ 179548 w 435708"/>
                    <a:gd name="connsiteY7" fmla="*/ 72008 h 251556"/>
                    <a:gd name="connsiteX8" fmla="*/ 212467 w 435708"/>
                    <a:gd name="connsiteY8" fmla="*/ 45118 h 25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5708" h="251556">
                      <a:moveTo>
                        <a:pt x="212467" y="45118"/>
                      </a:moveTo>
                      <a:cubicBezTo>
                        <a:pt x="224103" y="37436"/>
                        <a:pt x="236335" y="31033"/>
                        <a:pt x="248965" y="25912"/>
                      </a:cubicBezTo>
                      <a:lnTo>
                        <a:pt x="260837" y="22394"/>
                      </a:lnTo>
                      <a:lnTo>
                        <a:pt x="271711" y="16491"/>
                      </a:lnTo>
                      <a:cubicBezTo>
                        <a:pt x="296816" y="5872"/>
                        <a:pt x="324418" y="0"/>
                        <a:pt x="353392" y="0"/>
                      </a:cubicBezTo>
                      <a:lnTo>
                        <a:pt x="435708" y="0"/>
                      </a:lnTo>
                      <a:lnTo>
                        <a:pt x="0" y="251556"/>
                      </a:lnTo>
                      <a:lnTo>
                        <a:pt x="179548" y="72008"/>
                      </a:lnTo>
                      <a:cubicBezTo>
                        <a:pt x="189792" y="61764"/>
                        <a:pt x="200831" y="52801"/>
                        <a:pt x="212467" y="45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00000">
                  <a:off x="1824498" y="3028271"/>
                  <a:ext cx="261154" cy="261154"/>
                </a:xfrm>
                <a:custGeom>
                  <a:avLst/>
                  <a:gdLst>
                    <a:gd name="connsiteX0" fmla="*/ 135854 w 355754"/>
                    <a:gd name="connsiteY0" fmla="*/ 126959 h 355754"/>
                    <a:gd name="connsiteX1" fmla="*/ 355754 w 355754"/>
                    <a:gd name="connsiteY1" fmla="*/ 0 h 355754"/>
                    <a:gd name="connsiteX2" fmla="*/ 0 w 355754"/>
                    <a:gd name="connsiteY2" fmla="*/ 355754 h 355754"/>
                    <a:gd name="connsiteX3" fmla="*/ 21305 w 355754"/>
                    <a:gd name="connsiteY3" fmla="*/ 276242 h 355754"/>
                    <a:gd name="connsiteX4" fmla="*/ 58373 w 355754"/>
                    <a:gd name="connsiteY4" fmla="*/ 201612 h 355754"/>
                    <a:gd name="connsiteX5" fmla="*/ 66896 w 355754"/>
                    <a:gd name="connsiteY5" fmla="*/ 192630 h 355754"/>
                    <a:gd name="connsiteX6" fmla="*/ 73362 w 355754"/>
                    <a:gd name="connsiteY6" fmla="*/ 182081 h 355754"/>
                    <a:gd name="connsiteX7" fmla="*/ 135854 w 355754"/>
                    <a:gd name="connsiteY7" fmla="*/ 126959 h 35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4">
                      <a:moveTo>
                        <a:pt x="135854" y="126959"/>
                      </a:moveTo>
                      <a:lnTo>
                        <a:pt x="355754" y="0"/>
                      </a:lnTo>
                      <a:lnTo>
                        <a:pt x="0" y="355754"/>
                      </a:lnTo>
                      <a:lnTo>
                        <a:pt x="21305" y="276242"/>
                      </a:lnTo>
                      <a:cubicBezTo>
                        <a:pt x="28804" y="248256"/>
                        <a:pt x="41619" y="223114"/>
                        <a:pt x="58373" y="201612"/>
                      </a:cubicBezTo>
                      <a:lnTo>
                        <a:pt x="66896" y="192630"/>
                      </a:lnTo>
                      <a:lnTo>
                        <a:pt x="73362" y="182081"/>
                      </a:lnTo>
                      <a:cubicBezTo>
                        <a:pt x="89794" y="160333"/>
                        <a:pt x="110762" y="141446"/>
                        <a:pt x="135854" y="1269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800000">
                  <a:off x="2491416" y="3153439"/>
                  <a:ext cx="369330" cy="53531"/>
                </a:xfrm>
                <a:custGeom>
                  <a:avLst/>
                  <a:gdLst>
                    <a:gd name="connsiteX0" fmla="*/ 0 w 503116"/>
                    <a:gd name="connsiteY0" fmla="*/ 72922 h 72922"/>
                    <a:gd name="connsiteX1" fmla="*/ 71289 w 503116"/>
                    <a:gd name="connsiteY1" fmla="*/ 31763 h 72922"/>
                    <a:gd name="connsiteX2" fmla="*/ 150271 w 503116"/>
                    <a:gd name="connsiteY2" fmla="*/ 5205 h 72922"/>
                    <a:gd name="connsiteX3" fmla="*/ 162638 w 503116"/>
                    <a:gd name="connsiteY3" fmla="*/ 4879 h 72922"/>
                    <a:gd name="connsiteX4" fmla="*/ 174680 w 503116"/>
                    <a:gd name="connsiteY4" fmla="*/ 1990 h 72922"/>
                    <a:gd name="connsiteX5" fmla="*/ 257845 w 503116"/>
                    <a:gd name="connsiteY5" fmla="*/ 7202 h 72922"/>
                    <a:gd name="connsiteX6" fmla="*/ 503116 w 503116"/>
                    <a:gd name="connsiteY6" fmla="*/ 72922 h 72922"/>
                    <a:gd name="connsiteX7" fmla="*/ 0 w 503116"/>
                    <a:gd name="connsiteY7" fmla="*/ 72922 h 7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6" h="72922">
                      <a:moveTo>
                        <a:pt x="0" y="72922"/>
                      </a:moveTo>
                      <a:lnTo>
                        <a:pt x="71289" y="31763"/>
                      </a:lnTo>
                      <a:cubicBezTo>
                        <a:pt x="96380" y="17277"/>
                        <a:pt x="123221" y="8562"/>
                        <a:pt x="150271" y="5205"/>
                      </a:cubicBezTo>
                      <a:lnTo>
                        <a:pt x="162638" y="4879"/>
                      </a:lnTo>
                      <a:lnTo>
                        <a:pt x="174680" y="1990"/>
                      </a:lnTo>
                      <a:cubicBezTo>
                        <a:pt x="201679" y="-1769"/>
                        <a:pt x="229859" y="-297"/>
                        <a:pt x="257845" y="7202"/>
                      </a:cubicBezTo>
                      <a:lnTo>
                        <a:pt x="503116" y="72922"/>
                      </a:lnTo>
                      <a:lnTo>
                        <a:pt x="0" y="729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800000">
                  <a:off x="1598331" y="3158846"/>
                  <a:ext cx="95590" cy="356743"/>
                </a:xfrm>
                <a:custGeom>
                  <a:avLst/>
                  <a:gdLst>
                    <a:gd name="connsiteX0" fmla="*/ 130216 w 130216"/>
                    <a:gd name="connsiteY0" fmla="*/ 0 h 485970"/>
                    <a:gd name="connsiteX1" fmla="*/ 0 w 130216"/>
                    <a:gd name="connsiteY1" fmla="*/ 485970 h 485970"/>
                    <a:gd name="connsiteX2" fmla="*/ 0 w 130216"/>
                    <a:gd name="connsiteY2" fmla="*/ 232051 h 485970"/>
                    <a:gd name="connsiteX3" fmla="*/ 16490 w 130216"/>
                    <a:gd name="connsiteY3" fmla="*/ 150371 h 485970"/>
                    <a:gd name="connsiteX4" fmla="*/ 23514 w 130216"/>
                    <a:gd name="connsiteY4" fmla="*/ 139953 h 485970"/>
                    <a:gd name="connsiteX5" fmla="*/ 25912 w 130216"/>
                    <a:gd name="connsiteY5" fmla="*/ 127624 h 485970"/>
                    <a:gd name="connsiteX6" fmla="*/ 72009 w 130216"/>
                    <a:gd name="connsiteY6" fmla="*/ 58207 h 485970"/>
                    <a:gd name="connsiteX7" fmla="*/ 130216 w 130216"/>
                    <a:gd name="connsiteY7" fmla="*/ 0 h 485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6" h="485970">
                      <a:moveTo>
                        <a:pt x="130216" y="0"/>
                      </a:moveTo>
                      <a:lnTo>
                        <a:pt x="0" y="485970"/>
                      </a:lnTo>
                      <a:lnTo>
                        <a:pt x="0" y="232051"/>
                      </a:lnTo>
                      <a:cubicBezTo>
                        <a:pt x="0" y="203077"/>
                        <a:pt x="5872" y="175475"/>
                        <a:pt x="16490" y="150371"/>
                      </a:cubicBezTo>
                      <a:lnTo>
                        <a:pt x="23514" y="139953"/>
                      </a:lnTo>
                      <a:lnTo>
                        <a:pt x="25912" y="127624"/>
                      </a:lnTo>
                      <a:cubicBezTo>
                        <a:pt x="36156" y="102363"/>
                        <a:pt x="51521" y="78694"/>
                        <a:pt x="72009" y="58207"/>
                      </a:cubicBezTo>
                      <a:lnTo>
                        <a:pt x="130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800000">
                  <a:off x="2774829" y="3378500"/>
                  <a:ext cx="356741" cy="95588"/>
                </a:xfrm>
                <a:custGeom>
                  <a:avLst/>
                  <a:gdLst>
                    <a:gd name="connsiteX0" fmla="*/ 0 w 485967"/>
                    <a:gd name="connsiteY0" fmla="*/ 0 h 130214"/>
                    <a:gd name="connsiteX1" fmla="*/ 253916 w 485967"/>
                    <a:gd name="connsiteY1" fmla="*/ 0 h 130214"/>
                    <a:gd name="connsiteX2" fmla="*/ 335596 w 485967"/>
                    <a:gd name="connsiteY2" fmla="*/ 16490 h 130214"/>
                    <a:gd name="connsiteX3" fmla="*/ 346468 w 485967"/>
                    <a:gd name="connsiteY3" fmla="*/ 22393 h 130214"/>
                    <a:gd name="connsiteX4" fmla="*/ 358342 w 485967"/>
                    <a:gd name="connsiteY4" fmla="*/ 25910 h 130214"/>
                    <a:gd name="connsiteX5" fmla="*/ 427760 w 485967"/>
                    <a:gd name="connsiteY5" fmla="*/ 72007 h 130214"/>
                    <a:gd name="connsiteX6" fmla="*/ 485967 w 485967"/>
                    <a:gd name="connsiteY6" fmla="*/ 130214 h 130214"/>
                    <a:gd name="connsiteX7" fmla="*/ 0 w 485967"/>
                    <a:gd name="connsiteY7" fmla="*/ 0 h 13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7" h="130214">
                      <a:moveTo>
                        <a:pt x="0" y="0"/>
                      </a:moveTo>
                      <a:lnTo>
                        <a:pt x="253916" y="0"/>
                      </a:lnTo>
                      <a:cubicBezTo>
                        <a:pt x="282889" y="0"/>
                        <a:pt x="310491" y="5872"/>
                        <a:pt x="335596" y="16490"/>
                      </a:cubicBezTo>
                      <a:lnTo>
                        <a:pt x="346468" y="22393"/>
                      </a:lnTo>
                      <a:lnTo>
                        <a:pt x="358342" y="25910"/>
                      </a:lnTo>
                      <a:cubicBezTo>
                        <a:pt x="383602" y="36154"/>
                        <a:pt x="407272" y="51519"/>
                        <a:pt x="427760" y="72007"/>
                      </a:cubicBezTo>
                      <a:lnTo>
                        <a:pt x="485967" y="130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800000">
                  <a:off x="1373273" y="3429670"/>
                  <a:ext cx="53530" cy="369328"/>
                </a:xfrm>
                <a:custGeom>
                  <a:avLst/>
                  <a:gdLst>
                    <a:gd name="connsiteX0" fmla="*/ 72921 w 72921"/>
                    <a:gd name="connsiteY0" fmla="*/ 0 h 503113"/>
                    <a:gd name="connsiteX1" fmla="*/ 72921 w 72921"/>
                    <a:gd name="connsiteY1" fmla="*/ 503113 h 503113"/>
                    <a:gd name="connsiteX2" fmla="*/ 31763 w 72921"/>
                    <a:gd name="connsiteY2" fmla="*/ 431824 h 503113"/>
                    <a:gd name="connsiteX3" fmla="*/ 5204 w 72921"/>
                    <a:gd name="connsiteY3" fmla="*/ 352841 h 503113"/>
                    <a:gd name="connsiteX4" fmla="*/ 6078 w 72921"/>
                    <a:gd name="connsiteY4" fmla="*/ 340309 h 503113"/>
                    <a:gd name="connsiteX5" fmla="*/ 1990 w 72921"/>
                    <a:gd name="connsiteY5" fmla="*/ 328432 h 503113"/>
                    <a:gd name="connsiteX6" fmla="*/ 7202 w 72921"/>
                    <a:gd name="connsiteY6" fmla="*/ 245266 h 503113"/>
                    <a:gd name="connsiteX7" fmla="*/ 72921 w 72921"/>
                    <a:gd name="connsiteY7" fmla="*/ 0 h 50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3">
                      <a:moveTo>
                        <a:pt x="72921" y="0"/>
                      </a:moveTo>
                      <a:lnTo>
                        <a:pt x="72921" y="503113"/>
                      </a:lnTo>
                      <a:lnTo>
                        <a:pt x="31763" y="431824"/>
                      </a:lnTo>
                      <a:cubicBezTo>
                        <a:pt x="17276" y="406732"/>
                        <a:pt x="8560" y="379892"/>
                        <a:pt x="5204" y="352841"/>
                      </a:cubicBezTo>
                      <a:lnTo>
                        <a:pt x="6078" y="340309"/>
                      </a:lnTo>
                      <a:lnTo>
                        <a:pt x="1990" y="328432"/>
                      </a:lnTo>
                      <a:cubicBezTo>
                        <a:pt x="-1769" y="301433"/>
                        <a:pt x="-297" y="273253"/>
                        <a:pt x="7202" y="245266"/>
                      </a:cubicBezTo>
                      <a:lnTo>
                        <a:pt x="729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800000">
                  <a:off x="3000994" y="3604663"/>
                  <a:ext cx="261152" cy="261152"/>
                </a:xfrm>
                <a:custGeom>
                  <a:avLst/>
                  <a:gdLst>
                    <a:gd name="connsiteX0" fmla="*/ 0 w 355751"/>
                    <a:gd name="connsiteY0" fmla="*/ 0 h 355751"/>
                    <a:gd name="connsiteX1" fmla="*/ 79510 w 355751"/>
                    <a:gd name="connsiteY1" fmla="*/ 21305 h 355751"/>
                    <a:gd name="connsiteX2" fmla="*/ 154139 w 355751"/>
                    <a:gd name="connsiteY2" fmla="*/ 58375 h 355751"/>
                    <a:gd name="connsiteX3" fmla="*/ 163120 w 355751"/>
                    <a:gd name="connsiteY3" fmla="*/ 66895 h 355751"/>
                    <a:gd name="connsiteX4" fmla="*/ 173672 w 355751"/>
                    <a:gd name="connsiteY4" fmla="*/ 73362 h 355751"/>
                    <a:gd name="connsiteX5" fmla="*/ 228793 w 355751"/>
                    <a:gd name="connsiteY5" fmla="*/ 135855 h 355751"/>
                    <a:gd name="connsiteX6" fmla="*/ 355751 w 355751"/>
                    <a:gd name="connsiteY6" fmla="*/ 355751 h 355751"/>
                    <a:gd name="connsiteX7" fmla="*/ 0 w 355751"/>
                    <a:gd name="connsiteY7" fmla="*/ 0 h 35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1" h="355751">
                      <a:moveTo>
                        <a:pt x="0" y="0"/>
                      </a:moveTo>
                      <a:lnTo>
                        <a:pt x="79510" y="21305"/>
                      </a:lnTo>
                      <a:cubicBezTo>
                        <a:pt x="107497" y="28803"/>
                        <a:pt x="132638" y="41620"/>
                        <a:pt x="154139" y="58375"/>
                      </a:cubicBezTo>
                      <a:lnTo>
                        <a:pt x="163120" y="66895"/>
                      </a:lnTo>
                      <a:lnTo>
                        <a:pt x="173672" y="73362"/>
                      </a:lnTo>
                      <a:cubicBezTo>
                        <a:pt x="195421" y="89794"/>
                        <a:pt x="214306" y="110763"/>
                        <a:pt x="228793" y="135855"/>
                      </a:cubicBezTo>
                      <a:lnTo>
                        <a:pt x="355751" y="355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rot="1800000">
                  <a:off x="1238553" y="3812383"/>
                  <a:ext cx="184664" cy="319848"/>
                </a:xfrm>
                <a:custGeom>
                  <a:avLst/>
                  <a:gdLst>
                    <a:gd name="connsiteX0" fmla="*/ 0 w 251556"/>
                    <a:gd name="connsiteY0" fmla="*/ 0 h 435708"/>
                    <a:gd name="connsiteX1" fmla="*/ 251556 w 251556"/>
                    <a:gd name="connsiteY1" fmla="*/ 435708 h 435708"/>
                    <a:gd name="connsiteX2" fmla="*/ 72008 w 251556"/>
                    <a:gd name="connsiteY2" fmla="*/ 256160 h 435708"/>
                    <a:gd name="connsiteX3" fmla="*/ 25912 w 251556"/>
                    <a:gd name="connsiteY3" fmla="*/ 186743 h 435708"/>
                    <a:gd name="connsiteX4" fmla="*/ 22396 w 251556"/>
                    <a:gd name="connsiteY4" fmla="*/ 174876 h 435708"/>
                    <a:gd name="connsiteX5" fmla="*/ 16490 w 251556"/>
                    <a:gd name="connsiteY5" fmla="*/ 163997 h 435708"/>
                    <a:gd name="connsiteX6" fmla="*/ 0 w 251556"/>
                    <a:gd name="connsiteY6" fmla="*/ 82316 h 435708"/>
                    <a:gd name="connsiteX7" fmla="*/ 0 w 251556"/>
                    <a:gd name="connsiteY7" fmla="*/ 0 h 43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6" h="435708">
                      <a:moveTo>
                        <a:pt x="0" y="0"/>
                      </a:moveTo>
                      <a:lnTo>
                        <a:pt x="251556" y="435708"/>
                      </a:lnTo>
                      <a:lnTo>
                        <a:pt x="72008" y="256160"/>
                      </a:lnTo>
                      <a:cubicBezTo>
                        <a:pt x="51521" y="235673"/>
                        <a:pt x="36157" y="212003"/>
                        <a:pt x="25912" y="186743"/>
                      </a:cubicBezTo>
                      <a:lnTo>
                        <a:pt x="22396" y="174876"/>
                      </a:lnTo>
                      <a:lnTo>
                        <a:pt x="16490" y="163997"/>
                      </a:lnTo>
                      <a:cubicBezTo>
                        <a:pt x="5871" y="138891"/>
                        <a:pt x="0" y="111290"/>
                        <a:pt x="0" y="823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rot="1800000">
                  <a:off x="3087031" y="3938351"/>
                  <a:ext cx="184666" cy="319851"/>
                </a:xfrm>
                <a:custGeom>
                  <a:avLst/>
                  <a:gdLst>
                    <a:gd name="connsiteX0" fmla="*/ 0 w 251559"/>
                    <a:gd name="connsiteY0" fmla="*/ 0 h 435713"/>
                    <a:gd name="connsiteX1" fmla="*/ 179550 w 251559"/>
                    <a:gd name="connsiteY1" fmla="*/ 179551 h 435713"/>
                    <a:gd name="connsiteX2" fmla="*/ 225646 w 251559"/>
                    <a:gd name="connsiteY2" fmla="*/ 248968 h 435713"/>
                    <a:gd name="connsiteX3" fmla="*/ 229163 w 251559"/>
                    <a:gd name="connsiteY3" fmla="*/ 260838 h 435713"/>
                    <a:gd name="connsiteX4" fmla="*/ 235068 w 251559"/>
                    <a:gd name="connsiteY4" fmla="*/ 271715 h 435713"/>
                    <a:gd name="connsiteX5" fmla="*/ 251559 w 251559"/>
                    <a:gd name="connsiteY5" fmla="*/ 353396 h 435713"/>
                    <a:gd name="connsiteX6" fmla="*/ 251559 w 251559"/>
                    <a:gd name="connsiteY6" fmla="*/ 435713 h 435713"/>
                    <a:gd name="connsiteX7" fmla="*/ 0 w 251559"/>
                    <a:gd name="connsiteY7" fmla="*/ 0 h 435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1559" h="435713">
                      <a:moveTo>
                        <a:pt x="0" y="0"/>
                      </a:moveTo>
                      <a:lnTo>
                        <a:pt x="179550" y="179551"/>
                      </a:lnTo>
                      <a:cubicBezTo>
                        <a:pt x="200037" y="200038"/>
                        <a:pt x="215403" y="223708"/>
                        <a:pt x="225646" y="248968"/>
                      </a:cubicBezTo>
                      <a:lnTo>
                        <a:pt x="229163" y="260838"/>
                      </a:lnTo>
                      <a:lnTo>
                        <a:pt x="235068" y="271715"/>
                      </a:lnTo>
                      <a:cubicBezTo>
                        <a:pt x="245687" y="296821"/>
                        <a:pt x="251558" y="324422"/>
                        <a:pt x="251559" y="353396"/>
                      </a:cubicBezTo>
                      <a:lnTo>
                        <a:pt x="251559" y="4357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1800000">
                  <a:off x="1248101" y="4204764"/>
                  <a:ext cx="261154" cy="261153"/>
                </a:xfrm>
                <a:custGeom>
                  <a:avLst/>
                  <a:gdLst>
                    <a:gd name="connsiteX0" fmla="*/ 0 w 355754"/>
                    <a:gd name="connsiteY0" fmla="*/ 0 h 355753"/>
                    <a:gd name="connsiteX1" fmla="*/ 355754 w 355754"/>
                    <a:gd name="connsiteY1" fmla="*/ 355753 h 355753"/>
                    <a:gd name="connsiteX2" fmla="*/ 276243 w 355754"/>
                    <a:gd name="connsiteY2" fmla="*/ 334449 h 355753"/>
                    <a:gd name="connsiteX3" fmla="*/ 201613 w 355754"/>
                    <a:gd name="connsiteY3" fmla="*/ 297380 h 355753"/>
                    <a:gd name="connsiteX4" fmla="*/ 192635 w 355754"/>
                    <a:gd name="connsiteY4" fmla="*/ 288861 h 355753"/>
                    <a:gd name="connsiteX5" fmla="*/ 182082 w 355754"/>
                    <a:gd name="connsiteY5" fmla="*/ 282392 h 355753"/>
                    <a:gd name="connsiteX6" fmla="*/ 126960 w 355754"/>
                    <a:gd name="connsiteY6" fmla="*/ 219900 h 355753"/>
                    <a:gd name="connsiteX7" fmla="*/ 0 w 355754"/>
                    <a:gd name="connsiteY7" fmla="*/ 0 h 35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4" h="355753">
                      <a:moveTo>
                        <a:pt x="0" y="0"/>
                      </a:moveTo>
                      <a:lnTo>
                        <a:pt x="355754" y="355753"/>
                      </a:lnTo>
                      <a:lnTo>
                        <a:pt x="276243" y="334449"/>
                      </a:lnTo>
                      <a:cubicBezTo>
                        <a:pt x="248257" y="326951"/>
                        <a:pt x="223115" y="314134"/>
                        <a:pt x="201613" y="297380"/>
                      </a:cubicBezTo>
                      <a:lnTo>
                        <a:pt x="192635" y="288861"/>
                      </a:lnTo>
                      <a:lnTo>
                        <a:pt x="182082" y="282392"/>
                      </a:lnTo>
                      <a:cubicBezTo>
                        <a:pt x="160333" y="265959"/>
                        <a:pt x="141447" y="244992"/>
                        <a:pt x="126960" y="2199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1800000">
                  <a:off x="3083445" y="4271580"/>
                  <a:ext cx="53530" cy="369329"/>
                </a:xfrm>
                <a:custGeom>
                  <a:avLst/>
                  <a:gdLst>
                    <a:gd name="connsiteX0" fmla="*/ 1 w 72921"/>
                    <a:gd name="connsiteY0" fmla="*/ 0 h 503114"/>
                    <a:gd name="connsiteX1" fmla="*/ 41158 w 72921"/>
                    <a:gd name="connsiteY1" fmla="*/ 71288 h 503114"/>
                    <a:gd name="connsiteX2" fmla="*/ 67718 w 72921"/>
                    <a:gd name="connsiteY2" fmla="*/ 150271 h 503114"/>
                    <a:gd name="connsiteX3" fmla="*/ 68043 w 72921"/>
                    <a:gd name="connsiteY3" fmla="*/ 162645 h 503114"/>
                    <a:gd name="connsiteX4" fmla="*/ 70931 w 72921"/>
                    <a:gd name="connsiteY4" fmla="*/ 174679 h 503114"/>
                    <a:gd name="connsiteX5" fmla="*/ 65720 w 72921"/>
                    <a:gd name="connsiteY5" fmla="*/ 257845 h 503114"/>
                    <a:gd name="connsiteX6" fmla="*/ 0 w 72921"/>
                    <a:gd name="connsiteY6" fmla="*/ 503114 h 503114"/>
                    <a:gd name="connsiteX7" fmla="*/ 1 w 72921"/>
                    <a:gd name="connsiteY7" fmla="*/ 0 h 50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21" h="503114">
                      <a:moveTo>
                        <a:pt x="1" y="0"/>
                      </a:moveTo>
                      <a:lnTo>
                        <a:pt x="41158" y="71288"/>
                      </a:lnTo>
                      <a:cubicBezTo>
                        <a:pt x="55645" y="96380"/>
                        <a:pt x="64362" y="123220"/>
                        <a:pt x="67718" y="150271"/>
                      </a:cubicBezTo>
                      <a:lnTo>
                        <a:pt x="68043" y="162645"/>
                      </a:lnTo>
                      <a:lnTo>
                        <a:pt x="70931" y="174679"/>
                      </a:lnTo>
                      <a:cubicBezTo>
                        <a:pt x="74690" y="201678"/>
                        <a:pt x="73218" y="229859"/>
                        <a:pt x="65720" y="257845"/>
                      </a:cubicBezTo>
                      <a:lnTo>
                        <a:pt x="0" y="50311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00000">
                  <a:off x="1378679" y="4596491"/>
                  <a:ext cx="356743" cy="95590"/>
                </a:xfrm>
                <a:custGeom>
                  <a:avLst/>
                  <a:gdLst>
                    <a:gd name="connsiteX0" fmla="*/ 0 w 485969"/>
                    <a:gd name="connsiteY0" fmla="*/ 0 h 130216"/>
                    <a:gd name="connsiteX1" fmla="*/ 485969 w 485969"/>
                    <a:gd name="connsiteY1" fmla="*/ 130216 h 130216"/>
                    <a:gd name="connsiteX2" fmla="*/ 232051 w 485969"/>
                    <a:gd name="connsiteY2" fmla="*/ 130216 h 130216"/>
                    <a:gd name="connsiteX3" fmla="*/ 150371 w 485969"/>
                    <a:gd name="connsiteY3" fmla="*/ 113726 h 130216"/>
                    <a:gd name="connsiteX4" fmla="*/ 139491 w 485969"/>
                    <a:gd name="connsiteY4" fmla="*/ 107820 h 130216"/>
                    <a:gd name="connsiteX5" fmla="*/ 127625 w 485969"/>
                    <a:gd name="connsiteY5" fmla="*/ 104304 h 130216"/>
                    <a:gd name="connsiteX6" fmla="*/ 58207 w 485969"/>
                    <a:gd name="connsiteY6" fmla="*/ 58208 h 130216"/>
                    <a:gd name="connsiteX7" fmla="*/ 0 w 485969"/>
                    <a:gd name="connsiteY7" fmla="*/ 0 h 1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969" h="130216">
                      <a:moveTo>
                        <a:pt x="0" y="0"/>
                      </a:moveTo>
                      <a:lnTo>
                        <a:pt x="485969" y="130216"/>
                      </a:lnTo>
                      <a:lnTo>
                        <a:pt x="232051" y="130216"/>
                      </a:lnTo>
                      <a:cubicBezTo>
                        <a:pt x="203077" y="130217"/>
                        <a:pt x="175476" y="124345"/>
                        <a:pt x="150371" y="113726"/>
                      </a:cubicBezTo>
                      <a:lnTo>
                        <a:pt x="139491" y="107820"/>
                      </a:lnTo>
                      <a:lnTo>
                        <a:pt x="127625" y="104304"/>
                      </a:lnTo>
                      <a:cubicBezTo>
                        <a:pt x="102364" y="94060"/>
                        <a:pt x="78695" y="78696"/>
                        <a:pt x="58207" y="582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 rot="1800000">
                  <a:off x="2816325" y="4554994"/>
                  <a:ext cx="95588" cy="356741"/>
                </a:xfrm>
                <a:custGeom>
                  <a:avLst/>
                  <a:gdLst>
                    <a:gd name="connsiteX0" fmla="*/ 130214 w 130214"/>
                    <a:gd name="connsiteY0" fmla="*/ 0 h 485967"/>
                    <a:gd name="connsiteX1" fmla="*/ 130214 w 130214"/>
                    <a:gd name="connsiteY1" fmla="*/ 253917 h 485967"/>
                    <a:gd name="connsiteX2" fmla="*/ 113724 w 130214"/>
                    <a:gd name="connsiteY2" fmla="*/ 335598 h 485967"/>
                    <a:gd name="connsiteX3" fmla="*/ 107819 w 130214"/>
                    <a:gd name="connsiteY3" fmla="*/ 346478 h 485967"/>
                    <a:gd name="connsiteX4" fmla="*/ 104303 w 130214"/>
                    <a:gd name="connsiteY4" fmla="*/ 358343 h 485967"/>
                    <a:gd name="connsiteX5" fmla="*/ 58206 w 130214"/>
                    <a:gd name="connsiteY5" fmla="*/ 427761 h 485967"/>
                    <a:gd name="connsiteX6" fmla="*/ 0 w 130214"/>
                    <a:gd name="connsiteY6" fmla="*/ 485967 h 485967"/>
                    <a:gd name="connsiteX7" fmla="*/ 130214 w 130214"/>
                    <a:gd name="connsiteY7" fmla="*/ 0 h 485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214" h="485967">
                      <a:moveTo>
                        <a:pt x="130214" y="0"/>
                      </a:moveTo>
                      <a:lnTo>
                        <a:pt x="130214" y="253917"/>
                      </a:lnTo>
                      <a:cubicBezTo>
                        <a:pt x="130215" y="282891"/>
                        <a:pt x="124343" y="310492"/>
                        <a:pt x="113724" y="335598"/>
                      </a:cubicBezTo>
                      <a:lnTo>
                        <a:pt x="107819" y="346478"/>
                      </a:lnTo>
                      <a:lnTo>
                        <a:pt x="104303" y="358343"/>
                      </a:lnTo>
                      <a:cubicBezTo>
                        <a:pt x="94058" y="383604"/>
                        <a:pt x="78694" y="407273"/>
                        <a:pt x="58206" y="427761"/>
                      </a:cubicBezTo>
                      <a:lnTo>
                        <a:pt x="0" y="485967"/>
                      </a:lnTo>
                      <a:lnTo>
                        <a:pt x="1302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 rot="1800000">
                  <a:off x="1649502" y="4863612"/>
                  <a:ext cx="369328" cy="53530"/>
                </a:xfrm>
                <a:custGeom>
                  <a:avLst/>
                  <a:gdLst>
                    <a:gd name="connsiteX0" fmla="*/ 0 w 503113"/>
                    <a:gd name="connsiteY0" fmla="*/ 0 h 72921"/>
                    <a:gd name="connsiteX1" fmla="*/ 503113 w 503113"/>
                    <a:gd name="connsiteY1" fmla="*/ 1 h 72921"/>
                    <a:gd name="connsiteX2" fmla="*/ 431825 w 503113"/>
                    <a:gd name="connsiteY2" fmla="*/ 41158 h 72921"/>
                    <a:gd name="connsiteX3" fmla="*/ 352842 w 503113"/>
                    <a:gd name="connsiteY3" fmla="*/ 67718 h 72921"/>
                    <a:gd name="connsiteX4" fmla="*/ 340468 w 503113"/>
                    <a:gd name="connsiteY4" fmla="*/ 68043 h 72921"/>
                    <a:gd name="connsiteX5" fmla="*/ 328434 w 503113"/>
                    <a:gd name="connsiteY5" fmla="*/ 70931 h 72921"/>
                    <a:gd name="connsiteX6" fmla="*/ 245268 w 503113"/>
                    <a:gd name="connsiteY6" fmla="*/ 65720 h 72921"/>
                    <a:gd name="connsiteX7" fmla="*/ 0 w 503113"/>
                    <a:gd name="connsiteY7" fmla="*/ 0 h 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113" h="72921">
                      <a:moveTo>
                        <a:pt x="0" y="0"/>
                      </a:moveTo>
                      <a:lnTo>
                        <a:pt x="503113" y="1"/>
                      </a:lnTo>
                      <a:lnTo>
                        <a:pt x="431825" y="41158"/>
                      </a:lnTo>
                      <a:cubicBezTo>
                        <a:pt x="406733" y="55645"/>
                        <a:pt x="379893" y="64362"/>
                        <a:pt x="352842" y="67718"/>
                      </a:cubicBezTo>
                      <a:lnTo>
                        <a:pt x="340468" y="68043"/>
                      </a:lnTo>
                      <a:lnTo>
                        <a:pt x="328434" y="70931"/>
                      </a:lnTo>
                      <a:cubicBezTo>
                        <a:pt x="301436" y="74689"/>
                        <a:pt x="273255" y="73218"/>
                        <a:pt x="245268" y="657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00000">
                  <a:off x="2424591" y="4781160"/>
                  <a:ext cx="261154" cy="261155"/>
                </a:xfrm>
                <a:custGeom>
                  <a:avLst/>
                  <a:gdLst>
                    <a:gd name="connsiteX0" fmla="*/ 355755 w 355755"/>
                    <a:gd name="connsiteY0" fmla="*/ 0 h 355755"/>
                    <a:gd name="connsiteX1" fmla="*/ 334449 w 355755"/>
                    <a:gd name="connsiteY1" fmla="*/ 79513 h 355755"/>
                    <a:gd name="connsiteX2" fmla="*/ 297380 w 355755"/>
                    <a:gd name="connsiteY2" fmla="*/ 154142 h 355755"/>
                    <a:gd name="connsiteX3" fmla="*/ 288861 w 355755"/>
                    <a:gd name="connsiteY3" fmla="*/ 163120 h 355755"/>
                    <a:gd name="connsiteX4" fmla="*/ 282393 w 355755"/>
                    <a:gd name="connsiteY4" fmla="*/ 173674 h 355755"/>
                    <a:gd name="connsiteX5" fmla="*/ 219900 w 355755"/>
                    <a:gd name="connsiteY5" fmla="*/ 228795 h 355755"/>
                    <a:gd name="connsiteX6" fmla="*/ 0 w 355755"/>
                    <a:gd name="connsiteY6" fmla="*/ 355755 h 355755"/>
                    <a:gd name="connsiteX7" fmla="*/ 355755 w 355755"/>
                    <a:gd name="connsiteY7" fmla="*/ 0 h 3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5755" h="355755">
                      <a:moveTo>
                        <a:pt x="355755" y="0"/>
                      </a:moveTo>
                      <a:lnTo>
                        <a:pt x="334449" y="79513"/>
                      </a:lnTo>
                      <a:cubicBezTo>
                        <a:pt x="326951" y="107498"/>
                        <a:pt x="314134" y="132640"/>
                        <a:pt x="297380" y="154142"/>
                      </a:cubicBezTo>
                      <a:lnTo>
                        <a:pt x="288861" y="163120"/>
                      </a:lnTo>
                      <a:lnTo>
                        <a:pt x="282393" y="173674"/>
                      </a:lnTo>
                      <a:cubicBezTo>
                        <a:pt x="265961" y="195423"/>
                        <a:pt x="244992" y="214308"/>
                        <a:pt x="219900" y="228795"/>
                      </a:cubicBezTo>
                      <a:lnTo>
                        <a:pt x="0" y="355755"/>
                      </a:lnTo>
                      <a:lnTo>
                        <a:pt x="35575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1800000">
                  <a:off x="2032207" y="4867190"/>
                  <a:ext cx="319848" cy="184664"/>
                </a:xfrm>
                <a:custGeom>
                  <a:avLst/>
                  <a:gdLst>
                    <a:gd name="connsiteX0" fmla="*/ 0 w 435709"/>
                    <a:gd name="connsiteY0" fmla="*/ 251557 h 251557"/>
                    <a:gd name="connsiteX1" fmla="*/ 435709 w 435709"/>
                    <a:gd name="connsiteY1" fmla="*/ 0 h 251557"/>
                    <a:gd name="connsiteX2" fmla="*/ 256161 w 435709"/>
                    <a:gd name="connsiteY2" fmla="*/ 179548 h 251557"/>
                    <a:gd name="connsiteX3" fmla="*/ 186744 w 435709"/>
                    <a:gd name="connsiteY3" fmla="*/ 225644 h 251557"/>
                    <a:gd name="connsiteX4" fmla="*/ 174877 w 435709"/>
                    <a:gd name="connsiteY4" fmla="*/ 229160 h 251557"/>
                    <a:gd name="connsiteX5" fmla="*/ 163998 w 435709"/>
                    <a:gd name="connsiteY5" fmla="*/ 235066 h 251557"/>
                    <a:gd name="connsiteX6" fmla="*/ 82318 w 435709"/>
                    <a:gd name="connsiteY6" fmla="*/ 251557 h 251557"/>
                    <a:gd name="connsiteX7" fmla="*/ 0 w 435709"/>
                    <a:gd name="connsiteY7" fmla="*/ 251557 h 25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5709" h="251557">
                      <a:moveTo>
                        <a:pt x="0" y="251557"/>
                      </a:moveTo>
                      <a:lnTo>
                        <a:pt x="435709" y="0"/>
                      </a:lnTo>
                      <a:lnTo>
                        <a:pt x="256161" y="179548"/>
                      </a:lnTo>
                      <a:cubicBezTo>
                        <a:pt x="235674" y="200035"/>
                        <a:pt x="212004" y="215400"/>
                        <a:pt x="186744" y="225644"/>
                      </a:cubicBezTo>
                      <a:lnTo>
                        <a:pt x="174877" y="229160"/>
                      </a:lnTo>
                      <a:lnTo>
                        <a:pt x="163998" y="235066"/>
                      </a:lnTo>
                      <a:cubicBezTo>
                        <a:pt x="138893" y="245685"/>
                        <a:pt x="111291" y="251556"/>
                        <a:pt x="82318" y="251557"/>
                      </a:cubicBezTo>
                      <a:lnTo>
                        <a:pt x="0" y="2515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110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768712" y="2968219"/>
                <a:ext cx="1230423" cy="10950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400" b="1" dirty="0">
                    <a:solidFill>
                      <a:schemeClr val="tx2"/>
                    </a:solidFill>
                    <a:cs typeface="+mn-ea"/>
                    <a:sym typeface="+mn-lt"/>
                  </a:rPr>
                  <a:t>02</a:t>
                </a:r>
                <a:endParaRPr lang="zh-CN" altLang="en-US" sz="7200" b="1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3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8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1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6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75"/>
</p:tagLst>
</file>

<file path=ppt/theme/theme1.xml><?xml version="1.0" encoding="utf-8"?>
<a:theme xmlns:a="http://schemas.openxmlformats.org/drawingml/2006/main" name=" www.2ppt.com">
  <a:themeElements>
    <a:clrScheme name="配色11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A73B19"/>
      </a:accent1>
      <a:accent2>
        <a:srgbClr val="E7A563"/>
      </a:accent2>
      <a:accent3>
        <a:srgbClr val="A73B19"/>
      </a:accent3>
      <a:accent4>
        <a:srgbClr val="E7A563"/>
      </a:accent4>
      <a:accent5>
        <a:srgbClr val="A73B19"/>
      </a:accent5>
      <a:accent6>
        <a:srgbClr val="E7A563"/>
      </a:accent6>
      <a:hlink>
        <a:srgbClr val="A73B19"/>
      </a:hlink>
      <a:folHlink>
        <a:srgbClr val="E7A563"/>
      </a:folHlink>
    </a:clrScheme>
    <a:fontScheme name="xr51ji40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全屏显示(16:9)</PresentationFormat>
  <Paragraphs>275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2022-03-10T06:01:00Z</dcterms:created>
  <dcterms:modified xsi:type="dcterms:W3CDTF">2023-01-10T11:40:56Z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5850A0E274CC45E3B2D1455B0C8DDE00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