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82" r:id="rId2"/>
    <p:sldId id="269" r:id="rId3"/>
    <p:sldId id="283" r:id="rId4"/>
    <p:sldId id="284" r:id="rId5"/>
    <p:sldId id="274" r:id="rId6"/>
    <p:sldId id="285" r:id="rId7"/>
    <p:sldId id="292" r:id="rId8"/>
    <p:sldId id="286" r:id="rId9"/>
    <p:sldId id="276" r:id="rId10"/>
    <p:sldId id="277" r:id="rId11"/>
    <p:sldId id="271" r:id="rId12"/>
    <p:sldId id="291" r:id="rId13"/>
  </p:sldIdLst>
  <p:sldSz cx="9144000" cy="6858000" type="screen4x3"/>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282" y="-264"/>
      </p:cViewPr>
      <p:guideLst>
        <p:guide orient="horz" pos="2160"/>
        <p:guide pos="2880"/>
      </p:guideLst>
    </p:cSldViewPr>
  </p:slideViewPr>
  <p:notesTextViewPr>
    <p:cViewPr>
      <p:scale>
        <a:sx n="1" d="1"/>
        <a:sy n="1" d="1"/>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D97F3DE9-4BEA-4021-AD95-964CCFDF94B8}"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860925"/>
            <a:ext cx="5683250" cy="4605338"/>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2C225BC2-E755-42F1-8FF4-0F8DC78D80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cSld name="标题幻灯片">
    <p:bg>
      <p:bgPr>
        <a:blipFill rotWithShape="0">
          <a:blip r:embed="rId2" cstate="email"/>
          <a:stretch>
            <a:fillRect/>
          </a:stretch>
        </a:blipFill>
        <a:effectLst/>
      </p:bgPr>
    </p:bg>
    <p:spTree>
      <p:nvGrpSpPr>
        <p:cNvPr id="1" name=""/>
        <p:cNvGrpSpPr/>
        <p:nvPr/>
      </p:nvGrpSpPr>
      <p:grpSpPr>
        <a:xfrm>
          <a:off x="0" y="0"/>
          <a:ext cx="0" cy="0"/>
          <a:chOff x="0" y="0"/>
          <a:chExt cx="0" cy="0"/>
        </a:xfrm>
      </p:grpSpPr>
      <p:sp>
        <p:nvSpPr>
          <p:cNvPr id="2050" name="标题 2049"/>
          <p:cNvSpPr>
            <a:spLocks noGrp="1"/>
          </p:cNvSpPr>
          <p:nvPr>
            <p:ph type="ctrTitle"/>
          </p:nvPr>
        </p:nvSpPr>
        <p:spPr>
          <a:xfrm>
            <a:off x="395288" y="4437064"/>
            <a:ext cx="7772400" cy="966787"/>
          </a:xfrm>
          <a:prstGeom prst="rect">
            <a:avLst/>
          </a:prstGeom>
          <a:noFill/>
          <a:ln w="9525">
            <a:noFill/>
          </a:ln>
        </p:spPr>
        <p:txBody>
          <a:bodyPr anchor="ctr"/>
          <a:lstStyle>
            <a:lvl1pPr lvl="0" algn="l">
              <a:defRPr sz="3600" b="0">
                <a:solidFill>
                  <a:schemeClr val="bg1"/>
                </a:solidFill>
                <a:ea typeface="微软雅黑" panose="020B0503020204020204" charset="-122"/>
              </a:defRPr>
            </a:lvl1pPr>
          </a:lstStyle>
          <a:p>
            <a:pPr lvl="0"/>
            <a:r>
              <a:rPr lang="zh-CN" altLang="en-US"/>
              <a:t>单击此处编辑母版标题样式</a:t>
            </a:r>
          </a:p>
        </p:txBody>
      </p:sp>
      <p:sp>
        <p:nvSpPr>
          <p:cNvPr id="2051" name="副标题 2050"/>
          <p:cNvSpPr>
            <a:spLocks noGrp="1"/>
          </p:cNvSpPr>
          <p:nvPr>
            <p:ph type="subTitle" idx="1"/>
          </p:nvPr>
        </p:nvSpPr>
        <p:spPr>
          <a:xfrm>
            <a:off x="395288" y="5445126"/>
            <a:ext cx="6400800" cy="600075"/>
          </a:xfrm>
          <a:prstGeom prst="rect">
            <a:avLst/>
          </a:prstGeom>
          <a:noFill/>
          <a:ln w="9525">
            <a:noFill/>
          </a:ln>
        </p:spPr>
        <p:txBody>
          <a:bodyPr anchor="t"/>
          <a:lstStyle>
            <a:lvl1pPr marL="0" lvl="0" indent="0" algn="l">
              <a:buNone/>
              <a:defRPr sz="2400">
                <a:solidFill>
                  <a:schemeClr val="bg1"/>
                </a:solidFill>
                <a:ea typeface="微软雅黑" panose="020B0503020204020204" charset="-122"/>
              </a:defRPr>
            </a:lvl1pPr>
            <a:lvl2pPr marL="457200" lvl="1" indent="0" algn="ctr">
              <a:buNone/>
              <a:defRPr sz="2800">
                <a:solidFill>
                  <a:schemeClr val="tx1"/>
                </a:solidFill>
                <a:ea typeface="宋体" panose="02010600030101010101" pitchFamily="2" charset="-122"/>
              </a:defRPr>
            </a:lvl2pPr>
            <a:lvl3pPr marL="914400" lvl="2" indent="0" algn="ctr">
              <a:buNone/>
              <a:defRPr sz="2800">
                <a:solidFill>
                  <a:schemeClr val="tx1"/>
                </a:solidFill>
                <a:ea typeface="宋体" panose="02010600030101010101" pitchFamily="2" charset="-122"/>
              </a:defRPr>
            </a:lvl3pPr>
            <a:lvl4pPr marL="1371600" lvl="3" indent="0" algn="ctr">
              <a:buNone/>
              <a:defRPr sz="2800">
                <a:solidFill>
                  <a:schemeClr val="tx1"/>
                </a:solidFill>
                <a:ea typeface="宋体" panose="02010600030101010101" pitchFamily="2" charset="-122"/>
              </a:defRPr>
            </a:lvl4pPr>
            <a:lvl5pPr marL="1828800" lvl="4" indent="0" algn="ctr">
              <a:buNone/>
              <a:defRPr sz="2800">
                <a:solidFill>
                  <a:schemeClr val="tx1"/>
                </a:solidFill>
                <a:ea typeface="宋体" panose="02010600030101010101" pitchFamily="2" charset="-122"/>
              </a:defRPr>
            </a:lvl5pPr>
          </a:lstStyle>
          <a:p>
            <a:pPr lvl="0"/>
            <a:r>
              <a:rPr lang="zh-CN" altLang="en-US"/>
              <a:t>单击此处编辑母版副标题样式</a:t>
            </a:r>
          </a:p>
        </p:txBody>
      </p:sp>
      <p:sp>
        <p:nvSpPr>
          <p:cNvPr id="2052" name="日期占位符 2051"/>
          <p:cNvSpPr>
            <a:spLocks noGrp="1"/>
          </p:cNvSpPr>
          <p:nvPr>
            <p:ph type="dt" sz="half" idx="2"/>
          </p:nvPr>
        </p:nvSpPr>
        <p:spPr>
          <a:xfrm>
            <a:off x="457200" y="6245225"/>
            <a:ext cx="2133600" cy="476250"/>
          </a:xfrm>
          <a:prstGeom prst="rect">
            <a:avLst/>
          </a:prstGeom>
          <a:noFill/>
          <a:ln w="9525">
            <a:noFill/>
          </a:ln>
        </p:spPr>
        <p:txBody>
          <a:bodyPr anchor="t"/>
          <a:lstStyle>
            <a:lvl1pPr>
              <a:defRPr sz="1400"/>
            </a:lvl1pPr>
          </a:lstStyle>
          <a:p>
            <a:endParaRPr lang="zh-CN" altLang="en-US" dirty="0">
              <a:latin typeface="Arial" panose="020B0604020202020204" pitchFamily="34" charset="0"/>
            </a:endParaRPr>
          </a:p>
        </p:txBody>
      </p:sp>
      <p:sp>
        <p:nvSpPr>
          <p:cNvPr id="2053" name="页脚占位符 2052"/>
          <p:cNvSpPr>
            <a:spLocks noGrp="1"/>
          </p:cNvSpPr>
          <p:nvPr>
            <p:ph type="ftr" sz="quarter" idx="3"/>
          </p:nvPr>
        </p:nvSpPr>
        <p:spPr>
          <a:xfrm>
            <a:off x="3124200" y="6245225"/>
            <a:ext cx="2895600" cy="476250"/>
          </a:xfrm>
          <a:prstGeom prst="rect">
            <a:avLst/>
          </a:prstGeom>
          <a:noFill/>
          <a:ln w="9525">
            <a:noFill/>
          </a:ln>
        </p:spPr>
        <p:txBody>
          <a:bodyPr anchor="t"/>
          <a:lstStyle>
            <a:lvl1pPr algn="ctr">
              <a:defRPr sz="1400"/>
            </a:lvl1pPr>
          </a:lstStyle>
          <a:p>
            <a:endParaRPr lang="zh-CN" altLang="en-US" dirty="0">
              <a:latin typeface="Arial" panose="020B0604020202020204" pitchFamily="34"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11950" y="117476"/>
            <a:ext cx="2057400" cy="55340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39751" y="117476"/>
            <a:ext cx="6052930" cy="55340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39750" y="1123950"/>
            <a:ext cx="4032504" cy="45275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736846" y="1123950"/>
            <a:ext cx="4032504" cy="45275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2"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4" name="内容占位符 3"/>
          <p:cNvSpPr>
            <a:spLocks noGrp="1"/>
          </p:cNvSpPr>
          <p:nvPr>
            <p:ph sz="half" idx="2"/>
          </p:nvPr>
        </p:nvSpPr>
        <p:spPr>
          <a:xfrm>
            <a:off x="890082" y="2665379"/>
            <a:ext cx="3655181"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6" cstate="email">
            <a:lum/>
          </a:blip>
          <a:srcRect/>
          <a:stretch>
            <a:fillRect/>
          </a:stretch>
        </a:blip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611188" y="117476"/>
            <a:ext cx="8075612" cy="720725"/>
          </a:xfrm>
          <a:prstGeom prst="rect">
            <a:avLst/>
          </a:prstGeom>
          <a:noFill/>
          <a:ln w="9525">
            <a:noFill/>
          </a:ln>
        </p:spPr>
        <p:txBody>
          <a:bodyPr anchor="ctr"/>
          <a:lstStyle/>
          <a:p>
            <a:pPr lvl="0"/>
            <a:r>
              <a:rPr lang="zh-CN" altLang="en-US"/>
              <a:t>单击此处编辑母版标题样式</a:t>
            </a:r>
          </a:p>
        </p:txBody>
      </p:sp>
      <p:sp>
        <p:nvSpPr>
          <p:cNvPr id="1027" name="文本占位符 1026"/>
          <p:cNvSpPr>
            <a:spLocks noGrp="1"/>
          </p:cNvSpPr>
          <p:nvPr>
            <p:ph type="body" idx="1"/>
          </p:nvPr>
        </p:nvSpPr>
        <p:spPr>
          <a:xfrm>
            <a:off x="539750" y="1123950"/>
            <a:ext cx="8229600" cy="4527550"/>
          </a:xfrm>
          <a:prstGeom prst="rect">
            <a:avLst/>
          </a:prstGeom>
          <a:noFill/>
          <a:ln w="9525">
            <a:noFill/>
          </a:ln>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Lst>
  <p:hf sldNum="0" hdr="0" ftr="0" dt="0"/>
  <p:txStyles>
    <p:titleStyle>
      <a:lvl1pPr marL="0" lvl="0" indent="0" algn="r" defTabSz="914400" eaLnBrk="1" fontAlgn="base" latinLnBrk="0" hangingPunct="1">
        <a:lnSpc>
          <a:spcPct val="100000"/>
        </a:lnSpc>
        <a:spcBef>
          <a:spcPct val="0"/>
        </a:spcBef>
        <a:spcAft>
          <a:spcPct val="0"/>
        </a:spcAft>
        <a:buNone/>
        <a:defRPr sz="3600" b="0" i="0" u="none" kern="1200" baseline="0">
          <a:solidFill>
            <a:schemeClr val="bg1"/>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879795" y="2133677"/>
            <a:ext cx="7391400" cy="1107996"/>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6600" b="1" dirty="0" smtClean="0">
                <a:latin typeface="微软雅黑" panose="020B0503020204020204" charset="-122"/>
                <a:ea typeface="微软雅黑" panose="020B0503020204020204" charset="-122"/>
              </a:rPr>
              <a:t>单元主题写作</a:t>
            </a:r>
          </a:p>
        </p:txBody>
      </p:sp>
      <p:sp>
        <p:nvSpPr>
          <p:cNvPr id="4" name="Rectangle 5"/>
          <p:cNvSpPr/>
          <p:nvPr/>
        </p:nvSpPr>
        <p:spPr>
          <a:xfrm>
            <a:off x="772881" y="323164"/>
            <a:ext cx="6477414" cy="523220"/>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sz="2800" b="1" dirty="0" smtClean="0">
                <a:latin typeface="微软雅黑" panose="020B0503020204020204" charset="-122"/>
                <a:ea typeface="微软雅黑" panose="020B0503020204020204" charset="-122"/>
              </a:rPr>
              <a:t>Unit 8  Countries around the world</a:t>
            </a:r>
            <a:endParaRPr lang="zh-CN" altLang="en-US" sz="2800" dirty="0" smtClean="0">
              <a:latin typeface="微软雅黑" panose="020B0503020204020204" charset="-122"/>
              <a:ea typeface="微软雅黑" panose="020B0503020204020204" charset="-122"/>
            </a:endParaRPr>
          </a:p>
        </p:txBody>
      </p:sp>
      <p:sp>
        <p:nvSpPr>
          <p:cNvPr id="5" name="矩形 4"/>
          <p:cNvSpPr/>
          <p:nvPr/>
        </p:nvSpPr>
        <p:spPr>
          <a:xfrm>
            <a:off x="2669365" y="5204511"/>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703615" y="83753"/>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单元主题写作</a:t>
            </a:r>
          </a:p>
        </p:txBody>
      </p:sp>
      <p:pic>
        <p:nvPicPr>
          <p:cNvPr id="7" name="Picture 4"/>
          <p:cNvPicPr>
            <a:picLocks noChangeAspect="1"/>
          </p:cNvPicPr>
          <p:nvPr/>
        </p:nvPicPr>
        <p:blipFill>
          <a:blip r:embed="rId2" cstate="email"/>
          <a:stretch>
            <a:fillRect/>
          </a:stretch>
        </p:blipFill>
        <p:spPr>
          <a:xfrm>
            <a:off x="404383" y="1451288"/>
            <a:ext cx="63341" cy="414020"/>
          </a:xfrm>
          <a:prstGeom prst="rect">
            <a:avLst/>
          </a:prstGeom>
          <a:noFill/>
          <a:ln w="9525">
            <a:noFill/>
          </a:ln>
        </p:spPr>
      </p:pic>
      <p:sp>
        <p:nvSpPr>
          <p:cNvPr id="8" name="Rectangle 9"/>
          <p:cNvSpPr/>
          <p:nvPr/>
        </p:nvSpPr>
        <p:spPr>
          <a:xfrm>
            <a:off x="559832" y="1305653"/>
            <a:ext cx="1500732"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rPr>
              <a:t>名师点评</a:t>
            </a:r>
            <a:r>
              <a:rPr lang="zh-CN" altLang="en-US" sz="2400" b="1" dirty="0" smtClean="0">
                <a:solidFill>
                  <a:srgbClr val="FF6600"/>
                </a:solidFill>
              </a:rPr>
              <a:t> </a:t>
            </a:r>
            <a:endParaRPr lang="zh-CN" altLang="en-US" sz="2400" b="1" dirty="0">
              <a:solidFill>
                <a:srgbClr val="FF6600"/>
              </a:solidFill>
            </a:endParaRPr>
          </a:p>
        </p:txBody>
      </p:sp>
      <p:sp>
        <p:nvSpPr>
          <p:cNvPr id="5" name="矩形 4"/>
          <p:cNvSpPr/>
          <p:nvPr/>
        </p:nvSpPr>
        <p:spPr>
          <a:xfrm>
            <a:off x="491050" y="2694521"/>
            <a:ext cx="8255678" cy="2169825"/>
          </a:xfrm>
          <a:prstGeom prst="rect">
            <a:avLst/>
          </a:prstGeom>
        </p:spPr>
        <p:txBody>
          <a:bodyPr wrap="square">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1</a:t>
            </a:r>
            <a:r>
              <a:rPr lang="zh-CN" altLang="en-US" sz="3000" b="1" dirty="0" smtClean="0">
                <a:latin typeface="Times New Roman" panose="02020603050405020304" pitchFamily="18" charset="0"/>
                <a:cs typeface="Times New Roman" panose="02020603050405020304" pitchFamily="18" charset="0"/>
              </a:rPr>
              <a:t>．文章前两句话用问句引出话题，形式新颖；</a:t>
            </a:r>
          </a:p>
          <a:p>
            <a:pPr>
              <a:lnSpc>
                <a:spcPct val="150000"/>
              </a:lnSpc>
            </a:pPr>
            <a:r>
              <a:rPr lang="en-US" altLang="zh-CN" sz="3000" b="1" dirty="0" smtClean="0">
                <a:latin typeface="Times New Roman" panose="02020603050405020304" pitchFamily="18" charset="0"/>
                <a:cs typeface="Times New Roman" panose="02020603050405020304" pitchFamily="18" charset="0"/>
              </a:rPr>
              <a:t>2</a:t>
            </a:r>
            <a:r>
              <a:rPr lang="zh-CN" altLang="en-US" sz="3000" b="1" dirty="0" smtClean="0">
                <a:latin typeface="Times New Roman" panose="02020603050405020304" pitchFamily="18" charset="0"/>
                <a:cs typeface="Times New Roman" panose="02020603050405020304" pitchFamily="18" charset="0"/>
              </a:rPr>
              <a:t>．短文结构总</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分</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总，层次分明；</a:t>
            </a:r>
          </a:p>
          <a:p>
            <a:pPr>
              <a:lnSpc>
                <a:spcPct val="150000"/>
              </a:lnSpc>
            </a:pPr>
            <a:r>
              <a:rPr lang="en-US" altLang="zh-CN" sz="3000" b="1" dirty="0" smtClean="0">
                <a:latin typeface="Times New Roman" panose="02020603050405020304" pitchFamily="18" charset="0"/>
                <a:cs typeface="Times New Roman" panose="02020603050405020304" pitchFamily="18" charset="0"/>
              </a:rPr>
              <a:t>3</a:t>
            </a:r>
            <a:r>
              <a:rPr lang="zh-CN" altLang="en-US" sz="3000" b="1" dirty="0" smtClean="0">
                <a:latin typeface="Times New Roman" panose="02020603050405020304" pitchFamily="18" charset="0"/>
                <a:cs typeface="Times New Roman" panose="02020603050405020304" pitchFamily="18" charset="0"/>
              </a:rPr>
              <a:t>．包含了所有要点，句子简单却表达准确。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linds(horizontal)">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4" name="Rectangle 9"/>
          <p:cNvSpPr/>
          <p:nvPr/>
        </p:nvSpPr>
        <p:spPr>
          <a:xfrm>
            <a:off x="559832" y="1437581"/>
            <a:ext cx="1500732"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rPr>
              <a:t>小试身手</a:t>
            </a:r>
            <a:r>
              <a:rPr lang="zh-CN" altLang="en-US" sz="2400" b="1" dirty="0" smtClean="0">
                <a:solidFill>
                  <a:srgbClr val="FF6600"/>
                </a:solidFill>
              </a:rPr>
              <a:t> </a:t>
            </a:r>
            <a:endParaRPr lang="zh-CN" altLang="en-US" sz="2400" b="1" dirty="0">
              <a:solidFill>
                <a:srgbClr val="FF6600"/>
              </a:solidFill>
            </a:endParaRPr>
          </a:p>
        </p:txBody>
      </p:sp>
      <p:pic>
        <p:nvPicPr>
          <p:cNvPr id="7" name="Picture 4"/>
          <p:cNvPicPr>
            <a:picLocks noChangeAspect="1"/>
          </p:cNvPicPr>
          <p:nvPr/>
        </p:nvPicPr>
        <p:blipFill>
          <a:blip r:embed="rId2" cstate="email"/>
          <a:stretch>
            <a:fillRect/>
          </a:stretch>
        </p:blipFill>
        <p:spPr>
          <a:xfrm>
            <a:off x="354807" y="1572201"/>
            <a:ext cx="63341" cy="414020"/>
          </a:xfrm>
          <a:prstGeom prst="rect">
            <a:avLst/>
          </a:prstGeom>
          <a:noFill/>
          <a:ln w="9525">
            <a:noFill/>
          </a:ln>
        </p:spPr>
      </p:pic>
      <p:sp>
        <p:nvSpPr>
          <p:cNvPr id="15" name="Rectangle 5"/>
          <p:cNvSpPr/>
          <p:nvPr/>
        </p:nvSpPr>
        <p:spPr>
          <a:xfrm>
            <a:off x="703615" y="111049"/>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单元主题写作</a:t>
            </a:r>
          </a:p>
        </p:txBody>
      </p:sp>
      <p:sp>
        <p:nvSpPr>
          <p:cNvPr id="8" name="Text Box 6"/>
          <p:cNvSpPr txBox="1">
            <a:spLocks noChangeArrowheads="1"/>
          </p:cNvSpPr>
          <p:nvPr/>
        </p:nvSpPr>
        <p:spPr bwMode="auto">
          <a:xfrm>
            <a:off x="330211" y="2253211"/>
            <a:ext cx="8400944" cy="3247620"/>
          </a:xfrm>
          <a:prstGeom prst="rect">
            <a:avLst/>
          </a:prstGeom>
          <a:noFill/>
          <a:ln w="9525">
            <a:noFill/>
            <a:miter lim="800000"/>
          </a:ln>
        </p:spPr>
        <p:txBody>
          <a:bodyPr wrap="square">
            <a:spAutoFit/>
          </a:bodyPr>
          <a:lstStyle/>
          <a:p>
            <a:pPr>
              <a:lnSpc>
                <a:spcPct val="150000"/>
              </a:lnSpc>
            </a:pPr>
            <a:r>
              <a:rPr lang="zh-CN" altLang="en-US" sz="2800" b="1" dirty="0" smtClean="0">
                <a:latin typeface="Times New Roman" panose="02020603050405020304" pitchFamily="18" charset="0"/>
                <a:cs typeface="Times New Roman" panose="02020603050405020304" pitchFamily="18" charset="0"/>
              </a:rPr>
              <a:t>         现在越来越多的人选择出国旅游，你想去哪个国家？那个国家有什么特色？请写一篇英语短文。提示；可以写国家的位置，语言或者著名景点等。 </a:t>
            </a:r>
          </a:p>
          <a:p>
            <a:pPr>
              <a:lnSpc>
                <a:spcPct val="150000"/>
              </a:lnSpc>
            </a:pPr>
            <a:r>
              <a:rPr lang="zh-CN" altLang="en-US" sz="2800" b="1" dirty="0" smtClean="0">
                <a:latin typeface="Times New Roman" panose="02020603050405020304" pitchFamily="18" charset="0"/>
                <a:cs typeface="Times New Roman" panose="02020603050405020304" pitchFamily="18" charset="0"/>
              </a:rPr>
              <a:t>         要求：</a:t>
            </a:r>
            <a:r>
              <a:rPr lang="en-US" altLang="zh-CN" sz="2800" b="1" dirty="0" smtClean="0">
                <a:latin typeface="Times New Roman" panose="02020603050405020304" pitchFamily="18" charset="0"/>
                <a:cs typeface="Times New Roman" panose="02020603050405020304" pitchFamily="18" charset="0"/>
              </a:rPr>
              <a:t>1.</a:t>
            </a:r>
            <a:r>
              <a:rPr lang="zh-CN" altLang="en-US" sz="2800" b="1" dirty="0" smtClean="0">
                <a:latin typeface="Times New Roman" panose="02020603050405020304" pitchFamily="18" charset="0"/>
                <a:cs typeface="Times New Roman" panose="02020603050405020304" pitchFamily="18" charset="0"/>
              </a:rPr>
              <a:t>包含所有要点， 可适当发挥。</a:t>
            </a:r>
          </a:p>
          <a:p>
            <a:pPr>
              <a:lnSpc>
                <a:spcPct val="150000"/>
              </a:lnSpc>
            </a:pPr>
            <a:r>
              <a:rPr lang="en-US" altLang="zh-CN" sz="2800" b="1" dirty="0" smtClean="0">
                <a:latin typeface="Times New Roman" panose="02020603050405020304" pitchFamily="18" charset="0"/>
                <a:cs typeface="Times New Roman" panose="02020603050405020304" pitchFamily="18" charset="0"/>
              </a:rPr>
              <a:t>                      2</a:t>
            </a:r>
            <a:r>
              <a:rPr lang="zh-CN" altLang="en-US" sz="2800" b="1" dirty="0" smtClean="0">
                <a:latin typeface="Times New Roman" panose="02020603050405020304" pitchFamily="18" charset="0"/>
                <a:cs typeface="Times New Roman" panose="02020603050405020304" pitchFamily="18" charset="0"/>
              </a:rPr>
              <a:t>．词数：</a:t>
            </a:r>
            <a:r>
              <a:rPr lang="en-US" altLang="zh-CN" sz="2800" b="1" dirty="0" smtClean="0">
                <a:latin typeface="Times New Roman" panose="02020603050405020304" pitchFamily="18" charset="0"/>
                <a:cs typeface="Times New Roman" panose="02020603050405020304" pitchFamily="18" charset="0"/>
              </a:rPr>
              <a:t>40</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60</a:t>
            </a:r>
            <a:r>
              <a:rPr lang="zh-CN" altLang="en-US" sz="2800" b="1" dirty="0" smtClean="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15" name="Rectangle 5"/>
          <p:cNvSpPr/>
          <p:nvPr/>
        </p:nvSpPr>
        <p:spPr>
          <a:xfrm>
            <a:off x="703615" y="111049"/>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单元主题写作</a:t>
            </a:r>
          </a:p>
        </p:txBody>
      </p:sp>
      <p:sp>
        <p:nvSpPr>
          <p:cNvPr id="5" name="Text Box 6"/>
          <p:cNvSpPr txBox="1">
            <a:spLocks noChangeArrowheads="1"/>
          </p:cNvSpPr>
          <p:nvPr/>
        </p:nvSpPr>
        <p:spPr bwMode="auto">
          <a:xfrm>
            <a:off x="558255" y="1416900"/>
            <a:ext cx="8104786" cy="4524315"/>
          </a:xfrm>
          <a:prstGeom prst="rect">
            <a:avLst/>
          </a:prstGeom>
          <a:noFill/>
          <a:ln w="9525">
            <a:noFill/>
            <a:miter lim="800000"/>
          </a:ln>
        </p:spPr>
        <p:txBody>
          <a:bodyPr wrap="square">
            <a:spAutoFit/>
          </a:bodyPr>
          <a:lstStyle/>
          <a:p>
            <a:pPr>
              <a:lnSpc>
                <a:spcPct val="150000"/>
              </a:lnSpc>
            </a:pPr>
            <a:r>
              <a:rPr lang="en-US" altLang="zh-CN" sz="2400" b="1" i="1" dirty="0">
                <a:solidFill>
                  <a:srgbClr val="FF0000"/>
                </a:solidFill>
                <a:latin typeface="Times New Roman" panose="02020603050405020304" pitchFamily="18" charset="0"/>
                <a:cs typeface="Times New Roman" panose="02020603050405020304" pitchFamily="18" charset="0"/>
              </a:rPr>
              <a:t>One possible version</a:t>
            </a:r>
            <a:r>
              <a:rPr lang="zh-CN" altLang="en-US" sz="2400" b="1" i="1" dirty="0">
                <a:solidFill>
                  <a:srgbClr val="FF0000"/>
                </a:solidFill>
                <a:latin typeface="Times New Roman" panose="02020603050405020304" pitchFamily="18" charset="0"/>
                <a:cs typeface="Times New Roman" panose="02020603050405020304" pitchFamily="18" charset="0"/>
              </a:rPr>
              <a:t>：</a:t>
            </a:r>
          </a:p>
          <a:p>
            <a:pPr algn="just">
              <a:lnSpc>
                <a:spcPct val="150000"/>
              </a:lnSpc>
            </a:pPr>
            <a:r>
              <a:rPr lang="en-US" altLang="en-US" sz="2400" b="1" dirty="0" smtClean="0">
                <a:solidFill>
                  <a:srgbClr val="FF0000"/>
                </a:solidFill>
                <a:latin typeface="Times New Roman" panose="02020603050405020304" pitchFamily="18" charset="0"/>
                <a:cs typeface="Times New Roman" panose="02020603050405020304" pitchFamily="18" charset="0"/>
              </a:rPr>
              <a:t>        Next summer holiday I will travel to Australia with my parents. I'd like to know more about this country. As we know, Australia is southeast of China. In Australia, the kangaroo is one of the national animals. I love animals. So I hope to see the kangaroos there. I also like the beautiful building—the Sydney Opera House. It's famous all over the world. I want to speak English with Australians.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703616" y="110492"/>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单元主题写作</a:t>
            </a:r>
          </a:p>
        </p:txBody>
      </p:sp>
      <p:pic>
        <p:nvPicPr>
          <p:cNvPr id="7" name="Picture 4"/>
          <p:cNvPicPr>
            <a:picLocks noChangeAspect="1"/>
          </p:cNvPicPr>
          <p:nvPr/>
        </p:nvPicPr>
        <p:blipFill>
          <a:blip r:embed="rId2" cstate="email"/>
          <a:stretch>
            <a:fillRect/>
          </a:stretch>
        </p:blipFill>
        <p:spPr>
          <a:xfrm>
            <a:off x="354807" y="1504173"/>
            <a:ext cx="63341" cy="414020"/>
          </a:xfrm>
          <a:prstGeom prst="rect">
            <a:avLst/>
          </a:prstGeom>
          <a:noFill/>
          <a:ln w="9525">
            <a:noFill/>
          </a:ln>
        </p:spPr>
      </p:pic>
      <p:sp>
        <p:nvSpPr>
          <p:cNvPr id="8" name="Rectangle 9"/>
          <p:cNvSpPr/>
          <p:nvPr/>
        </p:nvSpPr>
        <p:spPr>
          <a:xfrm>
            <a:off x="559832" y="1369554"/>
            <a:ext cx="1500732"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rPr>
              <a:t>话题分析</a:t>
            </a:r>
            <a:r>
              <a:rPr lang="zh-CN" altLang="en-US" sz="2400" b="1" dirty="0" smtClean="0">
                <a:solidFill>
                  <a:srgbClr val="FF6600"/>
                </a:solidFill>
              </a:rPr>
              <a:t> </a:t>
            </a:r>
            <a:endParaRPr lang="zh-CN" altLang="en-US" sz="2400" b="1" dirty="0">
              <a:solidFill>
                <a:srgbClr val="FF6600"/>
              </a:solidFill>
            </a:endParaRPr>
          </a:p>
        </p:txBody>
      </p:sp>
      <p:sp>
        <p:nvSpPr>
          <p:cNvPr id="10" name="Rectangle 1"/>
          <p:cNvSpPr>
            <a:spLocks noChangeArrowheads="1"/>
          </p:cNvSpPr>
          <p:nvPr/>
        </p:nvSpPr>
        <p:spPr bwMode="auto">
          <a:xfrm>
            <a:off x="703616" y="2161837"/>
            <a:ext cx="8099694" cy="3554819"/>
          </a:xfrm>
          <a:prstGeom prst="rect">
            <a:avLst/>
          </a:prstGeom>
          <a:noFill/>
          <a:ln w="9525">
            <a:noFill/>
            <a:miter lim="800000"/>
          </a:ln>
        </p:spPr>
        <p:txBody>
          <a:bodyPr wrap="square" anchor="ctr">
            <a:spAutoFit/>
          </a:bodyPr>
          <a:lstStyle/>
          <a:p>
            <a:pPr>
              <a:lnSpc>
                <a:spcPct val="150000"/>
              </a:lnSpc>
            </a:pPr>
            <a:r>
              <a:rPr lang="zh-CN" altLang="en-US" sz="3000" b="1" dirty="0" smtClean="0">
                <a:latin typeface="Arial" panose="020B0604020202020204" pitchFamily="34" charset="0"/>
              </a:rPr>
              <a:t>        本单元围绕“</a:t>
            </a:r>
            <a:r>
              <a:rPr lang="en-US" altLang="zh-CN" sz="3000" b="1" dirty="0" smtClean="0">
                <a:latin typeface="Arial" panose="020B0604020202020204" pitchFamily="34" charset="0"/>
              </a:rPr>
              <a:t>Countries around the World”</a:t>
            </a:r>
            <a:r>
              <a:rPr lang="zh-CN" altLang="en-US" sz="3000" b="1" dirty="0" smtClean="0">
                <a:latin typeface="Arial" panose="020B0604020202020204" pitchFamily="34" charset="0"/>
              </a:rPr>
              <a:t>这一话题展开。要求同学们在与人交往的过程中学会谈论方向、国家等，并且能用简单的语言介绍某个国家的地理位置、语言、首都、国旗、国家象征等。</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703616" y="110492"/>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单元主题写作</a:t>
            </a:r>
          </a:p>
        </p:txBody>
      </p:sp>
      <p:pic>
        <p:nvPicPr>
          <p:cNvPr id="7" name="Picture 4"/>
          <p:cNvPicPr>
            <a:picLocks noChangeAspect="1"/>
          </p:cNvPicPr>
          <p:nvPr/>
        </p:nvPicPr>
        <p:blipFill>
          <a:blip r:embed="rId2" cstate="email"/>
          <a:stretch>
            <a:fillRect/>
          </a:stretch>
        </p:blipFill>
        <p:spPr>
          <a:xfrm>
            <a:off x="354807" y="1501376"/>
            <a:ext cx="63341" cy="414020"/>
          </a:xfrm>
          <a:prstGeom prst="rect">
            <a:avLst/>
          </a:prstGeom>
          <a:noFill/>
          <a:ln w="9525">
            <a:noFill/>
          </a:ln>
        </p:spPr>
      </p:pic>
      <p:sp>
        <p:nvSpPr>
          <p:cNvPr id="8" name="Rectangle 9"/>
          <p:cNvSpPr/>
          <p:nvPr/>
        </p:nvSpPr>
        <p:spPr>
          <a:xfrm>
            <a:off x="559832" y="1366756"/>
            <a:ext cx="1670650"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rPr>
              <a:t>典 型 例 题</a:t>
            </a:r>
          </a:p>
        </p:txBody>
      </p:sp>
      <p:sp>
        <p:nvSpPr>
          <p:cNvPr id="10" name="Rectangle 1"/>
          <p:cNvSpPr>
            <a:spLocks noChangeArrowheads="1"/>
          </p:cNvSpPr>
          <p:nvPr/>
        </p:nvSpPr>
        <p:spPr bwMode="auto">
          <a:xfrm>
            <a:off x="428819" y="2192762"/>
            <a:ext cx="8099694" cy="2169825"/>
          </a:xfrm>
          <a:prstGeom prst="rect">
            <a:avLst/>
          </a:prstGeom>
          <a:noFill/>
          <a:ln w="9525">
            <a:noFill/>
            <a:miter lim="800000"/>
          </a:ln>
        </p:spPr>
        <p:txBody>
          <a:bodyPr wrap="square" anchor="ctr">
            <a:spAutoFit/>
          </a:bodyPr>
          <a:lstStyle/>
          <a:p>
            <a:pPr>
              <a:lnSpc>
                <a:spcPct val="150000"/>
              </a:lnSpc>
            </a:pPr>
            <a:r>
              <a:rPr lang="zh-CN" altLang="en-US" sz="3000" b="1" dirty="0" smtClean="0">
                <a:latin typeface="Arial" panose="020B0604020202020204" pitchFamily="34" charset="0"/>
              </a:rPr>
              <a:t>        请根据本单元所学知识写一篇介绍中国的短文，可以从位置、首都、语言、国旗、名胜等方面来介绍，</a:t>
            </a:r>
            <a:r>
              <a:rPr lang="en-US" altLang="zh-CN" sz="3000" b="1" dirty="0" smtClean="0">
                <a:latin typeface="Arial" panose="020B0604020202020204" pitchFamily="34" charset="0"/>
              </a:rPr>
              <a:t>70</a:t>
            </a:r>
            <a:r>
              <a:rPr lang="zh-CN" altLang="en-US" sz="3000" b="1" dirty="0" smtClean="0">
                <a:latin typeface="Arial" panose="020B0604020202020204" pitchFamily="34" charset="0"/>
              </a:rPr>
              <a:t>词左右。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703616" y="110492"/>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单元主题写作</a:t>
            </a:r>
          </a:p>
        </p:txBody>
      </p:sp>
      <p:pic>
        <p:nvPicPr>
          <p:cNvPr id="7" name="Picture 4"/>
          <p:cNvPicPr>
            <a:picLocks noChangeAspect="1"/>
          </p:cNvPicPr>
          <p:nvPr/>
        </p:nvPicPr>
        <p:blipFill>
          <a:blip r:embed="rId2" cstate="email"/>
          <a:stretch>
            <a:fillRect/>
          </a:stretch>
        </p:blipFill>
        <p:spPr>
          <a:xfrm>
            <a:off x="354807" y="1203917"/>
            <a:ext cx="63341" cy="414020"/>
          </a:xfrm>
          <a:prstGeom prst="rect">
            <a:avLst/>
          </a:prstGeom>
          <a:noFill/>
          <a:ln w="9525">
            <a:noFill/>
          </a:ln>
        </p:spPr>
      </p:pic>
      <p:sp>
        <p:nvSpPr>
          <p:cNvPr id="8" name="Rectangle 9"/>
          <p:cNvSpPr/>
          <p:nvPr/>
        </p:nvSpPr>
        <p:spPr>
          <a:xfrm>
            <a:off x="559832" y="1069297"/>
            <a:ext cx="1670650"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rPr>
              <a:t>思 路 点 拨</a:t>
            </a:r>
          </a:p>
        </p:txBody>
      </p:sp>
      <p:pic>
        <p:nvPicPr>
          <p:cNvPr id="9217" name="Picture 1" descr="C:\Users\Administrator\AppData\Roaming\Tencent\Users\2851050667\QQEIM\WinTemp\RichOle\~_W7K4X[@Z`@PV[GRKS@TSH.png"/>
          <p:cNvPicPr>
            <a:picLocks noChangeAspect="1" noChangeArrowheads="1"/>
          </p:cNvPicPr>
          <p:nvPr/>
        </p:nvPicPr>
        <p:blipFill>
          <a:blip r:embed="rId3" cstate="email"/>
          <a:srcRect/>
          <a:stretch>
            <a:fillRect/>
          </a:stretch>
        </p:blipFill>
        <p:spPr bwMode="auto">
          <a:xfrm>
            <a:off x="1598103" y="1954636"/>
            <a:ext cx="4764881" cy="33623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9217"/>
                                        </p:tgtEl>
                                        <p:attrNameLst>
                                          <p:attrName>style.visibility</p:attrName>
                                        </p:attrNameLst>
                                      </p:cBhvr>
                                      <p:to>
                                        <p:strVal val="visible"/>
                                      </p:to>
                                    </p:set>
                                    <p:animEffect transition="in" filter="checkerboard(across)">
                                      <p:cBhvr>
                                        <p:cTn id="13" dur="500"/>
                                        <p:tgtEl>
                                          <p:spTgt spid="9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7" name="Picture 4"/>
          <p:cNvPicPr>
            <a:picLocks noChangeAspect="1"/>
          </p:cNvPicPr>
          <p:nvPr/>
        </p:nvPicPr>
        <p:blipFill>
          <a:blip r:embed="rId2" cstate="email"/>
          <a:stretch>
            <a:fillRect/>
          </a:stretch>
        </p:blipFill>
        <p:spPr>
          <a:xfrm>
            <a:off x="354807" y="1389317"/>
            <a:ext cx="63341" cy="414020"/>
          </a:xfrm>
          <a:prstGeom prst="rect">
            <a:avLst/>
          </a:prstGeom>
          <a:noFill/>
          <a:ln w="9525">
            <a:noFill/>
          </a:ln>
        </p:spPr>
      </p:pic>
      <p:sp>
        <p:nvSpPr>
          <p:cNvPr id="8" name="Rectangle 9"/>
          <p:cNvSpPr/>
          <p:nvPr/>
        </p:nvSpPr>
        <p:spPr>
          <a:xfrm>
            <a:off x="559832" y="1254698"/>
            <a:ext cx="1500732"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rPr>
              <a:t>素材积累</a:t>
            </a:r>
            <a:r>
              <a:rPr lang="zh-CN" altLang="en-US" sz="2400" b="1" dirty="0" smtClean="0">
                <a:solidFill>
                  <a:srgbClr val="FF6600"/>
                </a:solidFill>
              </a:rPr>
              <a:t> </a:t>
            </a:r>
            <a:endParaRPr lang="zh-CN" altLang="en-US" sz="2400" b="1" dirty="0">
              <a:solidFill>
                <a:srgbClr val="FF6600"/>
              </a:solidFill>
            </a:endParaRPr>
          </a:p>
        </p:txBody>
      </p:sp>
      <p:sp>
        <p:nvSpPr>
          <p:cNvPr id="5" name="矩形 4"/>
          <p:cNvSpPr/>
          <p:nvPr/>
        </p:nvSpPr>
        <p:spPr>
          <a:xfrm>
            <a:off x="571477" y="2060953"/>
            <a:ext cx="6931853" cy="3554819"/>
          </a:xfrm>
          <a:prstGeom prst="rect">
            <a:avLst/>
          </a:prstGeom>
        </p:spPr>
        <p:txBody>
          <a:bodyPr wrap="square">
            <a:spAutoFit/>
          </a:bodyPr>
          <a:lstStyle/>
          <a:p>
            <a:pPr>
              <a:lnSpc>
                <a:spcPct val="150000"/>
              </a:lnSpc>
            </a:pPr>
            <a:r>
              <a:rPr lang="zh-CN" altLang="en-US" sz="3000" b="1" dirty="0" smtClean="0">
                <a:latin typeface="+mn-ea"/>
                <a:cs typeface="Times New Roman" panose="02020603050405020304" pitchFamily="18" charset="0"/>
              </a:rPr>
              <a:t>常用单词：</a:t>
            </a:r>
          </a:p>
          <a:p>
            <a:pPr>
              <a:lnSpc>
                <a:spcPct val="150000"/>
              </a:lnSpc>
            </a:pPr>
            <a:r>
              <a:rPr lang="en-US" altLang="zh-CN" sz="3000" b="1" dirty="0" smtClean="0">
                <a:latin typeface="Times New Roman" panose="02020603050405020304" pitchFamily="18" charset="0"/>
                <a:cs typeface="Times New Roman" panose="02020603050405020304" pitchFamily="18" charset="0"/>
              </a:rPr>
              <a:t>1</a:t>
            </a:r>
            <a:r>
              <a:rPr lang="zh-CN" altLang="en-US" sz="3000" b="1" dirty="0" smtClean="0">
                <a:latin typeface="Times New Roman" panose="02020603050405020304" pitchFamily="18" charset="0"/>
                <a:cs typeface="Times New Roman" panose="02020603050405020304" pitchFamily="18" charset="0"/>
              </a:rPr>
              <a:t>．国家</a:t>
            </a:r>
            <a:r>
              <a:rPr lang="en-US" altLang="zh-CN" sz="3000" b="1" dirty="0" smtClean="0">
                <a:latin typeface="Times New Roman" panose="02020603050405020304" pitchFamily="18" charset="0"/>
                <a:cs typeface="Times New Roman" panose="02020603050405020304" pitchFamily="18" charset="0"/>
              </a:rPr>
              <a:t>________</a:t>
            </a:r>
            <a:r>
              <a:rPr lang="zh-CN" altLang="en-US" sz="3000" b="1" dirty="0" smtClean="0">
                <a:latin typeface="Times New Roman" panose="02020603050405020304" pitchFamily="18" charset="0"/>
                <a:cs typeface="Times New Roman" panose="02020603050405020304" pitchFamily="18" charset="0"/>
              </a:rPr>
              <a:t>　　　</a:t>
            </a:r>
            <a:endParaRPr lang="en-US"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2.   </a:t>
            </a:r>
            <a:r>
              <a:rPr lang="zh-CN" altLang="en-US" sz="3000" b="1" dirty="0" smtClean="0">
                <a:latin typeface="Times New Roman" panose="02020603050405020304" pitchFamily="18" charset="0"/>
                <a:cs typeface="Times New Roman" panose="02020603050405020304" pitchFamily="18" charset="0"/>
              </a:rPr>
              <a:t>城市</a:t>
            </a:r>
            <a:r>
              <a:rPr lang="en-US" altLang="zh-CN" sz="3000" b="1" dirty="0" smtClean="0">
                <a:latin typeface="Times New Roman" panose="02020603050405020304" pitchFamily="18" charset="0"/>
                <a:cs typeface="Times New Roman" panose="02020603050405020304" pitchFamily="18" charset="0"/>
              </a:rPr>
              <a:t>________</a:t>
            </a:r>
          </a:p>
          <a:p>
            <a:pPr>
              <a:lnSpc>
                <a:spcPct val="150000"/>
              </a:lnSpc>
            </a:pPr>
            <a:r>
              <a:rPr lang="en-US" altLang="zh-CN" sz="3000" b="1" dirty="0" smtClean="0">
                <a:latin typeface="Times New Roman" panose="02020603050405020304" pitchFamily="18" charset="0"/>
                <a:cs typeface="Times New Roman" panose="02020603050405020304" pitchFamily="18" charset="0"/>
              </a:rPr>
              <a:t>3</a:t>
            </a:r>
            <a:r>
              <a:rPr lang="zh-CN" altLang="en-US" sz="3000" b="1" dirty="0" smtClean="0">
                <a:latin typeface="Times New Roman" panose="02020603050405020304" pitchFamily="18" charset="0"/>
                <a:cs typeface="Times New Roman" panose="02020603050405020304" pitchFamily="18" charset="0"/>
              </a:rPr>
              <a:t>．首都</a:t>
            </a:r>
            <a:r>
              <a:rPr lang="en-US" altLang="zh-CN" sz="3000" b="1" dirty="0" smtClean="0">
                <a:latin typeface="Times New Roman" panose="02020603050405020304" pitchFamily="18" charset="0"/>
                <a:cs typeface="Times New Roman" panose="02020603050405020304" pitchFamily="18" charset="0"/>
              </a:rPr>
              <a:t>________  </a:t>
            </a:r>
          </a:p>
          <a:p>
            <a:pPr>
              <a:lnSpc>
                <a:spcPct val="150000"/>
              </a:lnSpc>
            </a:pPr>
            <a:r>
              <a:rPr lang="en-US" altLang="zh-CN" sz="3000" b="1" dirty="0" smtClean="0">
                <a:latin typeface="Times New Roman" panose="02020603050405020304" pitchFamily="18" charset="0"/>
                <a:cs typeface="Times New Roman" panose="02020603050405020304" pitchFamily="18" charset="0"/>
              </a:rPr>
              <a:t>4.   </a:t>
            </a:r>
            <a:r>
              <a:rPr lang="zh-CN" altLang="en-US" sz="3000" b="1" dirty="0" smtClean="0">
                <a:latin typeface="Times New Roman" panose="02020603050405020304" pitchFamily="18" charset="0"/>
                <a:cs typeface="Times New Roman" panose="02020603050405020304" pitchFamily="18" charset="0"/>
              </a:rPr>
              <a:t>建筑</a:t>
            </a:r>
            <a:r>
              <a:rPr lang="en-US" altLang="zh-CN" sz="3000" b="1" dirty="0" smtClean="0">
                <a:latin typeface="Times New Roman" panose="02020603050405020304" pitchFamily="18" charset="0"/>
                <a:cs typeface="Times New Roman" panose="02020603050405020304" pitchFamily="18" charset="0"/>
              </a:rPr>
              <a:t>________</a:t>
            </a:r>
          </a:p>
        </p:txBody>
      </p:sp>
      <p:sp>
        <p:nvSpPr>
          <p:cNvPr id="6" name="矩形 15"/>
          <p:cNvSpPr>
            <a:spLocks noChangeArrowheads="1"/>
          </p:cNvSpPr>
          <p:nvPr/>
        </p:nvSpPr>
        <p:spPr bwMode="auto">
          <a:xfrm>
            <a:off x="1928230" y="2939361"/>
            <a:ext cx="1210588" cy="461665"/>
          </a:xfrm>
          <a:prstGeom prst="rect">
            <a:avLst/>
          </a:prstGeom>
          <a:noFill/>
          <a:ln w="9525">
            <a:noFill/>
            <a:miter lim="800000"/>
          </a:ln>
        </p:spPr>
        <p:txBody>
          <a:bodyPr wrap="none">
            <a:spAutoFit/>
          </a:bodyPr>
          <a:lstStyle/>
          <a:p>
            <a:r>
              <a:rPr lang="en-US" altLang="en-US" sz="2400" b="1" dirty="0" smtClean="0">
                <a:solidFill>
                  <a:srgbClr val="FF3300"/>
                </a:solidFill>
                <a:latin typeface="Times New Roman" panose="02020603050405020304" pitchFamily="18" charset="0"/>
                <a:cs typeface="Times New Roman" panose="02020603050405020304" pitchFamily="18" charset="0"/>
              </a:rPr>
              <a:t>country</a:t>
            </a:r>
          </a:p>
        </p:txBody>
      </p:sp>
      <p:sp>
        <p:nvSpPr>
          <p:cNvPr id="9" name="Text Box 10"/>
          <p:cNvSpPr txBox="1">
            <a:spLocks noChangeArrowheads="1"/>
          </p:cNvSpPr>
          <p:nvPr/>
        </p:nvSpPr>
        <p:spPr bwMode="auto">
          <a:xfrm>
            <a:off x="1868215" y="3644053"/>
            <a:ext cx="620186" cy="830997"/>
          </a:xfrm>
          <a:prstGeom prst="rect">
            <a:avLst/>
          </a:prstGeom>
          <a:noFill/>
          <a:ln w="9525">
            <a:noFill/>
            <a:miter lim="800000"/>
          </a:ln>
        </p:spPr>
        <p:txBody>
          <a:bodyPr wrap="square">
            <a:spAutoFit/>
          </a:bodyPr>
          <a:lstStyle/>
          <a:p>
            <a:r>
              <a:rPr lang="en-US" altLang="en-US" sz="2400" b="1" dirty="0" smtClean="0">
                <a:solidFill>
                  <a:srgbClr val="FF3300"/>
                </a:solidFill>
                <a:latin typeface="Times New Roman" panose="02020603050405020304" pitchFamily="18" charset="0"/>
                <a:ea typeface="黑体" panose="02010609060101010101" pitchFamily="49" charset="-122"/>
                <a:cs typeface="Times New Roman" panose="02020603050405020304" pitchFamily="18" charset="0"/>
              </a:rPr>
              <a:t>city</a:t>
            </a:r>
          </a:p>
        </p:txBody>
      </p:sp>
      <p:sp>
        <p:nvSpPr>
          <p:cNvPr id="10" name="Text Box 10"/>
          <p:cNvSpPr txBox="1">
            <a:spLocks noChangeArrowheads="1"/>
          </p:cNvSpPr>
          <p:nvPr/>
        </p:nvSpPr>
        <p:spPr bwMode="auto">
          <a:xfrm>
            <a:off x="1891189" y="4309715"/>
            <a:ext cx="882203" cy="830997"/>
          </a:xfrm>
          <a:prstGeom prst="rect">
            <a:avLst/>
          </a:prstGeom>
          <a:noFill/>
          <a:ln w="9525">
            <a:noFill/>
            <a:miter lim="800000"/>
          </a:ln>
        </p:spPr>
        <p:txBody>
          <a:bodyPr wrap="square">
            <a:spAutoFit/>
          </a:bodyPr>
          <a:lstStyle/>
          <a:p>
            <a:r>
              <a:rPr lang="en-US" altLang="zh-CN" sz="2400" b="1" dirty="0" smtClean="0">
                <a:solidFill>
                  <a:srgbClr val="FF3300"/>
                </a:solidFill>
                <a:latin typeface="Times New Roman" panose="02020603050405020304" pitchFamily="18" charset="0"/>
                <a:ea typeface="黑体" panose="02010609060101010101" pitchFamily="49" charset="-122"/>
                <a:cs typeface="Times New Roman" panose="02020603050405020304" pitchFamily="18" charset="0"/>
              </a:rPr>
              <a:t>capital</a:t>
            </a:r>
          </a:p>
        </p:txBody>
      </p:sp>
      <p:sp>
        <p:nvSpPr>
          <p:cNvPr id="11" name="Rectangle 11"/>
          <p:cNvSpPr>
            <a:spLocks noChangeArrowheads="1"/>
          </p:cNvSpPr>
          <p:nvPr/>
        </p:nvSpPr>
        <p:spPr bwMode="auto">
          <a:xfrm>
            <a:off x="1778433" y="5017593"/>
            <a:ext cx="1279517"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building</a:t>
            </a:r>
          </a:p>
        </p:txBody>
      </p:sp>
      <p:sp>
        <p:nvSpPr>
          <p:cNvPr id="13" name="Rectangle 5"/>
          <p:cNvSpPr/>
          <p:nvPr/>
        </p:nvSpPr>
        <p:spPr>
          <a:xfrm>
            <a:off x="703616" y="110492"/>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单元主题写作</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6"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5" name="矩形 4"/>
          <p:cNvSpPr/>
          <p:nvPr/>
        </p:nvSpPr>
        <p:spPr>
          <a:xfrm>
            <a:off x="583301" y="1729877"/>
            <a:ext cx="6931853" cy="4247317"/>
          </a:xfrm>
          <a:prstGeom prst="rect">
            <a:avLst/>
          </a:prstGeom>
        </p:spPr>
        <p:txBody>
          <a:bodyPr wrap="square">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5</a:t>
            </a:r>
            <a:r>
              <a:rPr lang="zh-CN" altLang="en-US" sz="3000" b="1" dirty="0" smtClean="0">
                <a:latin typeface="Times New Roman" panose="02020603050405020304" pitchFamily="18" charset="0"/>
                <a:cs typeface="Times New Roman" panose="02020603050405020304" pitchFamily="18" charset="0"/>
              </a:rPr>
              <a:t>．语言</a:t>
            </a:r>
            <a:r>
              <a:rPr lang="en-US" altLang="zh-CN" sz="3000" b="1" dirty="0" smtClean="0">
                <a:latin typeface="Times New Roman" panose="02020603050405020304" pitchFamily="18" charset="0"/>
                <a:cs typeface="Times New Roman" panose="02020603050405020304" pitchFamily="18" charset="0"/>
              </a:rPr>
              <a:t>________  </a:t>
            </a:r>
          </a:p>
          <a:p>
            <a:pPr>
              <a:lnSpc>
                <a:spcPct val="150000"/>
              </a:lnSpc>
            </a:pPr>
            <a:r>
              <a:rPr lang="en-US" altLang="zh-CN" sz="3000" b="1" dirty="0" smtClean="0">
                <a:latin typeface="Times New Roman" panose="02020603050405020304" pitchFamily="18" charset="0"/>
                <a:cs typeface="Times New Roman" panose="02020603050405020304" pitchFamily="18" charset="0"/>
              </a:rPr>
              <a:t>6.   </a:t>
            </a:r>
            <a:r>
              <a:rPr lang="zh-CN" altLang="en-US" sz="3000" b="1" dirty="0" smtClean="0">
                <a:latin typeface="Times New Roman" panose="02020603050405020304" pitchFamily="18" charset="0"/>
                <a:cs typeface="Times New Roman" panose="02020603050405020304" pitchFamily="18" charset="0"/>
              </a:rPr>
              <a:t>汉语</a:t>
            </a:r>
            <a:r>
              <a:rPr lang="en-US" altLang="zh-CN" sz="3000" b="1" dirty="0" smtClean="0">
                <a:latin typeface="Times New Roman" panose="02020603050405020304" pitchFamily="18" charset="0"/>
                <a:cs typeface="Times New Roman" panose="02020603050405020304" pitchFamily="18" charset="0"/>
              </a:rPr>
              <a:t>________</a:t>
            </a:r>
          </a:p>
          <a:p>
            <a:pPr>
              <a:lnSpc>
                <a:spcPct val="150000"/>
              </a:lnSpc>
            </a:pPr>
            <a:r>
              <a:rPr lang="en-US" altLang="zh-CN" sz="3000" b="1" dirty="0" smtClean="0">
                <a:latin typeface="Times New Roman" panose="02020603050405020304" pitchFamily="18" charset="0"/>
                <a:cs typeface="Times New Roman" panose="02020603050405020304" pitchFamily="18" charset="0"/>
              </a:rPr>
              <a:t>7</a:t>
            </a:r>
            <a:r>
              <a:rPr lang="zh-CN" altLang="en-US" sz="3000" b="1" dirty="0" smtClean="0">
                <a:latin typeface="Times New Roman" panose="02020603050405020304" pitchFamily="18" charset="0"/>
                <a:cs typeface="Times New Roman" panose="02020603050405020304" pitchFamily="18" charset="0"/>
              </a:rPr>
              <a:t>．历史</a:t>
            </a:r>
            <a:r>
              <a:rPr lang="en-US" altLang="zh-CN" sz="3000" b="1" dirty="0" smtClean="0">
                <a:latin typeface="Times New Roman" panose="02020603050405020304" pitchFamily="18" charset="0"/>
                <a:cs typeface="Times New Roman" panose="02020603050405020304" pitchFamily="18" charset="0"/>
              </a:rPr>
              <a:t>________  </a:t>
            </a:r>
          </a:p>
          <a:p>
            <a:pPr>
              <a:lnSpc>
                <a:spcPct val="150000"/>
              </a:lnSpc>
            </a:pPr>
            <a:r>
              <a:rPr lang="en-US" altLang="zh-CN" sz="3000" b="1" dirty="0" smtClean="0">
                <a:latin typeface="Times New Roman" panose="02020603050405020304" pitchFamily="18" charset="0"/>
                <a:cs typeface="Times New Roman" panose="02020603050405020304" pitchFamily="18" charset="0"/>
              </a:rPr>
              <a:t>8.   </a:t>
            </a:r>
            <a:r>
              <a:rPr lang="zh-CN" altLang="en-US" sz="3000" b="1" dirty="0" smtClean="0">
                <a:latin typeface="Times New Roman" panose="02020603050405020304" pitchFamily="18" charset="0"/>
                <a:cs typeface="Times New Roman" panose="02020603050405020304" pitchFamily="18" charset="0"/>
              </a:rPr>
              <a:t>讲</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语言</a:t>
            </a:r>
            <a:r>
              <a:rPr lang="en-US" altLang="zh-CN" sz="3000" b="1" dirty="0" smtClean="0">
                <a:latin typeface="Times New Roman" panose="02020603050405020304" pitchFamily="18" charset="0"/>
                <a:cs typeface="Times New Roman" panose="02020603050405020304" pitchFamily="18" charset="0"/>
              </a:rPr>
              <a:t>)________</a:t>
            </a:r>
          </a:p>
          <a:p>
            <a:pPr>
              <a:lnSpc>
                <a:spcPct val="150000"/>
              </a:lnSpc>
            </a:pPr>
            <a:r>
              <a:rPr lang="en-US" altLang="zh-CN" sz="3000" b="1" dirty="0" smtClean="0">
                <a:latin typeface="Times New Roman" panose="02020603050405020304" pitchFamily="18" charset="0"/>
                <a:cs typeface="Times New Roman" panose="02020603050405020304" pitchFamily="18" charset="0"/>
              </a:rPr>
              <a:t>9</a:t>
            </a:r>
            <a:r>
              <a:rPr lang="zh-CN" altLang="en-US" sz="3000" b="1" dirty="0" smtClean="0">
                <a:latin typeface="Times New Roman" panose="02020603050405020304" pitchFamily="18" charset="0"/>
                <a:cs typeface="Times New Roman" panose="02020603050405020304" pitchFamily="18" charset="0"/>
              </a:rPr>
              <a:t>．著名的</a:t>
            </a:r>
            <a:r>
              <a:rPr lang="en-US" altLang="zh-CN" sz="3000" b="1" dirty="0" smtClean="0">
                <a:latin typeface="Times New Roman" panose="02020603050405020304" pitchFamily="18" charset="0"/>
                <a:cs typeface="Times New Roman" panose="02020603050405020304" pitchFamily="18" charset="0"/>
              </a:rPr>
              <a:t>________  </a:t>
            </a:r>
          </a:p>
          <a:p>
            <a:pPr>
              <a:lnSpc>
                <a:spcPct val="150000"/>
              </a:lnSpc>
            </a:pPr>
            <a:r>
              <a:rPr lang="en-US" altLang="zh-CN" sz="3000" b="1" dirty="0" smtClean="0">
                <a:latin typeface="Times New Roman" panose="02020603050405020304" pitchFamily="18" charset="0"/>
                <a:cs typeface="Times New Roman" panose="02020603050405020304" pitchFamily="18" charset="0"/>
              </a:rPr>
              <a:t>10.  </a:t>
            </a:r>
            <a:r>
              <a:rPr lang="zh-CN" altLang="en-US" sz="3000" b="1" dirty="0" smtClean="0">
                <a:latin typeface="Times New Roman" panose="02020603050405020304" pitchFamily="18" charset="0"/>
                <a:cs typeface="Times New Roman" panose="02020603050405020304" pitchFamily="18" charset="0"/>
              </a:rPr>
              <a:t>伟大的</a:t>
            </a:r>
            <a:r>
              <a:rPr lang="en-US" altLang="zh-CN" sz="3000" b="1" dirty="0" smtClean="0">
                <a:latin typeface="Times New Roman" panose="02020603050405020304" pitchFamily="18" charset="0"/>
                <a:cs typeface="Times New Roman" panose="02020603050405020304" pitchFamily="18" charset="0"/>
              </a:rPr>
              <a:t>________</a:t>
            </a:r>
          </a:p>
        </p:txBody>
      </p:sp>
      <p:sp>
        <p:nvSpPr>
          <p:cNvPr id="6" name="矩形 15"/>
          <p:cNvSpPr>
            <a:spLocks noChangeArrowheads="1"/>
          </p:cNvSpPr>
          <p:nvPr/>
        </p:nvSpPr>
        <p:spPr bwMode="auto">
          <a:xfrm>
            <a:off x="1814723" y="1873853"/>
            <a:ext cx="1364476" cy="461665"/>
          </a:xfrm>
          <a:prstGeom prst="rect">
            <a:avLst/>
          </a:prstGeom>
          <a:noFill/>
          <a:ln w="9525">
            <a:noFill/>
            <a:miter lim="800000"/>
          </a:ln>
        </p:spPr>
        <p:txBody>
          <a:bodyPr wrap="none">
            <a:spAutoFit/>
          </a:bodyPr>
          <a:lstStyle/>
          <a:p>
            <a:r>
              <a:rPr lang="en-US" altLang="en-US" sz="2400" b="1" dirty="0" smtClean="0">
                <a:solidFill>
                  <a:srgbClr val="FF3300"/>
                </a:solidFill>
                <a:latin typeface="Times New Roman" panose="02020603050405020304" pitchFamily="18" charset="0"/>
                <a:cs typeface="Times New Roman" panose="02020603050405020304" pitchFamily="18" charset="0"/>
              </a:rPr>
              <a:t>language</a:t>
            </a:r>
          </a:p>
        </p:txBody>
      </p:sp>
      <p:sp>
        <p:nvSpPr>
          <p:cNvPr id="9" name="Text Box 10"/>
          <p:cNvSpPr txBox="1">
            <a:spLocks noChangeArrowheads="1"/>
          </p:cNvSpPr>
          <p:nvPr/>
        </p:nvSpPr>
        <p:spPr bwMode="auto">
          <a:xfrm>
            <a:off x="1880974" y="2603294"/>
            <a:ext cx="1228221" cy="461665"/>
          </a:xfrm>
          <a:prstGeom prst="rect">
            <a:avLst/>
          </a:prstGeom>
          <a:noFill/>
          <a:ln w="9525">
            <a:noFill/>
            <a:miter lim="800000"/>
          </a:ln>
        </p:spPr>
        <p:txBody>
          <a:bodyPr wrap="none">
            <a:spAutoFit/>
          </a:bodyPr>
          <a:lstStyle/>
          <a:p>
            <a:r>
              <a:rPr lang="en-US" altLang="en-US" sz="2400" b="1" dirty="0" smtClean="0">
                <a:solidFill>
                  <a:srgbClr val="FF3300"/>
                </a:solidFill>
                <a:latin typeface="Times New Roman" panose="02020603050405020304" pitchFamily="18" charset="0"/>
                <a:ea typeface="黑体" panose="02010609060101010101" pitchFamily="49" charset="-122"/>
                <a:cs typeface="Times New Roman" panose="02020603050405020304" pitchFamily="18" charset="0"/>
              </a:rPr>
              <a:t>Chinese</a:t>
            </a:r>
          </a:p>
        </p:txBody>
      </p:sp>
      <p:sp>
        <p:nvSpPr>
          <p:cNvPr id="10" name="Text Box 10"/>
          <p:cNvSpPr txBox="1">
            <a:spLocks noChangeArrowheads="1"/>
          </p:cNvSpPr>
          <p:nvPr/>
        </p:nvSpPr>
        <p:spPr bwMode="auto">
          <a:xfrm>
            <a:off x="1922661" y="3317663"/>
            <a:ext cx="962428" cy="830997"/>
          </a:xfrm>
          <a:prstGeom prst="rect">
            <a:avLst/>
          </a:prstGeom>
          <a:noFill/>
          <a:ln w="9525">
            <a:noFill/>
            <a:miter lim="800000"/>
          </a:ln>
        </p:spPr>
        <p:txBody>
          <a:bodyPr wrap="squar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history</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
        <p:nvSpPr>
          <p:cNvPr id="11" name="Rectangle 11"/>
          <p:cNvSpPr>
            <a:spLocks noChangeArrowheads="1"/>
          </p:cNvSpPr>
          <p:nvPr/>
        </p:nvSpPr>
        <p:spPr bwMode="auto">
          <a:xfrm>
            <a:off x="2261901" y="4013167"/>
            <a:ext cx="938077"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speak</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
        <p:nvSpPr>
          <p:cNvPr id="12" name="Rectangle 12"/>
          <p:cNvSpPr>
            <a:spLocks noChangeArrowheads="1"/>
          </p:cNvSpPr>
          <p:nvPr/>
        </p:nvSpPr>
        <p:spPr bwMode="auto">
          <a:xfrm>
            <a:off x="2080626" y="4682003"/>
            <a:ext cx="1143262"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famous</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
        <p:nvSpPr>
          <p:cNvPr id="13" name="Rectangle 5"/>
          <p:cNvSpPr/>
          <p:nvPr/>
        </p:nvSpPr>
        <p:spPr>
          <a:xfrm>
            <a:off x="703616" y="110492"/>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单元主题写作</a:t>
            </a:r>
          </a:p>
        </p:txBody>
      </p:sp>
      <p:sp>
        <p:nvSpPr>
          <p:cNvPr id="14" name="Rectangle 12"/>
          <p:cNvSpPr>
            <a:spLocks noChangeArrowheads="1"/>
          </p:cNvSpPr>
          <p:nvPr/>
        </p:nvSpPr>
        <p:spPr bwMode="auto">
          <a:xfrm>
            <a:off x="2230399" y="5307368"/>
            <a:ext cx="861967"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great</a:t>
            </a:r>
            <a:endParaRPr lang="zh-CN" altLang="en-US" sz="2400" b="1" dirty="0" smtClean="0">
              <a:solidFill>
                <a:srgbClr val="FF33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P spid="12"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5" name="矩形 4"/>
          <p:cNvSpPr/>
          <p:nvPr/>
        </p:nvSpPr>
        <p:spPr>
          <a:xfrm>
            <a:off x="571477" y="1399933"/>
            <a:ext cx="8079464" cy="2862322"/>
          </a:xfrm>
          <a:prstGeom prst="rect">
            <a:avLst/>
          </a:prstGeom>
        </p:spPr>
        <p:txBody>
          <a:bodyPr wrap="square">
            <a:spAutoFit/>
          </a:bodyPr>
          <a:lstStyle/>
          <a:p>
            <a:pPr>
              <a:lnSpc>
                <a:spcPct val="150000"/>
              </a:lnSpc>
            </a:pPr>
            <a:r>
              <a:rPr lang="zh-CN" altLang="en-US" sz="3000" b="1" dirty="0" smtClean="0">
                <a:latin typeface="Times New Roman" panose="02020603050405020304" pitchFamily="18" charset="0"/>
                <a:cs typeface="Times New Roman" panose="02020603050405020304" pitchFamily="18" charset="0"/>
              </a:rPr>
              <a:t>常用短语：</a:t>
            </a:r>
          </a:p>
          <a:p>
            <a:pPr>
              <a:lnSpc>
                <a:spcPct val="150000"/>
              </a:lnSpc>
            </a:pPr>
            <a:r>
              <a:rPr lang="en-US" altLang="zh-CN" sz="3000" b="1" dirty="0" smtClean="0">
                <a:latin typeface="Times New Roman" panose="02020603050405020304" pitchFamily="18" charset="0"/>
                <a:cs typeface="Times New Roman" panose="02020603050405020304" pitchFamily="18" charset="0"/>
              </a:rPr>
              <a:t>1</a:t>
            </a:r>
            <a:r>
              <a:rPr lang="zh-CN" altLang="en-US" sz="3000" b="1" dirty="0" smtClean="0">
                <a:latin typeface="Times New Roman" panose="02020603050405020304" pitchFamily="18" charset="0"/>
                <a:cs typeface="Times New Roman" panose="02020603050405020304" pitchFamily="18" charset="0"/>
              </a:rPr>
              <a:t>．因</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而闻名</a:t>
            </a:r>
            <a:r>
              <a:rPr lang="en-US" altLang="zh-CN" sz="3000" b="1" dirty="0" smtClean="0">
                <a:latin typeface="Times New Roman" panose="02020603050405020304" pitchFamily="18" charset="0"/>
                <a:cs typeface="Times New Roman" panose="02020603050405020304" pitchFamily="18" charset="0"/>
              </a:rPr>
              <a:t>________________</a:t>
            </a:r>
          </a:p>
          <a:p>
            <a:pPr>
              <a:lnSpc>
                <a:spcPct val="150000"/>
              </a:lnSpc>
            </a:pPr>
            <a:r>
              <a:rPr lang="en-US" altLang="zh-CN" sz="3000" b="1" dirty="0" smtClean="0">
                <a:latin typeface="Times New Roman" panose="02020603050405020304" pitchFamily="18" charset="0"/>
                <a:cs typeface="Times New Roman" panose="02020603050405020304" pitchFamily="18" charset="0"/>
              </a:rPr>
              <a:t>2</a:t>
            </a:r>
            <a:r>
              <a:rPr lang="zh-CN" altLang="en-US" sz="3000" b="1" dirty="0" smtClean="0">
                <a:latin typeface="Times New Roman" panose="02020603050405020304" pitchFamily="18" charset="0"/>
                <a:cs typeface="Times New Roman" panose="02020603050405020304" pitchFamily="18" charset="0"/>
              </a:rPr>
              <a:t>．全世界</a:t>
            </a:r>
            <a:r>
              <a:rPr lang="en-US" altLang="zh-CN" sz="3000" b="1" dirty="0" smtClean="0">
                <a:latin typeface="Times New Roman" panose="02020603050405020304" pitchFamily="18" charset="0"/>
                <a:cs typeface="Times New Roman" panose="02020603050405020304" pitchFamily="18" charset="0"/>
              </a:rPr>
              <a:t>____________________________</a:t>
            </a:r>
          </a:p>
          <a:p>
            <a:pPr>
              <a:lnSpc>
                <a:spcPct val="150000"/>
              </a:lnSpc>
            </a:pPr>
            <a:r>
              <a:rPr lang="en-US" altLang="zh-CN" sz="3000" b="1" dirty="0" smtClean="0">
                <a:latin typeface="Times New Roman" panose="02020603050405020304" pitchFamily="18" charset="0"/>
                <a:cs typeface="Times New Roman" panose="02020603050405020304" pitchFamily="18" charset="0"/>
              </a:rPr>
              <a:t>3</a:t>
            </a:r>
            <a:r>
              <a:rPr lang="zh-CN" altLang="en-US" sz="3000" b="1" dirty="0" smtClean="0">
                <a:latin typeface="Times New Roman" panose="02020603050405020304" pitchFamily="18" charset="0"/>
                <a:cs typeface="Times New Roman" panose="02020603050405020304" pitchFamily="18" charset="0"/>
              </a:rPr>
              <a:t>．了解</a:t>
            </a:r>
            <a:r>
              <a:rPr lang="en-US" altLang="zh-CN" sz="3000" b="1" dirty="0" smtClean="0">
                <a:latin typeface="Times New Roman" panose="02020603050405020304" pitchFamily="18" charset="0"/>
                <a:cs typeface="Times New Roman" panose="02020603050405020304" pitchFamily="18" charset="0"/>
              </a:rPr>
              <a:t>____________________</a:t>
            </a:r>
          </a:p>
        </p:txBody>
      </p:sp>
      <p:sp>
        <p:nvSpPr>
          <p:cNvPr id="6" name="矩形 15"/>
          <p:cNvSpPr>
            <a:spLocks noChangeArrowheads="1"/>
          </p:cNvSpPr>
          <p:nvPr/>
        </p:nvSpPr>
        <p:spPr bwMode="auto">
          <a:xfrm>
            <a:off x="3545699" y="2252225"/>
            <a:ext cx="2305439" cy="461665"/>
          </a:xfrm>
          <a:prstGeom prst="rect">
            <a:avLst/>
          </a:prstGeom>
          <a:noFill/>
          <a:ln w="9525">
            <a:noFill/>
            <a:miter lim="800000"/>
          </a:ln>
        </p:spPr>
        <p:txBody>
          <a:bodyPr wrap="none">
            <a:spAutoFit/>
          </a:bodyPr>
          <a:lstStyle/>
          <a:p>
            <a:r>
              <a:rPr lang="en-US" altLang="en-US" sz="2400" b="1" dirty="0" smtClean="0">
                <a:solidFill>
                  <a:srgbClr val="FF3300"/>
                </a:solidFill>
                <a:latin typeface="Times New Roman" panose="02020603050405020304" pitchFamily="18" charset="0"/>
                <a:cs typeface="Times New Roman" panose="02020603050405020304" pitchFamily="18" charset="0"/>
              </a:rPr>
              <a:t>be famous for…</a:t>
            </a:r>
          </a:p>
        </p:txBody>
      </p:sp>
      <p:sp>
        <p:nvSpPr>
          <p:cNvPr id="9" name="Text Box 10"/>
          <p:cNvSpPr txBox="1">
            <a:spLocks noChangeArrowheads="1"/>
          </p:cNvSpPr>
          <p:nvPr/>
        </p:nvSpPr>
        <p:spPr bwMode="auto">
          <a:xfrm>
            <a:off x="2598634" y="2997432"/>
            <a:ext cx="4865499" cy="461665"/>
          </a:xfrm>
          <a:prstGeom prst="rect">
            <a:avLst/>
          </a:prstGeom>
          <a:noFill/>
          <a:ln w="9525">
            <a:noFill/>
            <a:miter lim="800000"/>
          </a:ln>
        </p:spPr>
        <p:txBody>
          <a:bodyPr wrap="none">
            <a:spAutoFit/>
          </a:bodyPr>
          <a:lstStyle/>
          <a:p>
            <a:r>
              <a:rPr lang="en-US" altLang="en-US" sz="2400" b="1" dirty="0" smtClean="0">
                <a:solidFill>
                  <a:srgbClr val="FF3300"/>
                </a:solidFill>
                <a:latin typeface="Times New Roman" panose="02020603050405020304" pitchFamily="18" charset="0"/>
                <a:ea typeface="黑体" panose="02010609060101010101" pitchFamily="49" charset="-122"/>
                <a:cs typeface="Times New Roman" panose="02020603050405020304" pitchFamily="18" charset="0"/>
              </a:rPr>
              <a:t>all over the world/around the world</a:t>
            </a:r>
          </a:p>
        </p:txBody>
      </p:sp>
      <p:sp>
        <p:nvSpPr>
          <p:cNvPr id="11" name="Rectangle 11"/>
          <p:cNvSpPr>
            <a:spLocks noChangeArrowheads="1"/>
          </p:cNvSpPr>
          <p:nvPr/>
        </p:nvSpPr>
        <p:spPr bwMode="auto">
          <a:xfrm>
            <a:off x="2426961" y="3646951"/>
            <a:ext cx="3332964" cy="461665"/>
          </a:xfrm>
          <a:prstGeom prst="rect">
            <a:avLst/>
          </a:prstGeom>
          <a:noFill/>
          <a:ln w="9525">
            <a:noFill/>
            <a:miter lim="800000"/>
          </a:ln>
          <a:effectLst/>
        </p:spPr>
        <p:txBody>
          <a:bodyPr wrap="none">
            <a:spAutoFit/>
          </a:bodyPr>
          <a:lstStyle/>
          <a:p>
            <a:r>
              <a:rPr lang="en-US" altLang="zh-CN" sz="2400" b="1" dirty="0" smtClean="0">
                <a:solidFill>
                  <a:srgbClr val="FF3300"/>
                </a:solidFill>
                <a:latin typeface="Times New Roman" panose="02020603050405020304" pitchFamily="18" charset="0"/>
                <a:cs typeface="Times New Roman" panose="02020603050405020304" pitchFamily="18" charset="0"/>
              </a:rPr>
              <a:t>learn about/know about</a:t>
            </a:r>
          </a:p>
        </p:txBody>
      </p:sp>
      <p:sp>
        <p:nvSpPr>
          <p:cNvPr id="13" name="Rectangle 5"/>
          <p:cNvSpPr/>
          <p:nvPr/>
        </p:nvSpPr>
        <p:spPr>
          <a:xfrm>
            <a:off x="703616" y="110492"/>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单元主题写作</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703616" y="110492"/>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单元主题写作</a:t>
            </a:r>
          </a:p>
        </p:txBody>
      </p:sp>
      <p:sp>
        <p:nvSpPr>
          <p:cNvPr id="10" name="Rectangle 1"/>
          <p:cNvSpPr>
            <a:spLocks noChangeArrowheads="1"/>
          </p:cNvSpPr>
          <p:nvPr/>
        </p:nvSpPr>
        <p:spPr bwMode="auto">
          <a:xfrm>
            <a:off x="466588" y="1425234"/>
            <a:ext cx="8099694" cy="4458849"/>
          </a:xfrm>
          <a:prstGeom prst="rect">
            <a:avLst/>
          </a:prstGeom>
          <a:noFill/>
          <a:ln w="9525">
            <a:noFill/>
            <a:miter lim="800000"/>
          </a:ln>
        </p:spPr>
        <p:txBody>
          <a:bodyPr wrap="square" anchor="ctr">
            <a:spAutoFit/>
          </a:bodyPr>
          <a:lstStyle/>
          <a:p>
            <a:pPr>
              <a:lnSpc>
                <a:spcPct val="150000"/>
              </a:lnSpc>
            </a:pPr>
            <a:r>
              <a:rPr lang="zh-CN" altLang="en-US" sz="2400" b="1" dirty="0" smtClean="0">
                <a:latin typeface="Times New Roman" panose="02020603050405020304" pitchFamily="18" charset="0"/>
                <a:cs typeface="Times New Roman" panose="02020603050405020304" pitchFamily="18" charset="0"/>
              </a:rPr>
              <a:t>常用句型：</a:t>
            </a:r>
          </a:p>
          <a:p>
            <a:pPr>
              <a:lnSpc>
                <a:spcPct val="150000"/>
              </a:lnSpc>
            </a:pPr>
            <a:r>
              <a:rPr lang="en-US" altLang="zh-CN" sz="2400" b="1" dirty="0" smtClean="0">
                <a:latin typeface="Times New Roman" panose="02020603050405020304" pitchFamily="18" charset="0"/>
                <a:cs typeface="Times New Roman" panose="02020603050405020304" pitchFamily="18" charset="0"/>
              </a:rPr>
              <a:t>1</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How much do you know about this country?</a:t>
            </a:r>
          </a:p>
          <a:p>
            <a:pPr>
              <a:lnSpc>
                <a:spcPct val="150000"/>
              </a:lnSpc>
            </a:pPr>
            <a:r>
              <a:rPr lang="zh-CN" altLang="en-US" sz="2400" b="1" dirty="0" smtClean="0">
                <a:latin typeface="Times New Roman" panose="02020603050405020304" pitchFamily="18" charset="0"/>
                <a:cs typeface="Times New Roman" panose="02020603050405020304" pitchFamily="18" charset="0"/>
              </a:rPr>
              <a:t>关于这个国家你了解多少？</a:t>
            </a:r>
          </a:p>
          <a:p>
            <a:pPr>
              <a:lnSpc>
                <a:spcPct val="150000"/>
              </a:lnSpc>
            </a:pPr>
            <a:r>
              <a:rPr lang="en-US" altLang="zh-CN" sz="2400" b="1" dirty="0" smtClean="0">
                <a:latin typeface="Times New Roman" panose="02020603050405020304" pitchFamily="18" charset="0"/>
                <a:cs typeface="Times New Roman" panose="02020603050405020304" pitchFamily="18" charset="0"/>
              </a:rPr>
              <a:t>2</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Beijing is the capital city of China. </a:t>
            </a:r>
            <a:r>
              <a:rPr lang="zh-CN" altLang="en-US" sz="2400" b="1" dirty="0" smtClean="0">
                <a:latin typeface="Times New Roman" panose="02020603050405020304" pitchFamily="18" charset="0"/>
                <a:cs typeface="Times New Roman" panose="02020603050405020304" pitchFamily="18" charset="0"/>
              </a:rPr>
              <a:t>北京是中国的首都。</a:t>
            </a:r>
          </a:p>
          <a:p>
            <a:pPr>
              <a:lnSpc>
                <a:spcPct val="150000"/>
              </a:lnSpc>
            </a:pPr>
            <a:r>
              <a:rPr lang="en-US" altLang="zh-CN" sz="2400" b="1" dirty="0" smtClean="0">
                <a:latin typeface="Times New Roman" panose="02020603050405020304" pitchFamily="18" charset="0"/>
                <a:cs typeface="Times New Roman" panose="02020603050405020304" pitchFamily="18" charset="0"/>
              </a:rPr>
              <a:t>3</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People in Australia speak English.</a:t>
            </a:r>
          </a:p>
          <a:p>
            <a:pPr>
              <a:lnSpc>
                <a:spcPct val="150000"/>
              </a:lnSpc>
            </a:pPr>
            <a:r>
              <a:rPr lang="zh-CN" altLang="en-US" sz="2400" b="1" dirty="0" smtClean="0">
                <a:latin typeface="Times New Roman" panose="02020603050405020304" pitchFamily="18" charset="0"/>
                <a:cs typeface="Times New Roman" panose="02020603050405020304" pitchFamily="18" charset="0"/>
              </a:rPr>
              <a:t>在澳大利亚，人们讲英语。</a:t>
            </a:r>
          </a:p>
          <a:p>
            <a:pPr>
              <a:lnSpc>
                <a:spcPct val="150000"/>
              </a:lnSpc>
            </a:pPr>
            <a:r>
              <a:rPr lang="en-US" altLang="zh-CN" sz="2400" b="1" dirty="0" smtClean="0">
                <a:latin typeface="Times New Roman" panose="02020603050405020304" pitchFamily="18" charset="0"/>
                <a:cs typeface="Times New Roman" panose="02020603050405020304" pitchFamily="18" charset="0"/>
              </a:rPr>
              <a:t>4</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Big Ben is famous around the world. </a:t>
            </a:r>
            <a:r>
              <a:rPr lang="zh-CN" altLang="en-US" sz="2400" b="1" dirty="0" smtClean="0">
                <a:latin typeface="Times New Roman" panose="02020603050405020304" pitchFamily="18" charset="0"/>
                <a:cs typeface="Times New Roman" panose="02020603050405020304" pitchFamily="18" charset="0"/>
              </a:rPr>
              <a:t>大本钟在全世界闻名。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23557" name="Rectangle 5"/>
          <p:cNvSpPr/>
          <p:nvPr/>
        </p:nvSpPr>
        <p:spPr>
          <a:xfrm>
            <a:off x="703615" y="111049"/>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单元主题写作</a:t>
            </a:r>
          </a:p>
        </p:txBody>
      </p:sp>
      <p:pic>
        <p:nvPicPr>
          <p:cNvPr id="7" name="Picture 4"/>
          <p:cNvPicPr>
            <a:picLocks noChangeAspect="1"/>
          </p:cNvPicPr>
          <p:nvPr/>
        </p:nvPicPr>
        <p:blipFill>
          <a:blip r:embed="rId2" cstate="email"/>
          <a:stretch>
            <a:fillRect/>
          </a:stretch>
        </p:blipFill>
        <p:spPr>
          <a:xfrm>
            <a:off x="432884" y="1101978"/>
            <a:ext cx="63341" cy="414020"/>
          </a:xfrm>
          <a:prstGeom prst="rect">
            <a:avLst/>
          </a:prstGeom>
          <a:noFill/>
          <a:ln w="9525">
            <a:noFill/>
          </a:ln>
        </p:spPr>
      </p:pic>
      <p:sp>
        <p:nvSpPr>
          <p:cNvPr id="5" name="Text Box 7"/>
          <p:cNvSpPr txBox="1">
            <a:spLocks noChangeArrowheads="1"/>
          </p:cNvSpPr>
          <p:nvPr/>
        </p:nvSpPr>
        <p:spPr bwMode="auto">
          <a:xfrm>
            <a:off x="296621" y="1633456"/>
            <a:ext cx="8627012" cy="4457952"/>
          </a:xfrm>
          <a:prstGeom prst="rect">
            <a:avLst/>
          </a:prstGeom>
          <a:noFill/>
          <a:ln w="9525">
            <a:noFill/>
            <a:miter lim="800000"/>
          </a:ln>
          <a:effectLst/>
        </p:spPr>
        <p:txBody>
          <a:bodyPr wrap="square">
            <a:spAutoFit/>
          </a:bodyPr>
          <a:lstStyle/>
          <a:p>
            <a:pPr indent="266700" algn="just" eaLnBrk="0" fontAlgn="base" hangingPunct="0">
              <a:lnSpc>
                <a:spcPct val="150000"/>
              </a:lnSpc>
              <a:spcBef>
                <a:spcPct val="0"/>
              </a:spcBef>
              <a:spcAft>
                <a:spcPct val="0"/>
              </a:spcAft>
            </a:pP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    Do you know China? How much do you know about China? Let me tell you more about it.</a:t>
            </a:r>
          </a:p>
          <a:p>
            <a:pPr indent="266700" algn="just" eaLnBrk="0" fontAlgn="base" hangingPunct="0">
              <a:lnSpc>
                <a:spcPct val="150000"/>
              </a:lnSpc>
              <a:spcBef>
                <a:spcPct val="0"/>
              </a:spcBef>
              <a:spcAft>
                <a:spcPct val="0"/>
              </a:spcAft>
            </a:pP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    China is west of the U</a:t>
            </a:r>
            <a:r>
              <a:rPr lang="zh-CN" altLang="en-US" sz="2400" b="1" dirty="0" smtClean="0">
                <a:latin typeface="Times New Roman" panose="02020603050405020304" pitchFamily="18" charset="0"/>
                <a:ea typeface="宋体" panose="02010600030101010101" pitchFamily="2" charset="-122"/>
                <a:cs typeface="Times New Roman" panose="02020603050405020304" pitchFamily="18" charset="0"/>
              </a:rPr>
              <a:t>．</a:t>
            </a: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S. Beijing is the capital city of China. People speak Chinese in China. China's flag is red. It has five yellow stars. In China, you can see many interesting places. You can visit </a:t>
            </a:r>
            <a:r>
              <a:rPr lang="en-US" altLang="zh-CN" sz="2400" b="1" dirty="0" err="1" smtClean="0">
                <a:latin typeface="Times New Roman" panose="02020603050405020304" pitchFamily="18" charset="0"/>
                <a:ea typeface="宋体" panose="02010600030101010101" pitchFamily="2" charset="-122"/>
                <a:cs typeface="Times New Roman" panose="02020603050405020304" pitchFamily="18" charset="0"/>
              </a:rPr>
              <a:t>Tian'anmen</a:t>
            </a: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 Square, the Great Wall and the Palace Museum. </a:t>
            </a:r>
          </a:p>
          <a:p>
            <a:pPr indent="266700" algn="just" eaLnBrk="0" fontAlgn="base" hangingPunct="0">
              <a:lnSpc>
                <a:spcPct val="150000"/>
              </a:lnSpc>
              <a:spcBef>
                <a:spcPct val="0"/>
              </a:spcBef>
              <a:spcAft>
                <a:spcPct val="0"/>
              </a:spcAft>
            </a:pP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     I love my country! Welcome to China!</a:t>
            </a:r>
          </a:p>
        </p:txBody>
      </p:sp>
      <p:sp>
        <p:nvSpPr>
          <p:cNvPr id="6" name="Rectangle 9"/>
          <p:cNvSpPr/>
          <p:nvPr/>
        </p:nvSpPr>
        <p:spPr>
          <a:xfrm>
            <a:off x="570382" y="990520"/>
            <a:ext cx="1500732"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rPr>
              <a:t>高分模板</a:t>
            </a:r>
            <a:r>
              <a:rPr lang="zh-CN" altLang="en-US" sz="2400" b="1" dirty="0" smtClean="0">
                <a:solidFill>
                  <a:srgbClr val="FF6600"/>
                </a:solidFill>
              </a:rPr>
              <a:t> </a:t>
            </a:r>
            <a:endParaRPr lang="zh-CN" altLang="en-US" sz="2400" b="1" dirty="0">
              <a:solidFill>
                <a:srgbClr val="FF66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4" presetClass="entr" presetSubtype="16"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ox(in)">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theme1.xml><?xml version="1.0" encoding="utf-8"?>
<a:theme xmlns:a="http://schemas.openxmlformats.org/drawingml/2006/main" name="WWW.2PPT.COM&#10;">
  <a:themeElements>
    <a:clrScheme name="">
      <a:dk1>
        <a:srgbClr val="000000"/>
      </a:dk1>
      <a:lt1>
        <a:srgbClr val="FFFFFF"/>
      </a:lt1>
      <a:dk2>
        <a:srgbClr val="000000"/>
      </a:dk2>
      <a:lt2>
        <a:srgbClr val="808080"/>
      </a:lt2>
      <a:accent1>
        <a:srgbClr val="BBE0E3"/>
      </a:accent1>
      <a:accent2>
        <a:srgbClr val="3875A8"/>
      </a:accent2>
      <a:accent3>
        <a:srgbClr val="FFFFFF"/>
      </a:accent3>
      <a:accent4>
        <a:srgbClr val="000000"/>
      </a:accent4>
      <a:accent5>
        <a:srgbClr val="D9EDEE"/>
      </a:accent5>
      <a:accent6>
        <a:srgbClr val="316896"/>
      </a:accent6>
      <a:hlink>
        <a:srgbClr val="009999"/>
      </a:hlink>
      <a:folHlink>
        <a:srgbClr val="99CC00"/>
      </a:folHlink>
    </a:clrScheme>
    <a:fontScheme name="">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BBE0E3"/>
        </a:accent1>
        <a:accent2>
          <a:srgbClr val="386FA8"/>
        </a:accent2>
        <a:accent3>
          <a:srgbClr val="FFFFFF"/>
        </a:accent3>
        <a:accent4>
          <a:srgbClr val="000000"/>
        </a:accent4>
        <a:accent5>
          <a:srgbClr val="D9EDEE"/>
        </a:accent5>
        <a:accent6>
          <a:srgbClr val="316396"/>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BBE0E3"/>
        </a:accent1>
        <a:accent2>
          <a:srgbClr val="3875A8"/>
        </a:accent2>
        <a:accent3>
          <a:srgbClr val="FFFFFF"/>
        </a:accent3>
        <a:accent4>
          <a:srgbClr val="000000"/>
        </a:accent4>
        <a:accent5>
          <a:srgbClr val="D9EDEE"/>
        </a:accent5>
        <a:accent6>
          <a:srgbClr val="316896"/>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579</Words>
  <Application>Microsoft Office PowerPoint</Application>
  <PresentationFormat>全屏显示(4:3)</PresentationFormat>
  <Paragraphs>69</Paragraphs>
  <Slides>12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12</vt:i4>
      </vt:variant>
    </vt:vector>
  </HeadingPairs>
  <TitlesOfParts>
    <vt:vector size="19" baseType="lpstr">
      <vt:lpstr>黑体</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第一PPT模板网-WWW.1PPT.COM</cp:keywords>
  <dc:description>www.ppt818.com-提供资源下载</dc:description>
  <cp:lastModifiedBy>Windows 用户</cp:lastModifiedBy>
  <cp:revision>94</cp:revision>
  <dcterms:created xsi:type="dcterms:W3CDTF">2018-02-07T00:47:00Z</dcterms:created>
  <dcterms:modified xsi:type="dcterms:W3CDTF">2023-01-16T20:38:53Z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887A7B423EB44D19BCC58EEBFA7592EA</vt:lpwstr>
  </property>
  <property fmtid="{A09F084E-AD41-489F-8076-AA5BE3082BCA}" pid="100">
    <vt:ui4>5</vt:ui4>
  </property>
  <property fmtid="{64440492-4C8B-11D1-8B70-080036B11A03}" pid="11">
    <vt:lpwstr>www.2ppt.com-爱PPT提供资源下载</vt:lpwstr>
  </property>
</Properties>
</file>