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9"/>
  </p:notesMasterIdLst>
  <p:sldIdLst>
    <p:sldId id="256" r:id="rId3"/>
    <p:sldId id="259" r:id="rId4"/>
    <p:sldId id="265" r:id="rId5"/>
    <p:sldId id="275" r:id="rId6"/>
    <p:sldId id="280" r:id="rId7"/>
    <p:sldId id="281" r:id="rId8"/>
    <p:sldId id="291" r:id="rId9"/>
    <p:sldId id="287" r:id="rId10"/>
    <p:sldId id="277" r:id="rId11"/>
    <p:sldId id="284" r:id="rId12"/>
    <p:sldId id="278" r:id="rId13"/>
    <p:sldId id="293" r:id="rId14"/>
    <p:sldId id="276" r:id="rId15"/>
    <p:sldId id="266" r:id="rId16"/>
    <p:sldId id="286" r:id="rId17"/>
    <p:sldId id="279" r:id="rId18"/>
    <p:sldId id="270" r:id="rId19"/>
    <p:sldId id="288" r:id="rId20"/>
    <p:sldId id="274" r:id="rId21"/>
    <p:sldId id="292" r:id="rId22"/>
    <p:sldId id="272" r:id="rId23"/>
    <p:sldId id="285" r:id="rId24"/>
    <p:sldId id="289" r:id="rId25"/>
    <p:sldId id="261" r:id="rId26"/>
    <p:sldId id="262" r:id="rId27"/>
    <p:sldId id="29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0AD0BD1-43FE-41AC-9E6F-71FCC6C812E4}">
          <p14:sldIdLst>
            <p14:sldId id="256"/>
            <p14:sldId id="259"/>
            <p14:sldId id="265"/>
            <p14:sldId id="275"/>
            <p14:sldId id="280"/>
            <p14:sldId id="281"/>
            <p14:sldId id="291"/>
            <p14:sldId id="287"/>
            <p14:sldId id="277"/>
            <p14:sldId id="284"/>
            <p14:sldId id="278"/>
            <p14:sldId id="293"/>
            <p14:sldId id="276"/>
            <p14:sldId id="266"/>
            <p14:sldId id="286"/>
            <p14:sldId id="279"/>
            <p14:sldId id="270"/>
            <p14:sldId id="288"/>
            <p14:sldId id="274"/>
            <p14:sldId id="292"/>
            <p14:sldId id="272"/>
            <p14:sldId id="285"/>
            <p14:sldId id="289"/>
            <p14:sldId id="261"/>
            <p14:sldId id="262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pos="5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00"/>
    <a:srgbClr val="EC9C01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1794" autoAdjust="0"/>
  </p:normalViewPr>
  <p:slideViewPr>
    <p:cSldViewPr snapToGrid="0" showGuides="1">
      <p:cViewPr varScale="1">
        <p:scale>
          <a:sx n="105" d="100"/>
          <a:sy n="105" d="100"/>
        </p:scale>
        <p:origin x="666" y="78"/>
      </p:cViewPr>
      <p:guideLst>
        <p:guide orient="horz" pos="4292"/>
        <p:guide pos="52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248"/>
    </p:cViewPr>
  </p:sorterViewPr>
  <p:notesViewPr>
    <p:cSldViewPr snapToGrid="0"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2EEF5-539B-4C52-9E87-F185942AC6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A3375-E803-4523-B0DA-39C392138A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897633" y="0"/>
            <a:ext cx="5399314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  <p:pic>
        <p:nvPicPr>
          <p:cNvPr id="11" name="图片 10" descr="2pp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" y="0"/>
            <a:ext cx="1229550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木先生iPPT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ED3F-793D-428A-A97D-9FEBDC8AAF99}" type="datetimeFigureOut">
              <a:rPr lang="en-US" altLang="en-US" smtClean="0"/>
              <a:t>1/10/2023</a:t>
            </a:fld>
            <a:endParaRPr lang="en-US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678-DBB5-413B-AE09-240C1919F7A8}" type="slidenum">
              <a:rPr lang="en-US" altLang="en-US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1" b="96787" l="0" r="9661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832121" y="-92399"/>
            <a:ext cx="1483601" cy="288513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293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897633" y="0"/>
            <a:ext cx="5399314" cy="6858000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14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897633" y="0"/>
            <a:ext cx="5399314" cy="685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13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2050" y="152717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E9E9-1F63-4238-BA86-AAC1F65C6D7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06758-F4FC-4747-A9F2-425D51FDC80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5" cstate="email"/>
          <a:srcRect/>
          <a:stretch>
            <a:fillRect/>
          </a:stretch>
        </p:blipFill>
        <p:spPr>
          <a:xfrm>
            <a:off x="6792686" y="0"/>
            <a:ext cx="539931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4C0C-B96E-4CA5-8ABE-84B25837C19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99A2-E24B-4E27-BD96-5E68B01B279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6897633" y="0"/>
            <a:ext cx="539931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454"/>
            <a:ext cx="12322629" cy="6858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3926" y="2333044"/>
            <a:ext cx="3163118" cy="270374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792138" y="3657561"/>
            <a:ext cx="8055293" cy="1342019"/>
            <a:chOff x="3792138" y="3657561"/>
            <a:chExt cx="8055293" cy="1342019"/>
          </a:xfrm>
        </p:grpSpPr>
        <p:sp>
          <p:nvSpPr>
            <p:cNvPr id="11" name="TextBox 9"/>
            <p:cNvSpPr txBox="1"/>
            <p:nvPr/>
          </p:nvSpPr>
          <p:spPr>
            <a:xfrm>
              <a:off x="3872497" y="3657561"/>
              <a:ext cx="7635274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zh-CN" altLang="en-US" sz="8000" dirty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万圣节主题模板</a:t>
              </a:r>
              <a:endParaRPr lang="en-US" altLang="zh-CN" sz="80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3846254" y="3676141"/>
              <a:ext cx="7452495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zh-CN" altLang="en-US" sz="8000" dirty="0">
                  <a:latin typeface="华文琥珀" panose="02010800040101010101" pitchFamily="2" charset="-122"/>
                  <a:ea typeface="华文琥珀" panose="02010800040101010101" pitchFamily="2" charset="-122"/>
                </a:rPr>
                <a:t>万圣节主题模板</a:t>
              </a:r>
              <a:endParaRPr lang="en-US" altLang="zh-CN" sz="8000" dirty="0"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3792138" y="3672609"/>
              <a:ext cx="8055293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zh-CN" altLang="en-US" sz="8000" dirty="0">
                  <a:solidFill>
                    <a:srgbClr val="FF8800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万圣节主题模板</a:t>
              </a:r>
              <a:endParaRPr lang="en-US" altLang="zh-CN" sz="8000" dirty="0">
                <a:solidFill>
                  <a:srgbClr val="FF880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73346" y="3034295"/>
            <a:ext cx="2125403" cy="426720"/>
            <a:chOff x="6016502" y="4648815"/>
            <a:chExt cx="2125403" cy="426720"/>
          </a:xfrm>
        </p:grpSpPr>
        <p:sp>
          <p:nvSpPr>
            <p:cNvPr id="15" name="圆角矩形 14"/>
            <p:cNvSpPr/>
            <p:nvPr/>
          </p:nvSpPr>
          <p:spPr>
            <a:xfrm>
              <a:off x="6016502" y="4648815"/>
              <a:ext cx="1705927" cy="426720"/>
            </a:xfrm>
            <a:prstGeom prst="roundRect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6047358" y="4715032"/>
              <a:ext cx="2094547" cy="3371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zh-CN" altLang="en-US" sz="16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PPT818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47986" y="1675525"/>
            <a:ext cx="8276049" cy="1514267"/>
            <a:chOff x="1214736" y="1672338"/>
            <a:chExt cx="8276049" cy="1514267"/>
          </a:xfrm>
        </p:grpSpPr>
        <p:grpSp>
          <p:nvGrpSpPr>
            <p:cNvPr id="5" name="组合 31"/>
            <p:cNvGrpSpPr/>
            <p:nvPr/>
          </p:nvGrpSpPr>
          <p:grpSpPr>
            <a:xfrm>
              <a:off x="2933793" y="2055062"/>
              <a:ext cx="1103313" cy="550863"/>
              <a:chOff x="0" y="0"/>
              <a:chExt cx="1103084" cy="551540"/>
            </a:xfrm>
          </p:grpSpPr>
          <p:sp>
            <p:nvSpPr>
              <p:cNvPr id="6" name="直接连接符 25"/>
              <p:cNvSpPr/>
              <p:nvPr/>
            </p:nvSpPr>
            <p:spPr>
              <a:xfrm flipV="1">
                <a:off x="0" y="275770"/>
                <a:ext cx="1045026" cy="21773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直接连接符 26"/>
              <p:cNvSpPr/>
              <p:nvPr/>
            </p:nvSpPr>
            <p:spPr>
              <a:xfrm flipH="1">
                <a:off x="1103082" y="0"/>
                <a:ext cx="2" cy="551540"/>
              </a:xfrm>
              <a:prstGeom prst="line">
                <a:avLst/>
              </a:prstGeom>
              <a:ln w="12700" cap="flat" cmpd="sng">
                <a:solidFill>
                  <a:schemeClr val="bg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文本框 29"/>
            <p:cNvSpPr/>
            <p:nvPr/>
          </p:nvSpPr>
          <p:spPr>
            <a:xfrm>
              <a:off x="4194211" y="1868829"/>
              <a:ext cx="233680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54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60%</a:t>
              </a:r>
              <a:endParaRPr lang="zh-CN" altLang="en-US" sz="5400" b="1" dirty="0">
                <a:solidFill>
                  <a:srgbClr val="FF8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214736" y="1672338"/>
              <a:ext cx="1514267" cy="1514267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5961925" y="1721994"/>
              <a:ext cx="3528860" cy="1193854"/>
              <a:chOff x="20488" y="4352921"/>
              <a:chExt cx="3024187" cy="1193854"/>
            </a:xfrm>
          </p:grpSpPr>
          <p:sp>
            <p:nvSpPr>
              <p:cNvPr id="28" name="TextBox 9"/>
              <p:cNvSpPr txBox="1"/>
              <p:nvPr/>
            </p:nvSpPr>
            <p:spPr>
              <a:xfrm>
                <a:off x="20488" y="4352921"/>
                <a:ext cx="3024187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Tittle Here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0488" y="4683631"/>
                <a:ext cx="2889550" cy="86314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264603" y="3463376"/>
            <a:ext cx="7756343" cy="1193854"/>
            <a:chOff x="1410592" y="1721994"/>
            <a:chExt cx="7756343" cy="1193854"/>
          </a:xfrm>
        </p:grpSpPr>
        <p:grpSp>
          <p:nvGrpSpPr>
            <p:cNvPr id="32" name="组合 31"/>
            <p:cNvGrpSpPr/>
            <p:nvPr/>
          </p:nvGrpSpPr>
          <p:grpSpPr>
            <a:xfrm>
              <a:off x="2609943" y="2055062"/>
              <a:ext cx="1427163" cy="550863"/>
              <a:chOff x="-323782" y="0"/>
              <a:chExt cx="1426866" cy="551540"/>
            </a:xfrm>
          </p:grpSpPr>
          <p:sp>
            <p:nvSpPr>
              <p:cNvPr id="38" name="直接连接符 25"/>
              <p:cNvSpPr/>
              <p:nvPr/>
            </p:nvSpPr>
            <p:spPr>
              <a:xfrm flipV="1">
                <a:off x="-323782" y="275771"/>
                <a:ext cx="1045026" cy="21773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直接连接符 26"/>
              <p:cNvSpPr/>
              <p:nvPr/>
            </p:nvSpPr>
            <p:spPr>
              <a:xfrm flipH="1">
                <a:off x="1103082" y="0"/>
                <a:ext cx="2" cy="551540"/>
              </a:xfrm>
              <a:prstGeom prst="line">
                <a:avLst/>
              </a:prstGeom>
              <a:ln w="12700" cap="flat" cmpd="sng">
                <a:solidFill>
                  <a:schemeClr val="bg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3" name="文本框 29"/>
            <p:cNvSpPr/>
            <p:nvPr/>
          </p:nvSpPr>
          <p:spPr>
            <a:xfrm>
              <a:off x="3870361" y="1868829"/>
              <a:ext cx="233680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54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50%</a:t>
              </a:r>
              <a:endParaRPr lang="zh-CN" altLang="en-US" sz="5400" b="1" dirty="0">
                <a:solidFill>
                  <a:srgbClr val="FF8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10592" y="1854434"/>
              <a:ext cx="1061414" cy="1061414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/>
          </p:nvGrpSpPr>
          <p:grpSpPr>
            <a:xfrm>
              <a:off x="5638075" y="1721994"/>
              <a:ext cx="3528860" cy="1193854"/>
              <a:chOff x="-257054" y="4352921"/>
              <a:chExt cx="3024187" cy="1193854"/>
            </a:xfrm>
          </p:grpSpPr>
          <p:sp>
            <p:nvSpPr>
              <p:cNvPr id="36" name="TextBox 9"/>
              <p:cNvSpPr txBox="1"/>
              <p:nvPr/>
            </p:nvSpPr>
            <p:spPr>
              <a:xfrm>
                <a:off x="-257054" y="4352921"/>
                <a:ext cx="3024187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Tittle Here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-257054" y="4683631"/>
                <a:ext cx="2889550" cy="86314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2096079" y="4930813"/>
            <a:ext cx="7411770" cy="1193854"/>
            <a:chOff x="1850415" y="1721994"/>
            <a:chExt cx="7411770" cy="1193854"/>
          </a:xfrm>
        </p:grpSpPr>
        <p:grpSp>
          <p:nvGrpSpPr>
            <p:cNvPr id="41" name="组合 31"/>
            <p:cNvGrpSpPr/>
            <p:nvPr/>
          </p:nvGrpSpPr>
          <p:grpSpPr>
            <a:xfrm>
              <a:off x="2933793" y="2055062"/>
              <a:ext cx="1103313" cy="550863"/>
              <a:chOff x="0" y="0"/>
              <a:chExt cx="1103084" cy="551540"/>
            </a:xfrm>
          </p:grpSpPr>
          <p:sp>
            <p:nvSpPr>
              <p:cNvPr id="47" name="直接连接符 25"/>
              <p:cNvSpPr/>
              <p:nvPr/>
            </p:nvSpPr>
            <p:spPr>
              <a:xfrm flipV="1">
                <a:off x="0" y="275770"/>
                <a:ext cx="1045026" cy="21773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直接连接符 26"/>
              <p:cNvSpPr/>
              <p:nvPr/>
            </p:nvSpPr>
            <p:spPr>
              <a:xfrm flipH="1">
                <a:off x="1103082" y="0"/>
                <a:ext cx="2" cy="551540"/>
              </a:xfrm>
              <a:prstGeom prst="line">
                <a:avLst/>
              </a:prstGeom>
              <a:ln w="12700" cap="flat" cmpd="sng">
                <a:solidFill>
                  <a:schemeClr val="bg1"/>
                </a:solidFill>
                <a:prstDash val="sysDot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2" name="文本框 29"/>
            <p:cNvSpPr/>
            <p:nvPr/>
          </p:nvSpPr>
          <p:spPr>
            <a:xfrm>
              <a:off x="3965611" y="1868829"/>
              <a:ext cx="2336800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54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30%</a:t>
              </a:r>
              <a:endParaRPr lang="zh-CN" altLang="en-US" sz="5400" b="1" dirty="0">
                <a:solidFill>
                  <a:srgbClr val="FF8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850415" y="1915168"/>
              <a:ext cx="852397" cy="852397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5733325" y="1721994"/>
              <a:ext cx="3528860" cy="1193854"/>
              <a:chOff x="-175424" y="4352921"/>
              <a:chExt cx="3024187" cy="1193854"/>
            </a:xfrm>
          </p:grpSpPr>
          <p:sp>
            <p:nvSpPr>
              <p:cNvPr id="45" name="TextBox 9"/>
              <p:cNvSpPr txBox="1"/>
              <p:nvPr/>
            </p:nvSpPr>
            <p:spPr>
              <a:xfrm>
                <a:off x="-175424" y="4352921"/>
                <a:ext cx="3024187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Tittle Here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-175424" y="4683631"/>
                <a:ext cx="2889550" cy="86314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51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65864" y="1369461"/>
            <a:ext cx="9092057" cy="1676663"/>
            <a:chOff x="365864" y="1282377"/>
            <a:chExt cx="9092057" cy="1676663"/>
          </a:xfrm>
        </p:grpSpPr>
        <p:grpSp>
          <p:nvGrpSpPr>
            <p:cNvPr id="2" name="组合 1"/>
            <p:cNvGrpSpPr/>
            <p:nvPr/>
          </p:nvGrpSpPr>
          <p:grpSpPr>
            <a:xfrm>
              <a:off x="365864" y="1638239"/>
              <a:ext cx="9092057" cy="1320801"/>
              <a:chOff x="853392" y="1315509"/>
              <a:chExt cx="9092057" cy="1320801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853392" y="1315509"/>
                <a:ext cx="9092057" cy="1320801"/>
              </a:xfrm>
              <a:prstGeom prst="roundRect">
                <a:avLst>
                  <a:gd name="adj" fmla="val 31810"/>
                </a:avLst>
              </a:prstGeom>
              <a:solidFill>
                <a:srgbClr val="FF8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2400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941294" y="1420471"/>
                <a:ext cx="8910026" cy="1109135"/>
              </a:xfrm>
              <a:prstGeom prst="roundRect">
                <a:avLst>
                  <a:gd name="adj" fmla="val 3181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2400"/>
              </a:p>
            </p:txBody>
          </p:sp>
        </p:grpSp>
        <p:sp>
          <p:nvSpPr>
            <p:cNvPr id="8" name="椭圆 3"/>
            <p:cNvSpPr/>
            <p:nvPr/>
          </p:nvSpPr>
          <p:spPr>
            <a:xfrm>
              <a:off x="630449" y="1282377"/>
              <a:ext cx="1902884" cy="615951"/>
            </a:xfrm>
            <a:custGeom>
              <a:avLst/>
              <a:gdLst/>
              <a:ahLst/>
              <a:cxnLst/>
              <a:rect l="l" t="t" r="r" b="b"/>
              <a:pathLst>
                <a:path w="2351938" h="759728">
                  <a:moveTo>
                    <a:pt x="888713" y="0"/>
                  </a:moveTo>
                  <a:cubicBezTo>
                    <a:pt x="989142" y="0"/>
                    <a:pt x="1080300" y="39692"/>
                    <a:pt x="1146929" y="104688"/>
                  </a:cubicBezTo>
                  <a:cubicBezTo>
                    <a:pt x="1213558" y="39692"/>
                    <a:pt x="1304716" y="0"/>
                    <a:pt x="1405145" y="0"/>
                  </a:cubicBezTo>
                  <a:cubicBezTo>
                    <a:pt x="1521252" y="0"/>
                    <a:pt x="1624968" y="53053"/>
                    <a:pt x="1692052" y="137326"/>
                  </a:cubicBezTo>
                  <a:cubicBezTo>
                    <a:pt x="1759136" y="53053"/>
                    <a:pt x="1862852" y="0"/>
                    <a:pt x="1978959" y="0"/>
                  </a:cubicBezTo>
                  <a:cubicBezTo>
                    <a:pt x="2184950" y="0"/>
                    <a:pt x="2351938" y="166988"/>
                    <a:pt x="2351938" y="372979"/>
                  </a:cubicBezTo>
                  <a:cubicBezTo>
                    <a:pt x="2351938" y="578970"/>
                    <a:pt x="2184950" y="745958"/>
                    <a:pt x="1978959" y="745958"/>
                  </a:cubicBezTo>
                  <a:cubicBezTo>
                    <a:pt x="1862852" y="745958"/>
                    <a:pt x="1759136" y="692905"/>
                    <a:pt x="1692052" y="608632"/>
                  </a:cubicBezTo>
                  <a:cubicBezTo>
                    <a:pt x="1624968" y="692905"/>
                    <a:pt x="1521252" y="745958"/>
                    <a:pt x="1405145" y="745958"/>
                  </a:cubicBezTo>
                  <a:cubicBezTo>
                    <a:pt x="1304716" y="745958"/>
                    <a:pt x="1213558" y="706266"/>
                    <a:pt x="1146929" y="641270"/>
                  </a:cubicBezTo>
                  <a:cubicBezTo>
                    <a:pt x="1080300" y="706266"/>
                    <a:pt x="989142" y="745958"/>
                    <a:pt x="888713" y="745958"/>
                  </a:cubicBezTo>
                  <a:cubicBezTo>
                    <a:pt x="792121" y="745958"/>
                    <a:pt x="704104" y="709240"/>
                    <a:pt x="638721" y="648055"/>
                  </a:cubicBezTo>
                  <a:cubicBezTo>
                    <a:pt x="571263" y="717061"/>
                    <a:pt x="477103" y="759728"/>
                    <a:pt x="372979" y="759728"/>
                  </a:cubicBezTo>
                  <a:cubicBezTo>
                    <a:pt x="166988" y="759728"/>
                    <a:pt x="0" y="592740"/>
                    <a:pt x="0" y="386749"/>
                  </a:cubicBezTo>
                  <a:cubicBezTo>
                    <a:pt x="0" y="180758"/>
                    <a:pt x="166988" y="13770"/>
                    <a:pt x="372979" y="13770"/>
                  </a:cubicBezTo>
                  <a:cubicBezTo>
                    <a:pt x="469571" y="13770"/>
                    <a:pt x="557588" y="50488"/>
                    <a:pt x="622972" y="111673"/>
                  </a:cubicBezTo>
                  <a:cubicBezTo>
                    <a:pt x="690430" y="42667"/>
                    <a:pt x="784589" y="0"/>
                    <a:pt x="8887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17931" y="1898328"/>
              <a:ext cx="870066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95677" y="1405686"/>
              <a:ext cx="1407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Tittle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65864" y="3186612"/>
            <a:ext cx="9092057" cy="1676663"/>
            <a:chOff x="365864" y="1282377"/>
            <a:chExt cx="9092057" cy="1676663"/>
          </a:xfrm>
        </p:grpSpPr>
        <p:grpSp>
          <p:nvGrpSpPr>
            <p:cNvPr id="24" name="组合 23"/>
            <p:cNvGrpSpPr/>
            <p:nvPr/>
          </p:nvGrpSpPr>
          <p:grpSpPr>
            <a:xfrm>
              <a:off x="365864" y="1638239"/>
              <a:ext cx="9092057" cy="1320801"/>
              <a:chOff x="853392" y="1315509"/>
              <a:chExt cx="9092057" cy="1320801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853392" y="1315509"/>
                <a:ext cx="9092057" cy="1320801"/>
              </a:xfrm>
              <a:prstGeom prst="roundRect">
                <a:avLst>
                  <a:gd name="adj" fmla="val 31810"/>
                </a:avLst>
              </a:prstGeom>
              <a:solidFill>
                <a:srgbClr val="FF8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2400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941294" y="1420471"/>
                <a:ext cx="8910026" cy="1109135"/>
              </a:xfrm>
              <a:prstGeom prst="roundRect">
                <a:avLst>
                  <a:gd name="adj" fmla="val 3181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2400"/>
              </a:p>
            </p:txBody>
          </p:sp>
        </p:grpSp>
        <p:sp>
          <p:nvSpPr>
            <p:cNvPr id="25" name="椭圆 3"/>
            <p:cNvSpPr/>
            <p:nvPr/>
          </p:nvSpPr>
          <p:spPr>
            <a:xfrm>
              <a:off x="630449" y="1282377"/>
              <a:ext cx="1902884" cy="615951"/>
            </a:xfrm>
            <a:custGeom>
              <a:avLst/>
              <a:gdLst/>
              <a:ahLst/>
              <a:cxnLst/>
              <a:rect l="l" t="t" r="r" b="b"/>
              <a:pathLst>
                <a:path w="2351938" h="759728">
                  <a:moveTo>
                    <a:pt x="888713" y="0"/>
                  </a:moveTo>
                  <a:cubicBezTo>
                    <a:pt x="989142" y="0"/>
                    <a:pt x="1080300" y="39692"/>
                    <a:pt x="1146929" y="104688"/>
                  </a:cubicBezTo>
                  <a:cubicBezTo>
                    <a:pt x="1213558" y="39692"/>
                    <a:pt x="1304716" y="0"/>
                    <a:pt x="1405145" y="0"/>
                  </a:cubicBezTo>
                  <a:cubicBezTo>
                    <a:pt x="1521252" y="0"/>
                    <a:pt x="1624968" y="53053"/>
                    <a:pt x="1692052" y="137326"/>
                  </a:cubicBezTo>
                  <a:cubicBezTo>
                    <a:pt x="1759136" y="53053"/>
                    <a:pt x="1862852" y="0"/>
                    <a:pt x="1978959" y="0"/>
                  </a:cubicBezTo>
                  <a:cubicBezTo>
                    <a:pt x="2184950" y="0"/>
                    <a:pt x="2351938" y="166988"/>
                    <a:pt x="2351938" y="372979"/>
                  </a:cubicBezTo>
                  <a:cubicBezTo>
                    <a:pt x="2351938" y="578970"/>
                    <a:pt x="2184950" y="745958"/>
                    <a:pt x="1978959" y="745958"/>
                  </a:cubicBezTo>
                  <a:cubicBezTo>
                    <a:pt x="1862852" y="745958"/>
                    <a:pt x="1759136" y="692905"/>
                    <a:pt x="1692052" y="608632"/>
                  </a:cubicBezTo>
                  <a:cubicBezTo>
                    <a:pt x="1624968" y="692905"/>
                    <a:pt x="1521252" y="745958"/>
                    <a:pt x="1405145" y="745958"/>
                  </a:cubicBezTo>
                  <a:cubicBezTo>
                    <a:pt x="1304716" y="745958"/>
                    <a:pt x="1213558" y="706266"/>
                    <a:pt x="1146929" y="641270"/>
                  </a:cubicBezTo>
                  <a:cubicBezTo>
                    <a:pt x="1080300" y="706266"/>
                    <a:pt x="989142" y="745958"/>
                    <a:pt x="888713" y="745958"/>
                  </a:cubicBezTo>
                  <a:cubicBezTo>
                    <a:pt x="792121" y="745958"/>
                    <a:pt x="704104" y="709240"/>
                    <a:pt x="638721" y="648055"/>
                  </a:cubicBezTo>
                  <a:cubicBezTo>
                    <a:pt x="571263" y="717061"/>
                    <a:pt x="477103" y="759728"/>
                    <a:pt x="372979" y="759728"/>
                  </a:cubicBezTo>
                  <a:cubicBezTo>
                    <a:pt x="166988" y="759728"/>
                    <a:pt x="0" y="592740"/>
                    <a:pt x="0" y="386749"/>
                  </a:cubicBezTo>
                  <a:cubicBezTo>
                    <a:pt x="0" y="180758"/>
                    <a:pt x="166988" y="13770"/>
                    <a:pt x="372979" y="13770"/>
                  </a:cubicBezTo>
                  <a:cubicBezTo>
                    <a:pt x="469571" y="13770"/>
                    <a:pt x="557588" y="50488"/>
                    <a:pt x="622972" y="111673"/>
                  </a:cubicBezTo>
                  <a:cubicBezTo>
                    <a:pt x="690430" y="42667"/>
                    <a:pt x="784589" y="0"/>
                    <a:pt x="8887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17931" y="1898328"/>
              <a:ext cx="870066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95677" y="1405686"/>
              <a:ext cx="1407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Tittle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65864" y="5003763"/>
            <a:ext cx="9092057" cy="1676663"/>
            <a:chOff x="365864" y="1282377"/>
            <a:chExt cx="9092057" cy="1676663"/>
          </a:xfrm>
        </p:grpSpPr>
        <p:grpSp>
          <p:nvGrpSpPr>
            <p:cNvPr id="31" name="组合 30"/>
            <p:cNvGrpSpPr/>
            <p:nvPr/>
          </p:nvGrpSpPr>
          <p:grpSpPr>
            <a:xfrm>
              <a:off x="365864" y="1638239"/>
              <a:ext cx="9092057" cy="1320801"/>
              <a:chOff x="853392" y="1315509"/>
              <a:chExt cx="9092057" cy="1320801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853392" y="1315509"/>
                <a:ext cx="9092057" cy="1320801"/>
              </a:xfrm>
              <a:prstGeom prst="roundRect">
                <a:avLst>
                  <a:gd name="adj" fmla="val 31810"/>
                </a:avLst>
              </a:prstGeom>
              <a:solidFill>
                <a:srgbClr val="FF8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2400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>
                <a:off x="941294" y="1420471"/>
                <a:ext cx="8910026" cy="1109135"/>
              </a:xfrm>
              <a:prstGeom prst="roundRect">
                <a:avLst>
                  <a:gd name="adj" fmla="val 3181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sz="2400"/>
              </a:p>
            </p:txBody>
          </p:sp>
        </p:grpSp>
        <p:sp>
          <p:nvSpPr>
            <p:cNvPr id="32" name="椭圆 3"/>
            <p:cNvSpPr/>
            <p:nvPr/>
          </p:nvSpPr>
          <p:spPr>
            <a:xfrm>
              <a:off x="630449" y="1282377"/>
              <a:ext cx="1902884" cy="615951"/>
            </a:xfrm>
            <a:custGeom>
              <a:avLst/>
              <a:gdLst/>
              <a:ahLst/>
              <a:cxnLst/>
              <a:rect l="l" t="t" r="r" b="b"/>
              <a:pathLst>
                <a:path w="2351938" h="759728">
                  <a:moveTo>
                    <a:pt x="888713" y="0"/>
                  </a:moveTo>
                  <a:cubicBezTo>
                    <a:pt x="989142" y="0"/>
                    <a:pt x="1080300" y="39692"/>
                    <a:pt x="1146929" y="104688"/>
                  </a:cubicBezTo>
                  <a:cubicBezTo>
                    <a:pt x="1213558" y="39692"/>
                    <a:pt x="1304716" y="0"/>
                    <a:pt x="1405145" y="0"/>
                  </a:cubicBezTo>
                  <a:cubicBezTo>
                    <a:pt x="1521252" y="0"/>
                    <a:pt x="1624968" y="53053"/>
                    <a:pt x="1692052" y="137326"/>
                  </a:cubicBezTo>
                  <a:cubicBezTo>
                    <a:pt x="1759136" y="53053"/>
                    <a:pt x="1862852" y="0"/>
                    <a:pt x="1978959" y="0"/>
                  </a:cubicBezTo>
                  <a:cubicBezTo>
                    <a:pt x="2184950" y="0"/>
                    <a:pt x="2351938" y="166988"/>
                    <a:pt x="2351938" y="372979"/>
                  </a:cubicBezTo>
                  <a:cubicBezTo>
                    <a:pt x="2351938" y="578970"/>
                    <a:pt x="2184950" y="745958"/>
                    <a:pt x="1978959" y="745958"/>
                  </a:cubicBezTo>
                  <a:cubicBezTo>
                    <a:pt x="1862852" y="745958"/>
                    <a:pt x="1759136" y="692905"/>
                    <a:pt x="1692052" y="608632"/>
                  </a:cubicBezTo>
                  <a:cubicBezTo>
                    <a:pt x="1624968" y="692905"/>
                    <a:pt x="1521252" y="745958"/>
                    <a:pt x="1405145" y="745958"/>
                  </a:cubicBezTo>
                  <a:cubicBezTo>
                    <a:pt x="1304716" y="745958"/>
                    <a:pt x="1213558" y="706266"/>
                    <a:pt x="1146929" y="641270"/>
                  </a:cubicBezTo>
                  <a:cubicBezTo>
                    <a:pt x="1080300" y="706266"/>
                    <a:pt x="989142" y="745958"/>
                    <a:pt x="888713" y="745958"/>
                  </a:cubicBezTo>
                  <a:cubicBezTo>
                    <a:pt x="792121" y="745958"/>
                    <a:pt x="704104" y="709240"/>
                    <a:pt x="638721" y="648055"/>
                  </a:cubicBezTo>
                  <a:cubicBezTo>
                    <a:pt x="571263" y="717061"/>
                    <a:pt x="477103" y="759728"/>
                    <a:pt x="372979" y="759728"/>
                  </a:cubicBezTo>
                  <a:cubicBezTo>
                    <a:pt x="166988" y="759728"/>
                    <a:pt x="0" y="592740"/>
                    <a:pt x="0" y="386749"/>
                  </a:cubicBezTo>
                  <a:cubicBezTo>
                    <a:pt x="0" y="180758"/>
                    <a:pt x="166988" y="13770"/>
                    <a:pt x="372979" y="13770"/>
                  </a:cubicBezTo>
                  <a:cubicBezTo>
                    <a:pt x="469571" y="13770"/>
                    <a:pt x="557588" y="50488"/>
                    <a:pt x="622972" y="111673"/>
                  </a:cubicBezTo>
                  <a:cubicBezTo>
                    <a:pt x="690430" y="42667"/>
                    <a:pt x="784589" y="0"/>
                    <a:pt x="8887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7931" y="1898328"/>
              <a:ext cx="870066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95677" y="1405686"/>
              <a:ext cx="1407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Tittle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39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39693" y="411806"/>
            <a:ext cx="3583966" cy="1704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9301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1" y="898545"/>
            <a:ext cx="6596875" cy="65359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394484">
            <a:off x="4553958" y="4805968"/>
            <a:ext cx="1285598" cy="8482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76572" y="2353113"/>
            <a:ext cx="24533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0" algn="dist" eaLnBrk="1" hangingPunct="1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  3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28700" y="3076290"/>
            <a:ext cx="4400550" cy="1839765"/>
            <a:chOff x="-159595" y="3946948"/>
            <a:chExt cx="3771214" cy="1839765"/>
          </a:xfrm>
        </p:grpSpPr>
        <p:sp>
          <p:nvSpPr>
            <p:cNvPr id="13" name="TextBox 9"/>
            <p:cNvSpPr txBox="1"/>
            <p:nvPr/>
          </p:nvSpPr>
          <p:spPr>
            <a:xfrm>
              <a:off x="20488" y="3946948"/>
              <a:ext cx="3024187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algn="ctr" eaLnBrk="1" hangingPunct="1"/>
              <a:r>
                <a:rPr lang="en-US" altLang="zh-CN" sz="4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159595" y="4863229"/>
              <a:ext cx="3771214" cy="92348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30513" y="1697038"/>
            <a:ext cx="2362517" cy="4415790"/>
            <a:chOff x="7146926" y="3660776"/>
            <a:chExt cx="4725034" cy="8831580"/>
          </a:xfrm>
        </p:grpSpPr>
        <p:sp>
          <p:nvSpPr>
            <p:cNvPr id="6" name="椭圆 1"/>
            <p:cNvSpPr>
              <a:spLocks noChangeArrowheads="1"/>
            </p:cNvSpPr>
            <p:nvPr/>
          </p:nvSpPr>
          <p:spPr bwMode="auto">
            <a:xfrm>
              <a:off x="7146926" y="3673476"/>
              <a:ext cx="4673600" cy="4991100"/>
            </a:xfrm>
            <a:custGeom>
              <a:avLst/>
              <a:gdLst>
                <a:gd name="T0" fmla="*/ 936104 w 1751265"/>
                <a:gd name="T1" fmla="*/ 0 h 1872208"/>
                <a:gd name="T2" fmla="*/ 1751265 w 1751265"/>
                <a:gd name="T3" fmla="*/ 476797 h 1872208"/>
                <a:gd name="T4" fmla="*/ 1621028 w 1751265"/>
                <a:gd name="T5" fmla="*/ 951401 h 1872208"/>
                <a:gd name="T6" fmla="*/ 1741972 w 1751265"/>
                <a:gd name="T7" fmla="*/ 1410708 h 1872208"/>
                <a:gd name="T8" fmla="*/ 936104 w 1751265"/>
                <a:gd name="T9" fmla="*/ 1872208 h 1872208"/>
                <a:gd name="T10" fmla="*/ 0 w 1751265"/>
                <a:gd name="T11" fmla="*/ 936104 h 1872208"/>
                <a:gd name="T12" fmla="*/ 936104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FF88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</a:endParaRPr>
            </a:p>
          </p:txBody>
        </p:sp>
        <p:sp>
          <p:nvSpPr>
            <p:cNvPr id="7" name="TextBox 15"/>
            <p:cNvSpPr>
              <a:spLocks noChangeArrowheads="1"/>
            </p:cNvSpPr>
            <p:nvPr/>
          </p:nvSpPr>
          <p:spPr bwMode="auto">
            <a:xfrm>
              <a:off x="8855076" y="3660776"/>
              <a:ext cx="1760738" cy="1497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265" b="1">
                  <a:solidFill>
                    <a:prstClr val="white"/>
                  </a:solidFill>
                  <a:latin typeface="方正兰亭粗黑_GBK" panose="02000000000000000000" pitchFamily="2" charset="-122"/>
                  <a:ea typeface="方正兰亭粗黑_GBK" panose="02000000000000000000" pitchFamily="2" charset="-122"/>
                  <a:cs typeface="方正兰亭超细黑简体" panose="02000000000000000000" pitchFamily="2" charset="-122"/>
                  <a:sym typeface="方正兰亭粗黑_GBK" panose="02000000000000000000" pitchFamily="2" charset="-122"/>
                </a:rPr>
                <a:t>02</a:t>
              </a:r>
            </a:p>
          </p:txBody>
        </p:sp>
        <p:sp>
          <p:nvSpPr>
            <p:cNvPr id="8" name="直接连接符 19"/>
            <p:cNvSpPr>
              <a:spLocks noChangeShapeType="1"/>
            </p:cNvSpPr>
            <p:nvPr/>
          </p:nvSpPr>
          <p:spPr bwMode="auto">
            <a:xfrm>
              <a:off x="7769226" y="5219700"/>
              <a:ext cx="3429000" cy="31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</a:endParaRPr>
            </a:p>
          </p:txBody>
        </p:sp>
        <p:sp>
          <p:nvSpPr>
            <p:cNvPr id="9" name="矩形 25"/>
            <p:cNvSpPr>
              <a:spLocks noChangeArrowheads="1"/>
            </p:cNvSpPr>
            <p:nvPr/>
          </p:nvSpPr>
          <p:spPr bwMode="auto">
            <a:xfrm>
              <a:off x="7429500" y="9537700"/>
              <a:ext cx="4442460" cy="295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方正兰亭超细黑简体" panose="02000000000000000000" pitchFamily="2" charset="-122"/>
                </a:rPr>
                <a:t>leave night , Not a sound from the pavement Has the moon lost her memory She is smiling alone In the lamplight</a:t>
              </a:r>
            </a:p>
          </p:txBody>
        </p:sp>
        <p:pic>
          <p:nvPicPr>
            <p:cNvPr id="10" name="图片 53" descr="345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572500" y="6477000"/>
              <a:ext cx="2022476" cy="202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504114" y="1697038"/>
            <a:ext cx="2916237" cy="4415790"/>
            <a:chOff x="16494127" y="3660776"/>
            <a:chExt cx="5832473" cy="8831579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16494127" y="3673476"/>
              <a:ext cx="4994274" cy="4991100"/>
            </a:xfrm>
            <a:prstGeom prst="ellipse">
              <a:avLst/>
            </a:prstGeom>
            <a:solidFill>
              <a:srgbClr val="FF88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rgbClr val="FFFFFF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TextBox 17"/>
            <p:cNvSpPr>
              <a:spLocks noChangeArrowheads="1"/>
            </p:cNvSpPr>
            <p:nvPr/>
          </p:nvSpPr>
          <p:spPr bwMode="auto">
            <a:xfrm>
              <a:off x="18259427" y="3660776"/>
              <a:ext cx="1760738" cy="1497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265" b="1" dirty="0">
                  <a:solidFill>
                    <a:prstClr val="white"/>
                  </a:solidFill>
                  <a:latin typeface="方正兰亭粗黑_GBK" panose="02000000000000000000" pitchFamily="2" charset="-122"/>
                  <a:ea typeface="方正兰亭粗黑_GBK" panose="02000000000000000000" pitchFamily="2" charset="-122"/>
                  <a:cs typeface="方正兰亭超细黑简体" panose="02000000000000000000" pitchFamily="2" charset="-122"/>
                  <a:sym typeface="方正兰亭粗黑_GBK" panose="02000000000000000000" pitchFamily="2" charset="-122"/>
                </a:rPr>
                <a:t>04</a:t>
              </a:r>
            </a:p>
          </p:txBody>
        </p:sp>
        <p:sp>
          <p:nvSpPr>
            <p:cNvPr id="14" name="直接连接符 21"/>
            <p:cNvSpPr>
              <a:spLocks noChangeShapeType="1"/>
            </p:cNvSpPr>
            <p:nvPr/>
          </p:nvSpPr>
          <p:spPr bwMode="auto">
            <a:xfrm>
              <a:off x="17132300" y="5219700"/>
              <a:ext cx="3825876" cy="31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</a:endParaRPr>
            </a:p>
          </p:txBody>
        </p:sp>
        <p:sp>
          <p:nvSpPr>
            <p:cNvPr id="15" name="TextBox 28"/>
            <p:cNvSpPr>
              <a:spLocks noChangeArrowheads="1"/>
            </p:cNvSpPr>
            <p:nvPr/>
          </p:nvSpPr>
          <p:spPr bwMode="auto">
            <a:xfrm>
              <a:off x="17634587" y="5537202"/>
              <a:ext cx="4692013" cy="9021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en-US" altLang="zh-CN" sz="1865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  <a:sym typeface="微软雅黑" panose="020B0503020204020204" pitchFamily="34" charset="-122"/>
                </a:rPr>
                <a:t>Tittle Here</a:t>
              </a:r>
              <a:endParaRPr lang="zh-CN" altLang="en-US" sz="1865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矩形 25"/>
            <p:cNvSpPr>
              <a:spLocks noChangeArrowheads="1"/>
            </p:cNvSpPr>
            <p:nvPr/>
          </p:nvSpPr>
          <p:spPr bwMode="auto">
            <a:xfrm>
              <a:off x="16764001" y="9537699"/>
              <a:ext cx="4632959" cy="295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方正兰亭超细黑简体" panose="02000000000000000000" pitchFamily="2" charset="-122"/>
                </a:rPr>
                <a:t>leave night , Not a sound from the pavement Has the moon lost her memory She is smiling alone In the lamplight</a:t>
              </a:r>
            </a:p>
          </p:txBody>
        </p:sp>
        <p:pic>
          <p:nvPicPr>
            <p:cNvPr id="17" name="图片 54" descr="456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07001" y="6286501"/>
              <a:ext cx="2330450" cy="233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5167314" y="1697038"/>
            <a:ext cx="2471737" cy="4415790"/>
            <a:chOff x="11820527" y="3660776"/>
            <a:chExt cx="4943473" cy="8831580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11820527" y="3673476"/>
              <a:ext cx="4667250" cy="4991100"/>
            </a:xfrm>
            <a:custGeom>
              <a:avLst/>
              <a:gdLst>
                <a:gd name="T0" fmla="*/ 936104 w 1751265"/>
                <a:gd name="T1" fmla="*/ 0 h 1872208"/>
                <a:gd name="T2" fmla="*/ 1751265 w 1751265"/>
                <a:gd name="T3" fmla="*/ 476797 h 1872208"/>
                <a:gd name="T4" fmla="*/ 1621028 w 1751265"/>
                <a:gd name="T5" fmla="*/ 951401 h 1872208"/>
                <a:gd name="T6" fmla="*/ 1741972 w 1751265"/>
                <a:gd name="T7" fmla="*/ 1410708 h 1872208"/>
                <a:gd name="T8" fmla="*/ 936104 w 1751265"/>
                <a:gd name="T9" fmla="*/ 1872208 h 1872208"/>
                <a:gd name="T10" fmla="*/ 0 w 1751265"/>
                <a:gd name="T11" fmla="*/ 936104 h 1872208"/>
                <a:gd name="T12" fmla="*/ 936104 w 1751265"/>
                <a:gd name="T13" fmla="*/ 0 h 1872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1265"/>
                <a:gd name="T22" fmla="*/ 0 h 1872208"/>
                <a:gd name="T23" fmla="*/ 1751265 w 1751265"/>
                <a:gd name="T24" fmla="*/ 1872208 h 1872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FF88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</a:endParaRPr>
            </a:p>
          </p:txBody>
        </p:sp>
        <p:sp>
          <p:nvSpPr>
            <p:cNvPr id="20" name="TextBox 16"/>
            <p:cNvSpPr>
              <a:spLocks noChangeArrowheads="1"/>
            </p:cNvSpPr>
            <p:nvPr/>
          </p:nvSpPr>
          <p:spPr bwMode="auto">
            <a:xfrm>
              <a:off x="13420727" y="3660776"/>
              <a:ext cx="1760738" cy="1497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265" b="1">
                  <a:solidFill>
                    <a:prstClr val="white"/>
                  </a:solidFill>
                  <a:latin typeface="方正兰亭粗黑_GBK" panose="02000000000000000000" pitchFamily="2" charset="-122"/>
                  <a:ea typeface="方正兰亭粗黑_GBK" panose="02000000000000000000" pitchFamily="2" charset="-122"/>
                  <a:cs typeface="方正兰亭超细黑简体" panose="02000000000000000000" pitchFamily="2" charset="-122"/>
                  <a:sym typeface="方正兰亭粗黑_GBK" panose="02000000000000000000" pitchFamily="2" charset="-122"/>
                </a:rPr>
                <a:t>03</a:t>
              </a:r>
            </a:p>
          </p:txBody>
        </p:sp>
        <p:sp>
          <p:nvSpPr>
            <p:cNvPr id="21" name="直接连接符 20"/>
            <p:cNvSpPr>
              <a:spLocks noChangeShapeType="1"/>
            </p:cNvSpPr>
            <p:nvPr/>
          </p:nvSpPr>
          <p:spPr bwMode="auto">
            <a:xfrm>
              <a:off x="12436476" y="5219700"/>
              <a:ext cx="3429000" cy="31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</a:endParaRPr>
            </a:p>
          </p:txBody>
        </p:sp>
        <p:sp>
          <p:nvSpPr>
            <p:cNvPr id="22" name="矩形 25"/>
            <p:cNvSpPr>
              <a:spLocks noChangeArrowheads="1"/>
            </p:cNvSpPr>
            <p:nvPr/>
          </p:nvSpPr>
          <p:spPr bwMode="auto">
            <a:xfrm>
              <a:off x="12192001" y="9537700"/>
              <a:ext cx="4571999" cy="295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方正兰亭超细黑简体" panose="02000000000000000000" pitchFamily="2" charset="-122"/>
                </a:rPr>
                <a:t>leave night , Not a sound from the pavement Has the moon lost her memory She is smiling alone In the lamplight</a:t>
              </a:r>
            </a:p>
          </p:txBody>
        </p:sp>
        <p:pic>
          <p:nvPicPr>
            <p:cNvPr id="23" name="图片 55" descr="543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1" y="6073776"/>
              <a:ext cx="2879726" cy="2879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495300" y="1682750"/>
            <a:ext cx="2349184" cy="4430446"/>
            <a:chOff x="2476500" y="3632200"/>
            <a:chExt cx="4698368" cy="8860890"/>
          </a:xfrm>
        </p:grpSpPr>
        <p:grpSp>
          <p:nvGrpSpPr>
            <p:cNvPr id="25" name="组合 23"/>
            <p:cNvGrpSpPr/>
            <p:nvPr/>
          </p:nvGrpSpPr>
          <p:grpSpPr bwMode="auto">
            <a:xfrm>
              <a:off x="2476500" y="8585200"/>
              <a:ext cx="4698368" cy="3907890"/>
              <a:chOff x="609271" y="1168971"/>
              <a:chExt cx="2311699" cy="2662394"/>
            </a:xfrm>
          </p:grpSpPr>
          <p:sp>
            <p:nvSpPr>
              <p:cNvPr id="31" name="矩形 24"/>
              <p:cNvSpPr>
                <a:spLocks noChangeArrowheads="1"/>
              </p:cNvSpPr>
              <p:nvPr/>
            </p:nvSpPr>
            <p:spPr bwMode="auto">
              <a:xfrm>
                <a:off x="714348" y="1168971"/>
                <a:ext cx="2206622" cy="503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</a:endParaRPr>
              </a:p>
            </p:txBody>
          </p:sp>
          <p:sp>
            <p:nvSpPr>
              <p:cNvPr id="32" name="矩形 25"/>
              <p:cNvSpPr>
                <a:spLocks noChangeArrowheads="1"/>
              </p:cNvSpPr>
              <p:nvPr/>
            </p:nvSpPr>
            <p:spPr bwMode="auto">
              <a:xfrm>
                <a:off x="609271" y="1818398"/>
                <a:ext cx="2311699" cy="201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方正兰亭超细黑简体" panose="02000000000000000000" pitchFamily="2" charset="-122"/>
                  </a:rPr>
                  <a:t>leave night , Not a sound from the pavement Has the moon lost her memory She is smiling alone In the lamplight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476501" y="3632200"/>
              <a:ext cx="4670426" cy="5153027"/>
              <a:chOff x="2476501" y="3632200"/>
              <a:chExt cx="4670426" cy="5153027"/>
            </a:xfrm>
          </p:grpSpPr>
          <p:sp>
            <p:nvSpPr>
              <p:cNvPr id="27" name="椭圆 1"/>
              <p:cNvSpPr>
                <a:spLocks noChangeArrowheads="1"/>
              </p:cNvSpPr>
              <p:nvPr/>
            </p:nvSpPr>
            <p:spPr bwMode="auto">
              <a:xfrm>
                <a:off x="2476501" y="3632200"/>
                <a:ext cx="4670426" cy="4991100"/>
              </a:xfrm>
              <a:custGeom>
                <a:avLst/>
                <a:gdLst>
                  <a:gd name="T0" fmla="*/ 936104 w 1751265"/>
                  <a:gd name="T1" fmla="*/ 0 h 1872208"/>
                  <a:gd name="T2" fmla="*/ 1751265 w 1751265"/>
                  <a:gd name="T3" fmla="*/ 476797 h 1872208"/>
                  <a:gd name="T4" fmla="*/ 1621028 w 1751265"/>
                  <a:gd name="T5" fmla="*/ 951401 h 1872208"/>
                  <a:gd name="T6" fmla="*/ 1741972 w 1751265"/>
                  <a:gd name="T7" fmla="*/ 1410708 h 1872208"/>
                  <a:gd name="T8" fmla="*/ 936104 w 1751265"/>
                  <a:gd name="T9" fmla="*/ 1872208 h 1872208"/>
                  <a:gd name="T10" fmla="*/ 0 w 1751265"/>
                  <a:gd name="T11" fmla="*/ 936104 h 1872208"/>
                  <a:gd name="T12" fmla="*/ 936104 w 1751265"/>
                  <a:gd name="T13" fmla="*/ 0 h 18722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1265"/>
                  <a:gd name="T22" fmla="*/ 0 h 1872208"/>
                  <a:gd name="T23" fmla="*/ 1751265 w 1751265"/>
                  <a:gd name="T24" fmla="*/ 1872208 h 18722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1265" h="1872208">
                    <a:moveTo>
                      <a:pt x="936104" y="0"/>
                    </a:moveTo>
                    <a:cubicBezTo>
                      <a:pt x="1286069" y="0"/>
                      <a:pt x="1591179" y="192044"/>
                      <a:pt x="1751265" y="476797"/>
                    </a:cubicBezTo>
                    <a:cubicBezTo>
                      <a:pt x="1668191" y="615556"/>
                      <a:pt x="1621028" y="777971"/>
                      <a:pt x="1621028" y="951401"/>
                    </a:cubicBezTo>
                    <a:cubicBezTo>
                      <a:pt x="1621028" y="1118433"/>
                      <a:pt x="1664775" y="1275246"/>
                      <a:pt x="1741972" y="1410708"/>
                    </a:cubicBezTo>
                    <a:cubicBezTo>
                      <a:pt x="1580006" y="1687123"/>
                      <a:pt x="1279670" y="1872208"/>
                      <a:pt x="936104" y="1872208"/>
                    </a:cubicBezTo>
                    <a:cubicBezTo>
                      <a:pt x="419108" y="1872208"/>
                      <a:pt x="0" y="1453100"/>
                      <a:pt x="0" y="936104"/>
                    </a:cubicBezTo>
                    <a:cubicBezTo>
                      <a:pt x="0" y="419108"/>
                      <a:pt x="419108" y="0"/>
                      <a:pt x="936104" y="0"/>
                    </a:cubicBezTo>
                    <a:close/>
                  </a:path>
                </a:pathLst>
              </a:custGeom>
              <a:solidFill>
                <a:srgbClr val="FF8800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</a:endParaRPr>
              </a:p>
            </p:txBody>
          </p:sp>
          <p:sp>
            <p:nvSpPr>
              <p:cNvPr id="28" name="TextBox 14"/>
              <p:cNvSpPr>
                <a:spLocks noChangeArrowheads="1"/>
              </p:cNvSpPr>
              <p:nvPr/>
            </p:nvSpPr>
            <p:spPr bwMode="auto">
              <a:xfrm>
                <a:off x="4105277" y="3660776"/>
                <a:ext cx="1760738" cy="1497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4265" b="1" dirty="0">
                    <a:solidFill>
                      <a:prstClr val="white"/>
                    </a:solidFill>
                    <a:latin typeface="方正兰亭粗黑_GBK" panose="02000000000000000000" pitchFamily="2" charset="-122"/>
                    <a:ea typeface="方正兰亭粗黑_GBK" panose="02000000000000000000" pitchFamily="2" charset="-122"/>
                    <a:cs typeface="方正兰亭超细黑简体" panose="02000000000000000000" pitchFamily="2" charset="-122"/>
                    <a:sym typeface="方正兰亭粗黑_GBK" panose="02000000000000000000" pitchFamily="2" charset="-122"/>
                  </a:rPr>
                  <a:t>01</a:t>
                </a:r>
              </a:p>
            </p:txBody>
          </p:sp>
          <p:sp>
            <p:nvSpPr>
              <p:cNvPr id="29" name="直接连接符 18"/>
              <p:cNvSpPr>
                <a:spLocks noChangeShapeType="1"/>
              </p:cNvSpPr>
              <p:nvPr/>
            </p:nvSpPr>
            <p:spPr bwMode="auto">
              <a:xfrm>
                <a:off x="3051176" y="5219700"/>
                <a:ext cx="3429000" cy="317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方正兰亭超细黑简体" panose="02000000000000000000" pitchFamily="2" charset="-122"/>
                </a:endParaRPr>
              </a:p>
            </p:txBody>
          </p:sp>
          <p:pic>
            <p:nvPicPr>
              <p:cNvPr id="30" name="图片 56" descr="589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29001" y="5905501"/>
                <a:ext cx="2879726" cy="2879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TextBox 28"/>
          <p:cNvSpPr>
            <a:spLocks noChangeArrowheads="1"/>
          </p:cNvSpPr>
          <p:nvPr/>
        </p:nvSpPr>
        <p:spPr bwMode="auto">
          <a:xfrm>
            <a:off x="3306129" y="2617788"/>
            <a:ext cx="2346007" cy="451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en-US" altLang="zh-CN" sz="1865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1865" b="1" dirty="0">
              <a:solidFill>
                <a:prstClr val="whit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方正兰亭超细黑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28"/>
          <p:cNvSpPr>
            <a:spLocks noChangeArrowheads="1"/>
          </p:cNvSpPr>
          <p:nvPr/>
        </p:nvSpPr>
        <p:spPr bwMode="auto">
          <a:xfrm>
            <a:off x="5652137" y="2611438"/>
            <a:ext cx="2346007" cy="451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en-US" altLang="zh-CN" sz="1865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1865" b="1" dirty="0">
              <a:solidFill>
                <a:prstClr val="whit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方正兰亭超细黑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28"/>
          <p:cNvSpPr>
            <a:spLocks noChangeArrowheads="1"/>
          </p:cNvSpPr>
          <p:nvPr/>
        </p:nvSpPr>
        <p:spPr bwMode="auto">
          <a:xfrm>
            <a:off x="955360" y="2585374"/>
            <a:ext cx="2346007" cy="451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en-US" altLang="zh-CN" sz="1865" b="1" dirty="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方正兰亭超细黑简体" panose="02000000000000000000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1865" b="1" dirty="0">
              <a:solidFill>
                <a:prstClr val="whit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方正兰亭超细黑简体" panose="02000000000000000000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38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94575" y="2141516"/>
            <a:ext cx="3897951" cy="3897951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90808" y="4686941"/>
            <a:ext cx="856800" cy="856800"/>
          </a:xfrm>
          <a:prstGeom prst="ellipse">
            <a:avLst/>
          </a:prstGeom>
          <a:solidFill>
            <a:srgbClr val="FF88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en-US" sz="2000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椭圆 8"/>
          <p:cNvSpPr/>
          <p:nvPr/>
        </p:nvSpPr>
        <p:spPr>
          <a:xfrm>
            <a:off x="3590808" y="2268289"/>
            <a:ext cx="855824" cy="855824"/>
          </a:xfrm>
          <a:prstGeom prst="ellipse">
            <a:avLst/>
          </a:prstGeom>
          <a:solidFill>
            <a:srgbClr val="FF88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en-US" sz="2000" dirty="0">
                <a:solidFill>
                  <a:schemeClr val="bg1"/>
                </a:solidFill>
              </a:rPr>
              <a:t>TEXT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57067" y="4728227"/>
            <a:ext cx="3528860" cy="1193854"/>
            <a:chOff x="20488" y="4352921"/>
            <a:chExt cx="3024187" cy="1193854"/>
          </a:xfrm>
        </p:grpSpPr>
        <p:sp>
          <p:nvSpPr>
            <p:cNvPr id="16" name="TextBox 9"/>
            <p:cNvSpPr txBox="1"/>
            <p:nvPr/>
          </p:nvSpPr>
          <p:spPr>
            <a:xfrm>
              <a:off x="20488" y="4352921"/>
              <a:ext cx="3024187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488" y="4683631"/>
              <a:ext cx="2889550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14916" y="4863495"/>
            <a:ext cx="3528860" cy="1193854"/>
            <a:chOff x="20488" y="4352921"/>
            <a:chExt cx="3024187" cy="1193854"/>
          </a:xfrm>
        </p:grpSpPr>
        <p:sp>
          <p:nvSpPr>
            <p:cNvPr id="21" name="TextBox 9"/>
            <p:cNvSpPr txBox="1"/>
            <p:nvPr/>
          </p:nvSpPr>
          <p:spPr>
            <a:xfrm>
              <a:off x="20488" y="4352921"/>
              <a:ext cx="3024187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488" y="4683631"/>
              <a:ext cx="2889550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36363" y="2186269"/>
            <a:ext cx="3528860" cy="1193854"/>
            <a:chOff x="20488" y="4352921"/>
            <a:chExt cx="3024187" cy="1193854"/>
          </a:xfrm>
        </p:grpSpPr>
        <p:sp>
          <p:nvSpPr>
            <p:cNvPr id="24" name="TextBox 9"/>
            <p:cNvSpPr txBox="1"/>
            <p:nvPr/>
          </p:nvSpPr>
          <p:spPr>
            <a:xfrm>
              <a:off x="20488" y="4352921"/>
              <a:ext cx="3024187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488" y="4683631"/>
              <a:ext cx="2889550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6636702" y="2268289"/>
            <a:ext cx="855824" cy="855824"/>
          </a:xfrm>
          <a:prstGeom prst="ellipse">
            <a:avLst/>
          </a:prstGeom>
          <a:solidFill>
            <a:srgbClr val="FF88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en-US" sz="2000" dirty="0">
                <a:solidFill>
                  <a:schemeClr val="bg1"/>
                </a:solidFill>
              </a:rPr>
              <a:t>TEXT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57067" y="2165222"/>
            <a:ext cx="3528860" cy="1193854"/>
            <a:chOff x="20488" y="4352921"/>
            <a:chExt cx="3024187" cy="1193854"/>
          </a:xfrm>
        </p:grpSpPr>
        <p:sp>
          <p:nvSpPr>
            <p:cNvPr id="28" name="TextBox 9"/>
            <p:cNvSpPr txBox="1"/>
            <p:nvPr/>
          </p:nvSpPr>
          <p:spPr>
            <a:xfrm>
              <a:off x="20488" y="4352921"/>
              <a:ext cx="3024187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488" y="4683631"/>
              <a:ext cx="2889550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6" l="0" r="100000">
                        <a14:backgroundMark x1="7538" y1="13849" x2="7538" y2="138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6604" y="3074139"/>
            <a:ext cx="2637949" cy="1992666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6635726" y="4686941"/>
            <a:ext cx="856800" cy="856800"/>
          </a:xfrm>
          <a:prstGeom prst="ellipse">
            <a:avLst/>
          </a:prstGeom>
          <a:solidFill>
            <a:srgbClr val="FF88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en-US" sz="2000" dirty="0">
                <a:solidFill>
                  <a:schemeClr val="bg1"/>
                </a:solidFill>
              </a:rPr>
              <a:t>TEXT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35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6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ounded Rectangle 41"/>
          <p:cNvSpPr/>
          <p:nvPr/>
        </p:nvSpPr>
        <p:spPr>
          <a:xfrm>
            <a:off x="1079500" y="5426075"/>
            <a:ext cx="661988" cy="244475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Rounded Rectangle 44"/>
          <p:cNvSpPr/>
          <p:nvPr/>
        </p:nvSpPr>
        <p:spPr>
          <a:xfrm>
            <a:off x="1079500" y="51228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Rounded Rectangle 47"/>
          <p:cNvSpPr/>
          <p:nvPr/>
        </p:nvSpPr>
        <p:spPr>
          <a:xfrm>
            <a:off x="1079500" y="48180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Rounded Rectangle 48"/>
          <p:cNvSpPr/>
          <p:nvPr/>
        </p:nvSpPr>
        <p:spPr>
          <a:xfrm>
            <a:off x="1079500" y="45132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Rounded Rectangle 49"/>
          <p:cNvSpPr/>
          <p:nvPr/>
        </p:nvSpPr>
        <p:spPr>
          <a:xfrm>
            <a:off x="1079500" y="42084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Rounded Rectangle 50"/>
          <p:cNvSpPr/>
          <p:nvPr/>
        </p:nvSpPr>
        <p:spPr>
          <a:xfrm>
            <a:off x="1079500" y="39036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Rounded Rectangle 53"/>
          <p:cNvSpPr/>
          <p:nvPr/>
        </p:nvSpPr>
        <p:spPr>
          <a:xfrm>
            <a:off x="1079500" y="35988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9" name="Rounded Rectangle 54"/>
          <p:cNvSpPr/>
          <p:nvPr/>
        </p:nvSpPr>
        <p:spPr>
          <a:xfrm>
            <a:off x="1079500" y="3294062"/>
            <a:ext cx="661988" cy="244475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0" name="Rounded Rectangle 55"/>
          <p:cNvSpPr/>
          <p:nvPr/>
        </p:nvSpPr>
        <p:spPr>
          <a:xfrm>
            <a:off x="1079500" y="2989262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1" name="Rounded Rectangle 56"/>
          <p:cNvSpPr/>
          <p:nvPr/>
        </p:nvSpPr>
        <p:spPr>
          <a:xfrm>
            <a:off x="1079500" y="2684462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2" name="Rounded Rectangle 59"/>
          <p:cNvSpPr/>
          <p:nvPr/>
        </p:nvSpPr>
        <p:spPr>
          <a:xfrm>
            <a:off x="2143125" y="5426075"/>
            <a:ext cx="661988" cy="244475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3" name="Rounded Rectangle 60"/>
          <p:cNvSpPr/>
          <p:nvPr/>
        </p:nvSpPr>
        <p:spPr>
          <a:xfrm>
            <a:off x="2143125" y="51228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4" name="Rounded Rectangle 61"/>
          <p:cNvSpPr/>
          <p:nvPr/>
        </p:nvSpPr>
        <p:spPr>
          <a:xfrm>
            <a:off x="2143125" y="48180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5" name="Rounded Rectangle 62"/>
          <p:cNvSpPr/>
          <p:nvPr/>
        </p:nvSpPr>
        <p:spPr>
          <a:xfrm>
            <a:off x="2143125" y="45132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6" name="Rounded Rectangle 63"/>
          <p:cNvSpPr/>
          <p:nvPr/>
        </p:nvSpPr>
        <p:spPr>
          <a:xfrm>
            <a:off x="2143125" y="42084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7" name="Rounded Rectangle 64"/>
          <p:cNvSpPr/>
          <p:nvPr/>
        </p:nvSpPr>
        <p:spPr>
          <a:xfrm>
            <a:off x="2143125" y="3903662"/>
            <a:ext cx="661988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8" name="Rounded Rectangle 65"/>
          <p:cNvSpPr/>
          <p:nvPr/>
        </p:nvSpPr>
        <p:spPr>
          <a:xfrm>
            <a:off x="2143125" y="3598862"/>
            <a:ext cx="661988" cy="2428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9" name="Rounded Rectangle 66"/>
          <p:cNvSpPr/>
          <p:nvPr/>
        </p:nvSpPr>
        <p:spPr>
          <a:xfrm>
            <a:off x="2143125" y="3294062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0" name="Rounded Rectangle 67"/>
          <p:cNvSpPr/>
          <p:nvPr/>
        </p:nvSpPr>
        <p:spPr>
          <a:xfrm>
            <a:off x="2143125" y="2989262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1" name="Rounded Rectangle 68"/>
          <p:cNvSpPr/>
          <p:nvPr/>
        </p:nvSpPr>
        <p:spPr>
          <a:xfrm>
            <a:off x="2143125" y="2684462"/>
            <a:ext cx="661988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2" name="Rounded Rectangle 70"/>
          <p:cNvSpPr/>
          <p:nvPr/>
        </p:nvSpPr>
        <p:spPr>
          <a:xfrm>
            <a:off x="3208338" y="5426075"/>
            <a:ext cx="661987" cy="244475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3" name="Rounded Rectangle 71"/>
          <p:cNvSpPr/>
          <p:nvPr/>
        </p:nvSpPr>
        <p:spPr>
          <a:xfrm>
            <a:off x="3208338" y="5122862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4" name="Rounded Rectangle 72"/>
          <p:cNvSpPr/>
          <p:nvPr/>
        </p:nvSpPr>
        <p:spPr>
          <a:xfrm>
            <a:off x="3208338" y="4818062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5" name="Rounded Rectangle 73"/>
          <p:cNvSpPr/>
          <p:nvPr/>
        </p:nvSpPr>
        <p:spPr>
          <a:xfrm>
            <a:off x="3208338" y="4513262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6" name="Rounded Rectangle 74"/>
          <p:cNvSpPr/>
          <p:nvPr/>
        </p:nvSpPr>
        <p:spPr>
          <a:xfrm>
            <a:off x="3208338" y="4208462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7" name="Rounded Rectangle 75"/>
          <p:cNvSpPr/>
          <p:nvPr/>
        </p:nvSpPr>
        <p:spPr>
          <a:xfrm>
            <a:off x="3208338" y="3903662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8" name="Rounded Rectangle 76"/>
          <p:cNvSpPr/>
          <p:nvPr/>
        </p:nvSpPr>
        <p:spPr>
          <a:xfrm>
            <a:off x="3208338" y="3598862"/>
            <a:ext cx="661987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9" name="Rounded Rectangle 77"/>
          <p:cNvSpPr/>
          <p:nvPr/>
        </p:nvSpPr>
        <p:spPr>
          <a:xfrm>
            <a:off x="3208338" y="3294062"/>
            <a:ext cx="661987" cy="244475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0" name="Rounded Rectangle 78"/>
          <p:cNvSpPr/>
          <p:nvPr/>
        </p:nvSpPr>
        <p:spPr>
          <a:xfrm>
            <a:off x="3208338" y="2989262"/>
            <a:ext cx="661987" cy="244475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1" name="Rounded Rectangle 79"/>
          <p:cNvSpPr/>
          <p:nvPr/>
        </p:nvSpPr>
        <p:spPr>
          <a:xfrm>
            <a:off x="3208338" y="2684462"/>
            <a:ext cx="661987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2" name="Rounded Rectangle 81"/>
          <p:cNvSpPr/>
          <p:nvPr/>
        </p:nvSpPr>
        <p:spPr>
          <a:xfrm>
            <a:off x="4273550" y="5426075"/>
            <a:ext cx="660400" cy="244475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3" name="Rounded Rectangle 82"/>
          <p:cNvSpPr/>
          <p:nvPr/>
        </p:nvSpPr>
        <p:spPr>
          <a:xfrm>
            <a:off x="4273550" y="5122862"/>
            <a:ext cx="660400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4" name="Rounded Rectangle 83"/>
          <p:cNvSpPr/>
          <p:nvPr/>
        </p:nvSpPr>
        <p:spPr>
          <a:xfrm>
            <a:off x="4273550" y="4818062"/>
            <a:ext cx="660400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5" name="Rounded Rectangle 84"/>
          <p:cNvSpPr/>
          <p:nvPr/>
        </p:nvSpPr>
        <p:spPr>
          <a:xfrm>
            <a:off x="4273550" y="4513262"/>
            <a:ext cx="660400" cy="242888"/>
          </a:xfrm>
          <a:prstGeom prst="roundRect">
            <a:avLst>
              <a:gd name="adj" fmla="val 16667"/>
            </a:avLst>
          </a:prstGeom>
          <a:solidFill>
            <a:srgbClr val="FF88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8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6" name="Rounded Rectangle 85"/>
          <p:cNvSpPr/>
          <p:nvPr/>
        </p:nvSpPr>
        <p:spPr>
          <a:xfrm>
            <a:off x="4273550" y="4208462"/>
            <a:ext cx="660400" cy="2428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7" name="Rounded Rectangle 86"/>
          <p:cNvSpPr/>
          <p:nvPr/>
        </p:nvSpPr>
        <p:spPr>
          <a:xfrm>
            <a:off x="4273550" y="3903662"/>
            <a:ext cx="660400" cy="2428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8" name="Rounded Rectangle 87"/>
          <p:cNvSpPr/>
          <p:nvPr/>
        </p:nvSpPr>
        <p:spPr>
          <a:xfrm>
            <a:off x="4273550" y="3598862"/>
            <a:ext cx="660400" cy="2428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69" name="Rounded Rectangle 88"/>
          <p:cNvSpPr/>
          <p:nvPr/>
        </p:nvSpPr>
        <p:spPr>
          <a:xfrm>
            <a:off x="4273550" y="3294062"/>
            <a:ext cx="660400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0" name="Rounded Rectangle 89"/>
          <p:cNvSpPr/>
          <p:nvPr/>
        </p:nvSpPr>
        <p:spPr>
          <a:xfrm>
            <a:off x="4273550" y="2989262"/>
            <a:ext cx="660400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1" name="Rounded Rectangle 90"/>
          <p:cNvSpPr/>
          <p:nvPr/>
        </p:nvSpPr>
        <p:spPr>
          <a:xfrm>
            <a:off x="4273550" y="2684462"/>
            <a:ext cx="660400" cy="24447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137477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7" name="Group 279"/>
          <p:cNvGrpSpPr/>
          <p:nvPr/>
        </p:nvGrpSpPr>
        <p:grpSpPr>
          <a:xfrm>
            <a:off x="1062038" y="1758950"/>
            <a:ext cx="655637" cy="654050"/>
            <a:chOff x="0" y="0"/>
            <a:chExt cx="877416" cy="877416"/>
          </a:xfrm>
        </p:grpSpPr>
        <p:sp>
          <p:nvSpPr>
            <p:cNvPr id="22605" name="Teardrop 113"/>
            <p:cNvSpPr/>
            <p:nvPr/>
          </p:nvSpPr>
          <p:spPr>
            <a:xfrm rot="8100000">
              <a:off x="0" y="0"/>
              <a:ext cx="877416" cy="877416"/>
            </a:xfrm>
            <a:custGeom>
              <a:avLst/>
              <a:gdLst/>
              <a:ahLst/>
              <a:cxnLst>
                <a:cxn ang="0">
                  <a:pos x="0" y="438708"/>
                </a:cxn>
                <a:cxn ang="0">
                  <a:pos x="438708" y="0"/>
                </a:cxn>
                <a:cxn ang="0">
                  <a:pos x="877416" y="0"/>
                </a:cxn>
                <a:cxn ang="0">
                  <a:pos x="877416" y="438708"/>
                </a:cxn>
                <a:cxn ang="0">
                  <a:pos x="438708" y="877416"/>
                </a:cxn>
                <a:cxn ang="0">
                  <a:pos x="0" y="438708"/>
                </a:cxn>
              </a:cxnLst>
              <a:rect l="0" t="0" r="0" b="0"/>
              <a:pathLst>
                <a:path w="877416" h="877416">
                  <a:moveTo>
                    <a:pt x="0" y="438708"/>
                  </a:moveTo>
                  <a:cubicBezTo>
                    <a:pt x="0" y="196416"/>
                    <a:pt x="196416" y="0"/>
                    <a:pt x="438708" y="0"/>
                  </a:cubicBezTo>
                  <a:lnTo>
                    <a:pt x="877416" y="0"/>
                  </a:lnTo>
                  <a:lnTo>
                    <a:pt x="877416" y="438708"/>
                  </a:lnTo>
                  <a:cubicBezTo>
                    <a:pt x="877416" y="681000"/>
                    <a:pt x="681000" y="877416"/>
                    <a:pt x="438708" y="877416"/>
                  </a:cubicBezTo>
                  <a:cubicBezTo>
                    <a:pt x="196416" y="877416"/>
                    <a:pt x="0" y="681000"/>
                    <a:pt x="0" y="438708"/>
                  </a:cubicBezTo>
                  <a:close/>
                </a:path>
              </a:pathLst>
            </a:custGeom>
            <a:solidFill>
              <a:srgbClr val="FF8800"/>
            </a:solidFill>
            <a:ln w="9525">
              <a:noFill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22606" name="Oval 114"/>
            <p:cNvSpPr/>
            <p:nvPr/>
          </p:nvSpPr>
          <p:spPr>
            <a:xfrm>
              <a:off x="133843" y="136298"/>
              <a:ext cx="609731" cy="6090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</a:p>
          </p:txBody>
        </p:sp>
      </p:grpSp>
      <p:grpSp>
        <p:nvGrpSpPr>
          <p:cNvPr id="22588" name="Group 279"/>
          <p:cNvGrpSpPr/>
          <p:nvPr/>
        </p:nvGrpSpPr>
        <p:grpSpPr>
          <a:xfrm>
            <a:off x="2128838" y="1758950"/>
            <a:ext cx="654050" cy="654050"/>
            <a:chOff x="0" y="0"/>
            <a:chExt cx="877416" cy="877416"/>
          </a:xfrm>
        </p:grpSpPr>
        <p:sp>
          <p:nvSpPr>
            <p:cNvPr id="22603" name="Teardrop 116"/>
            <p:cNvSpPr/>
            <p:nvPr/>
          </p:nvSpPr>
          <p:spPr>
            <a:xfrm rot="8100000">
              <a:off x="0" y="0"/>
              <a:ext cx="877416" cy="877416"/>
            </a:xfrm>
            <a:custGeom>
              <a:avLst/>
              <a:gdLst/>
              <a:ahLst/>
              <a:cxnLst>
                <a:cxn ang="0">
                  <a:pos x="0" y="438708"/>
                </a:cxn>
                <a:cxn ang="0">
                  <a:pos x="438708" y="0"/>
                </a:cxn>
                <a:cxn ang="0">
                  <a:pos x="877416" y="0"/>
                </a:cxn>
                <a:cxn ang="0">
                  <a:pos x="877416" y="438708"/>
                </a:cxn>
                <a:cxn ang="0">
                  <a:pos x="438708" y="877416"/>
                </a:cxn>
                <a:cxn ang="0">
                  <a:pos x="0" y="438708"/>
                </a:cxn>
              </a:cxnLst>
              <a:rect l="0" t="0" r="0" b="0"/>
              <a:pathLst>
                <a:path w="877416" h="877416">
                  <a:moveTo>
                    <a:pt x="0" y="438708"/>
                  </a:moveTo>
                  <a:cubicBezTo>
                    <a:pt x="0" y="196416"/>
                    <a:pt x="196416" y="0"/>
                    <a:pt x="438708" y="0"/>
                  </a:cubicBezTo>
                  <a:lnTo>
                    <a:pt x="877416" y="0"/>
                  </a:lnTo>
                  <a:lnTo>
                    <a:pt x="877416" y="438708"/>
                  </a:lnTo>
                  <a:cubicBezTo>
                    <a:pt x="877416" y="681000"/>
                    <a:pt x="681000" y="877416"/>
                    <a:pt x="438708" y="877416"/>
                  </a:cubicBezTo>
                  <a:cubicBezTo>
                    <a:pt x="196416" y="877416"/>
                    <a:pt x="0" y="681000"/>
                    <a:pt x="0" y="438708"/>
                  </a:cubicBezTo>
                  <a:close/>
                </a:path>
              </a:pathLst>
            </a:custGeom>
            <a:solidFill>
              <a:srgbClr val="FF8800"/>
            </a:solidFill>
            <a:ln w="9525">
              <a:noFill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22604" name="Oval 117"/>
            <p:cNvSpPr/>
            <p:nvPr/>
          </p:nvSpPr>
          <p:spPr>
            <a:xfrm>
              <a:off x="134167" y="136298"/>
              <a:ext cx="609080" cy="6090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</a:p>
          </p:txBody>
        </p:sp>
      </p:grpSp>
      <p:grpSp>
        <p:nvGrpSpPr>
          <p:cNvPr id="22589" name="Group 279"/>
          <p:cNvGrpSpPr/>
          <p:nvPr/>
        </p:nvGrpSpPr>
        <p:grpSpPr>
          <a:xfrm>
            <a:off x="3194050" y="1758950"/>
            <a:ext cx="655638" cy="654050"/>
            <a:chOff x="0" y="0"/>
            <a:chExt cx="877416" cy="877416"/>
          </a:xfrm>
        </p:grpSpPr>
        <p:sp>
          <p:nvSpPr>
            <p:cNvPr id="22601" name="Teardrop 119"/>
            <p:cNvSpPr/>
            <p:nvPr/>
          </p:nvSpPr>
          <p:spPr>
            <a:xfrm rot="8100000">
              <a:off x="0" y="0"/>
              <a:ext cx="877416" cy="877416"/>
            </a:xfrm>
            <a:custGeom>
              <a:avLst/>
              <a:gdLst/>
              <a:ahLst/>
              <a:cxnLst>
                <a:cxn ang="0">
                  <a:pos x="0" y="438708"/>
                </a:cxn>
                <a:cxn ang="0">
                  <a:pos x="438708" y="0"/>
                </a:cxn>
                <a:cxn ang="0">
                  <a:pos x="877416" y="0"/>
                </a:cxn>
                <a:cxn ang="0">
                  <a:pos x="877416" y="438708"/>
                </a:cxn>
                <a:cxn ang="0">
                  <a:pos x="438708" y="877416"/>
                </a:cxn>
                <a:cxn ang="0">
                  <a:pos x="0" y="438708"/>
                </a:cxn>
              </a:cxnLst>
              <a:rect l="0" t="0" r="0" b="0"/>
              <a:pathLst>
                <a:path w="877416" h="877416">
                  <a:moveTo>
                    <a:pt x="0" y="438708"/>
                  </a:moveTo>
                  <a:cubicBezTo>
                    <a:pt x="0" y="196416"/>
                    <a:pt x="196416" y="0"/>
                    <a:pt x="438708" y="0"/>
                  </a:cubicBezTo>
                  <a:lnTo>
                    <a:pt x="877416" y="0"/>
                  </a:lnTo>
                  <a:lnTo>
                    <a:pt x="877416" y="438708"/>
                  </a:lnTo>
                  <a:cubicBezTo>
                    <a:pt x="877416" y="681000"/>
                    <a:pt x="681000" y="877416"/>
                    <a:pt x="438708" y="877416"/>
                  </a:cubicBezTo>
                  <a:cubicBezTo>
                    <a:pt x="196416" y="877416"/>
                    <a:pt x="0" y="681000"/>
                    <a:pt x="0" y="438708"/>
                  </a:cubicBezTo>
                  <a:close/>
                </a:path>
              </a:pathLst>
            </a:custGeom>
            <a:solidFill>
              <a:srgbClr val="FF8800"/>
            </a:solidFill>
            <a:ln w="9525">
              <a:noFill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22602" name="Oval 120"/>
            <p:cNvSpPr/>
            <p:nvPr/>
          </p:nvSpPr>
          <p:spPr>
            <a:xfrm>
              <a:off x="133844" y="136298"/>
              <a:ext cx="609729" cy="6090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95%</a:t>
              </a:r>
            </a:p>
          </p:txBody>
        </p:sp>
      </p:grpSp>
      <p:grpSp>
        <p:nvGrpSpPr>
          <p:cNvPr id="22590" name="Group 279"/>
          <p:cNvGrpSpPr/>
          <p:nvPr/>
        </p:nvGrpSpPr>
        <p:grpSpPr>
          <a:xfrm>
            <a:off x="4260850" y="1758950"/>
            <a:ext cx="654050" cy="654050"/>
            <a:chOff x="0" y="0"/>
            <a:chExt cx="877416" cy="877416"/>
          </a:xfrm>
        </p:grpSpPr>
        <p:sp>
          <p:nvSpPr>
            <p:cNvPr id="22599" name="Teardrop 122"/>
            <p:cNvSpPr/>
            <p:nvPr/>
          </p:nvSpPr>
          <p:spPr>
            <a:xfrm rot="8100000">
              <a:off x="0" y="0"/>
              <a:ext cx="877416" cy="877416"/>
            </a:xfrm>
            <a:custGeom>
              <a:avLst/>
              <a:gdLst/>
              <a:ahLst/>
              <a:cxnLst>
                <a:cxn ang="0">
                  <a:pos x="0" y="438708"/>
                </a:cxn>
                <a:cxn ang="0">
                  <a:pos x="438708" y="0"/>
                </a:cxn>
                <a:cxn ang="0">
                  <a:pos x="877416" y="0"/>
                </a:cxn>
                <a:cxn ang="0">
                  <a:pos x="877416" y="438708"/>
                </a:cxn>
                <a:cxn ang="0">
                  <a:pos x="438708" y="877416"/>
                </a:cxn>
                <a:cxn ang="0">
                  <a:pos x="0" y="438708"/>
                </a:cxn>
              </a:cxnLst>
              <a:rect l="0" t="0" r="0" b="0"/>
              <a:pathLst>
                <a:path w="877416" h="877416">
                  <a:moveTo>
                    <a:pt x="0" y="438708"/>
                  </a:moveTo>
                  <a:cubicBezTo>
                    <a:pt x="0" y="196416"/>
                    <a:pt x="196416" y="0"/>
                    <a:pt x="438708" y="0"/>
                  </a:cubicBezTo>
                  <a:lnTo>
                    <a:pt x="877416" y="0"/>
                  </a:lnTo>
                  <a:lnTo>
                    <a:pt x="877416" y="438708"/>
                  </a:lnTo>
                  <a:cubicBezTo>
                    <a:pt x="877416" y="681000"/>
                    <a:pt x="681000" y="877416"/>
                    <a:pt x="438708" y="877416"/>
                  </a:cubicBezTo>
                  <a:cubicBezTo>
                    <a:pt x="196416" y="877416"/>
                    <a:pt x="0" y="681000"/>
                    <a:pt x="0" y="438708"/>
                  </a:cubicBezTo>
                  <a:close/>
                </a:path>
              </a:pathLst>
            </a:custGeom>
            <a:solidFill>
              <a:srgbClr val="FF8800"/>
            </a:solidFill>
            <a:ln w="9525">
              <a:noFill/>
            </a:ln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22600" name="Oval 123"/>
            <p:cNvSpPr/>
            <p:nvPr/>
          </p:nvSpPr>
          <p:spPr>
            <a:xfrm>
              <a:off x="134169" y="136298"/>
              <a:ext cx="609080" cy="6090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lIns="0" tIns="0" rIns="0" bIns="0"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2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</a:p>
          </p:txBody>
        </p:sp>
      </p:grpSp>
      <p:sp>
        <p:nvSpPr>
          <p:cNvPr id="79" name="矩形 78"/>
          <p:cNvSpPr/>
          <p:nvPr/>
        </p:nvSpPr>
        <p:spPr>
          <a:xfrm>
            <a:off x="5395380" y="2459234"/>
            <a:ext cx="4432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95380" y="4163317"/>
            <a:ext cx="4432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5674399" y="1702436"/>
            <a:ext cx="3874924" cy="712800"/>
            <a:chOff x="2288933" y="2197172"/>
            <a:chExt cx="3217362" cy="708809"/>
          </a:xfrm>
        </p:grpSpPr>
        <p:sp>
          <p:nvSpPr>
            <p:cNvPr id="84" name="文本框 83"/>
            <p:cNvSpPr txBox="1"/>
            <p:nvPr/>
          </p:nvSpPr>
          <p:spPr>
            <a:xfrm>
              <a:off x="2414420" y="2364034"/>
              <a:ext cx="3091875" cy="4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288933" y="2197172"/>
              <a:ext cx="3164289" cy="7088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8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63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 animBg="1"/>
      <p:bldP spid="22571" grpId="0" animBg="1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3179" y="1524000"/>
            <a:ext cx="8186896" cy="4749709"/>
            <a:chOff x="1490" y="1110"/>
            <a:chExt cx="11502" cy="6673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gray">
            <a:xfrm>
              <a:off x="6940" y="1110"/>
              <a:ext cx="520" cy="66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69804"/>
              </a:schemeClr>
            </a:solidFill>
            <a:ln w="12700" cmpd="sng">
              <a:noFill/>
              <a:round/>
            </a:ln>
            <a:effectLst/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490" y="2534"/>
              <a:ext cx="5870" cy="1205"/>
              <a:chOff x="946765" y="1891680"/>
              <a:chExt cx="3726211" cy="764802"/>
            </a:xfrm>
          </p:grpSpPr>
          <p:sp>
            <p:nvSpPr>
              <p:cNvPr id="33" name="椭圆 32"/>
              <p:cNvSpPr/>
              <p:nvPr/>
            </p:nvSpPr>
            <p:spPr>
              <a:xfrm flipH="1">
                <a:off x="4482539" y="2152444"/>
                <a:ext cx="190437" cy="18921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椭圆形标注 33"/>
              <p:cNvSpPr/>
              <p:nvPr/>
            </p:nvSpPr>
            <p:spPr>
              <a:xfrm rot="15378986">
                <a:off x="999988" y="1895588"/>
                <a:ext cx="764802" cy="75698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FF8800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5"/>
              <p:cNvSpPr txBox="1"/>
              <p:nvPr/>
            </p:nvSpPr>
            <p:spPr>
              <a:xfrm>
                <a:off x="946765" y="2071353"/>
                <a:ext cx="844269" cy="4336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02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直接连接符 35"/>
              <p:cNvCxnSpPr>
                <a:stCxn id="33" idx="6"/>
              </p:cNvCxnSpPr>
              <p:nvPr/>
            </p:nvCxnSpPr>
            <p:spPr>
              <a:xfrm flipH="1">
                <a:off x="1827759" y="2239929"/>
                <a:ext cx="2635918" cy="0"/>
              </a:xfrm>
              <a:prstGeom prst="line">
                <a:avLst/>
              </a:prstGeom>
              <a:ln w="19050" cap="flat" cmpd="sng">
                <a:solidFill>
                  <a:srgbClr val="FF88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7" name="组合 6"/>
            <p:cNvGrpSpPr/>
            <p:nvPr/>
          </p:nvGrpSpPr>
          <p:grpSpPr>
            <a:xfrm>
              <a:off x="1490" y="5125"/>
              <a:ext cx="5870" cy="1205"/>
              <a:chOff x="946765" y="3540407"/>
              <a:chExt cx="3726211" cy="764802"/>
            </a:xfrm>
          </p:grpSpPr>
          <p:sp>
            <p:nvSpPr>
              <p:cNvPr id="29" name="椭圆 28"/>
              <p:cNvSpPr/>
              <p:nvPr/>
            </p:nvSpPr>
            <p:spPr>
              <a:xfrm flipH="1">
                <a:off x="4482539" y="3800630"/>
                <a:ext cx="190437" cy="19040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0" name="直接连接符 29"/>
              <p:cNvCxnSpPr>
                <a:stCxn id="29" idx="6"/>
              </p:cNvCxnSpPr>
              <p:nvPr/>
            </p:nvCxnSpPr>
            <p:spPr>
              <a:xfrm flipH="1">
                <a:off x="1827759" y="3888656"/>
                <a:ext cx="2635918" cy="0"/>
              </a:xfrm>
              <a:prstGeom prst="line">
                <a:avLst/>
              </a:prstGeom>
              <a:ln w="19050" cap="flat" cmpd="sng">
                <a:solidFill>
                  <a:srgbClr val="FF8800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31" name="椭圆形标注 30"/>
              <p:cNvSpPr/>
              <p:nvPr/>
            </p:nvSpPr>
            <p:spPr>
              <a:xfrm rot="15378986">
                <a:off x="999988" y="3544315"/>
                <a:ext cx="764802" cy="75698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FF8800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TextBox 11"/>
              <p:cNvSpPr txBox="1"/>
              <p:nvPr/>
            </p:nvSpPr>
            <p:spPr>
              <a:xfrm>
                <a:off x="946765" y="3721294"/>
                <a:ext cx="844269" cy="4336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04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054" y="1225"/>
              <a:ext cx="5932" cy="1205"/>
              <a:chOff x="4480122" y="1063989"/>
              <a:chExt cx="3766533" cy="76480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480122" y="1324212"/>
                <a:ext cx="190469" cy="19040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椭圆形标注 25"/>
              <p:cNvSpPr/>
              <p:nvPr/>
            </p:nvSpPr>
            <p:spPr>
              <a:xfrm rot="6221014" flipH="1">
                <a:off x="7428447" y="1067837"/>
                <a:ext cx="764802" cy="757106"/>
              </a:xfrm>
              <a:prstGeom prst="wedgeEllipseCallout">
                <a:avLst>
                  <a:gd name="adj1" fmla="val -11259"/>
                  <a:gd name="adj2" fmla="val 65208"/>
                </a:avLst>
              </a:prstGeom>
              <a:solidFill>
                <a:srgbClr val="FF8800"/>
              </a:solidFill>
              <a:ln w="19050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altLang="zh-CN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TextBox 15"/>
              <p:cNvSpPr txBox="1"/>
              <p:nvPr/>
            </p:nvSpPr>
            <p:spPr>
              <a:xfrm flipH="1">
                <a:off x="7402241" y="1244876"/>
                <a:ext cx="844414" cy="4336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01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接连接符 27"/>
              <p:cNvCxnSpPr>
                <a:stCxn id="25" idx="6"/>
              </p:cNvCxnSpPr>
              <p:nvPr/>
            </p:nvCxnSpPr>
            <p:spPr>
              <a:xfrm>
                <a:off x="4650296" y="1412238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FF88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9" name="组合 8"/>
            <p:cNvGrpSpPr/>
            <p:nvPr/>
          </p:nvGrpSpPr>
          <p:grpSpPr>
            <a:xfrm>
              <a:off x="7055" y="3823"/>
              <a:ext cx="5933" cy="1205"/>
              <a:chOff x="4480122" y="2712716"/>
              <a:chExt cx="3766533" cy="76480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480122" y="2972939"/>
                <a:ext cx="190469" cy="19040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椭圆形标注 21"/>
              <p:cNvSpPr/>
              <p:nvPr/>
            </p:nvSpPr>
            <p:spPr>
              <a:xfrm rot="6221014" flipH="1">
                <a:off x="7428554" y="2716559"/>
                <a:ext cx="764802" cy="75711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FF8800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extBox 20"/>
              <p:cNvSpPr txBox="1"/>
              <p:nvPr/>
            </p:nvSpPr>
            <p:spPr>
              <a:xfrm flipH="1">
                <a:off x="7402241" y="2893603"/>
                <a:ext cx="844414" cy="4336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03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接连接符 23"/>
              <p:cNvCxnSpPr>
                <a:stCxn id="21" idx="6"/>
              </p:cNvCxnSpPr>
              <p:nvPr/>
            </p:nvCxnSpPr>
            <p:spPr>
              <a:xfrm>
                <a:off x="4650291" y="3060965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FF88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grpSp>
          <p:nvGrpSpPr>
            <p:cNvPr id="10" name="组合 9"/>
            <p:cNvGrpSpPr/>
            <p:nvPr/>
          </p:nvGrpSpPr>
          <p:grpSpPr>
            <a:xfrm>
              <a:off x="7057" y="6455"/>
              <a:ext cx="5935" cy="1203"/>
              <a:chOff x="4480122" y="4383906"/>
              <a:chExt cx="3766533" cy="764802"/>
            </a:xfrm>
          </p:grpSpPr>
          <p:sp>
            <p:nvSpPr>
              <p:cNvPr id="16" name="椭圆形标注 15"/>
              <p:cNvSpPr/>
              <p:nvPr/>
            </p:nvSpPr>
            <p:spPr>
              <a:xfrm rot="6221014" flipH="1">
                <a:off x="7428555" y="4387749"/>
                <a:ext cx="764802" cy="75711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FF8800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4480122" y="4563579"/>
                <a:ext cx="3766533" cy="434340"/>
                <a:chOff x="4480122" y="4563579"/>
                <a:chExt cx="3766533" cy="43434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4480122" y="4644670"/>
                  <a:ext cx="190469" cy="18921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" name="直接连接符 18"/>
                <p:cNvCxnSpPr>
                  <a:stCxn id="18" idx="6"/>
                </p:cNvCxnSpPr>
                <p:nvPr/>
              </p:nvCxnSpPr>
              <p:spPr>
                <a:xfrm>
                  <a:off x="4650291" y="4732155"/>
                  <a:ext cx="2682718" cy="0"/>
                </a:xfrm>
                <a:prstGeom prst="line">
                  <a:avLst/>
                </a:prstGeom>
                <a:ln w="19050" cap="flat" cmpd="sng">
                  <a:solidFill>
                    <a:srgbClr val="FF8800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sp>
              <p:nvSpPr>
                <p:cNvPr id="20" name="TextBox 27"/>
                <p:cNvSpPr txBox="1"/>
                <p:nvPr/>
              </p:nvSpPr>
              <p:spPr>
                <a:xfrm flipH="1">
                  <a:off x="7402241" y="4563579"/>
                  <a:ext cx="844414" cy="43434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lvl="0">
                    <a:lnSpc>
                      <a:spcPct val="80000"/>
                    </a:lnSpc>
                    <a:defRPr sz="4400" b="1" kern="0">
                      <a:ln w="18415" cmpd="sng">
                        <a:noFill/>
                        <a:prstDash val="solid"/>
                      </a:ln>
                      <a:solidFill>
                        <a:srgbClr val="FFC000"/>
                      </a:solidFill>
                      <a:latin typeface="Agency FB" panose="020B0503020202020204" pitchFamily="34" charset="0"/>
                      <a:ea typeface="微软雅黑" panose="020B0503020204020204" pitchFamily="34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b="1" i="0" u="none" strike="noStrike" kern="0" cap="none" spc="0" normalizeH="0" baseline="0" noProof="0" dirty="0">
                      <a:ln w="18415" cmpd="sng">
                        <a:noFill/>
                        <a:prstDash val="solid"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05</a:t>
                  </a:r>
                  <a:endParaRPr kumimoji="0" lang="zh-CN" altLang="en-US" sz="3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5" name="直接连接符 26"/>
          <p:cNvSpPr/>
          <p:nvPr/>
        </p:nvSpPr>
        <p:spPr>
          <a:xfrm flipH="1">
            <a:off x="-495499" y="3635237"/>
            <a:ext cx="2" cy="550863"/>
          </a:xfrm>
          <a:prstGeom prst="line">
            <a:avLst/>
          </a:prstGeom>
          <a:ln w="12700" cap="flat" cmpd="sng">
            <a:solidFill>
              <a:schemeClr val="bg1"/>
            </a:solidFill>
            <a:prstDash val="sys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249688" y="3209653"/>
            <a:ext cx="3528860" cy="1193854"/>
            <a:chOff x="1213400" y="1468071"/>
            <a:chExt cx="3528860" cy="1193854"/>
          </a:xfrm>
        </p:grpSpPr>
        <p:sp>
          <p:nvSpPr>
            <p:cNvPr id="46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249688" y="1518873"/>
            <a:ext cx="3528860" cy="1193854"/>
            <a:chOff x="1213400" y="1468071"/>
            <a:chExt cx="3528860" cy="1193854"/>
          </a:xfrm>
        </p:grpSpPr>
        <p:sp>
          <p:nvSpPr>
            <p:cNvPr id="49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249688" y="5063954"/>
            <a:ext cx="3528860" cy="1193854"/>
            <a:chOff x="1213400" y="1468071"/>
            <a:chExt cx="3528860" cy="1193854"/>
          </a:xfrm>
        </p:grpSpPr>
        <p:sp>
          <p:nvSpPr>
            <p:cNvPr id="52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906091" y="4037289"/>
            <a:ext cx="3528860" cy="1193854"/>
            <a:chOff x="1213400" y="1468071"/>
            <a:chExt cx="3528860" cy="1193854"/>
          </a:xfrm>
        </p:grpSpPr>
        <p:sp>
          <p:nvSpPr>
            <p:cNvPr id="55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906091" y="2404565"/>
            <a:ext cx="3528860" cy="1193854"/>
            <a:chOff x="1213400" y="1468071"/>
            <a:chExt cx="3528860" cy="1193854"/>
          </a:xfrm>
        </p:grpSpPr>
        <p:sp>
          <p:nvSpPr>
            <p:cNvPr id="58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68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57854" y="2071947"/>
            <a:ext cx="3474000" cy="34740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261943" y="4565891"/>
            <a:ext cx="831591" cy="831591"/>
            <a:chOff x="8026071" y="4636148"/>
            <a:chExt cx="831591" cy="831591"/>
          </a:xfrm>
        </p:grpSpPr>
        <p:sp useBgFill="1">
          <p:nvSpPr>
            <p:cNvPr id="24" name="椭圆 23"/>
            <p:cNvSpPr/>
            <p:nvPr/>
          </p:nvSpPr>
          <p:spPr>
            <a:xfrm>
              <a:off x="8026071" y="4636148"/>
              <a:ext cx="831591" cy="831591"/>
            </a:xfrm>
            <a:prstGeom prst="ellipse">
              <a:avLst/>
            </a:prstGeom>
            <a:ln>
              <a:solidFill>
                <a:srgbClr val="FAD36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087303" y="4697380"/>
              <a:ext cx="709126" cy="709126"/>
            </a:xfrm>
            <a:prstGeom prst="ellipse">
              <a:avLst/>
            </a:prstGeom>
            <a:solidFill>
              <a:srgbClr val="FF88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KSO_Shape"/>
            <p:cNvSpPr/>
            <p:nvPr/>
          </p:nvSpPr>
          <p:spPr>
            <a:xfrm>
              <a:off x="8286406" y="4894648"/>
              <a:ext cx="310921" cy="314591"/>
            </a:xfrm>
            <a:custGeom>
              <a:avLst/>
              <a:gdLst>
                <a:gd name="connsiteX0" fmla="*/ 876522 w 1879600"/>
                <a:gd name="connsiteY0" fmla="*/ 1026915 h 1901723"/>
                <a:gd name="connsiteX1" fmla="*/ 1879600 w 1879600"/>
                <a:gd name="connsiteY1" fmla="*/ 1035310 h 1901723"/>
                <a:gd name="connsiteX2" fmla="*/ 1879600 w 1879600"/>
                <a:gd name="connsiteY2" fmla="*/ 1901723 h 1901723"/>
                <a:gd name="connsiteX3" fmla="*/ 876522 w 1879600"/>
                <a:gd name="connsiteY3" fmla="*/ 1775813 h 1901723"/>
                <a:gd name="connsiteX4" fmla="*/ 0 w 1879600"/>
                <a:gd name="connsiteY4" fmla="*/ 1014080 h 1901723"/>
                <a:gd name="connsiteX5" fmla="*/ 717549 w 1879600"/>
                <a:gd name="connsiteY5" fmla="*/ 1026818 h 1901723"/>
                <a:gd name="connsiteX6" fmla="*/ 717549 w 1879600"/>
                <a:gd name="connsiteY6" fmla="*/ 1753167 h 1901723"/>
                <a:gd name="connsiteX7" fmla="*/ 0 w 1879600"/>
                <a:gd name="connsiteY7" fmla="*/ 1642117 h 1901723"/>
                <a:gd name="connsiteX8" fmla="*/ 717549 w 1879600"/>
                <a:gd name="connsiteY8" fmla="*/ 159389 h 1901723"/>
                <a:gd name="connsiteX9" fmla="*/ 717549 w 1879600"/>
                <a:gd name="connsiteY9" fmla="*/ 883871 h 1901723"/>
                <a:gd name="connsiteX10" fmla="*/ 0 w 1879600"/>
                <a:gd name="connsiteY10" fmla="*/ 908194 h 1901723"/>
                <a:gd name="connsiteX11" fmla="*/ 0 w 1879600"/>
                <a:gd name="connsiteY11" fmla="*/ 256684 h 1901723"/>
                <a:gd name="connsiteX12" fmla="*/ 1879600 w 1879600"/>
                <a:gd name="connsiteY12" fmla="*/ 0 h 1901723"/>
                <a:gd name="connsiteX13" fmla="*/ 1879600 w 1879600"/>
                <a:gd name="connsiteY13" fmla="*/ 872112 h 1901723"/>
                <a:gd name="connsiteX14" fmla="*/ 879497 w 1879600"/>
                <a:gd name="connsiteY14" fmla="*/ 880660 h 1901723"/>
                <a:gd name="connsiteX15" fmla="*/ 876522 w 1879600"/>
                <a:gd name="connsiteY15" fmla="*/ 626314 h 1901723"/>
                <a:gd name="connsiteX16" fmla="*/ 876522 w 1879600"/>
                <a:gd name="connsiteY16" fmla="*/ 144511 h 19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600" h="1901723">
                  <a:moveTo>
                    <a:pt x="876522" y="1026915"/>
                  </a:moveTo>
                  <a:lnTo>
                    <a:pt x="1879600" y="1035310"/>
                  </a:lnTo>
                  <a:lnTo>
                    <a:pt x="1879600" y="1901723"/>
                  </a:lnTo>
                  <a:lnTo>
                    <a:pt x="876522" y="1775813"/>
                  </a:lnTo>
                  <a:close/>
                  <a:moveTo>
                    <a:pt x="0" y="1014080"/>
                  </a:moveTo>
                  <a:lnTo>
                    <a:pt x="717549" y="1026818"/>
                  </a:lnTo>
                  <a:lnTo>
                    <a:pt x="717549" y="1753167"/>
                  </a:lnTo>
                  <a:lnTo>
                    <a:pt x="0" y="1642117"/>
                  </a:lnTo>
                  <a:close/>
                  <a:moveTo>
                    <a:pt x="717549" y="159389"/>
                  </a:moveTo>
                  <a:lnTo>
                    <a:pt x="717549" y="883871"/>
                  </a:lnTo>
                  <a:lnTo>
                    <a:pt x="0" y="908194"/>
                  </a:lnTo>
                  <a:lnTo>
                    <a:pt x="0" y="256684"/>
                  </a:lnTo>
                  <a:close/>
                  <a:moveTo>
                    <a:pt x="1879600" y="0"/>
                  </a:moveTo>
                  <a:lnTo>
                    <a:pt x="1879600" y="872112"/>
                  </a:lnTo>
                  <a:lnTo>
                    <a:pt x="879497" y="880660"/>
                  </a:lnTo>
                  <a:lnTo>
                    <a:pt x="876522" y="626314"/>
                  </a:lnTo>
                  <a:lnTo>
                    <a:pt x="876522" y="144511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4528" y="2270560"/>
            <a:ext cx="831591" cy="831591"/>
            <a:chOff x="3556710" y="2336735"/>
            <a:chExt cx="831591" cy="831591"/>
          </a:xfrm>
        </p:grpSpPr>
        <p:sp useBgFill="1">
          <p:nvSpPr>
            <p:cNvPr id="21" name="椭圆 20"/>
            <p:cNvSpPr/>
            <p:nvPr/>
          </p:nvSpPr>
          <p:spPr>
            <a:xfrm>
              <a:off x="3556710" y="2336735"/>
              <a:ext cx="831591" cy="831591"/>
            </a:xfrm>
            <a:prstGeom prst="ellipse">
              <a:avLst/>
            </a:prstGeom>
            <a:ln>
              <a:solidFill>
                <a:srgbClr val="FAD36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617942" y="2397967"/>
              <a:ext cx="709126" cy="709126"/>
            </a:xfrm>
            <a:prstGeom prst="ellipse">
              <a:avLst/>
            </a:prstGeom>
            <a:solidFill>
              <a:srgbClr val="FF88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18" name="KSO_Shape"/>
            <p:cNvSpPr/>
            <p:nvPr/>
          </p:nvSpPr>
          <p:spPr>
            <a:xfrm>
              <a:off x="3781919" y="2522909"/>
              <a:ext cx="381172" cy="459243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4528" y="4565891"/>
            <a:ext cx="831591" cy="831591"/>
            <a:chOff x="3548142" y="4632066"/>
            <a:chExt cx="831591" cy="831591"/>
          </a:xfrm>
        </p:grpSpPr>
        <p:sp useBgFill="1">
          <p:nvSpPr>
            <p:cNvPr id="22" name="椭圆 21"/>
            <p:cNvSpPr/>
            <p:nvPr/>
          </p:nvSpPr>
          <p:spPr>
            <a:xfrm>
              <a:off x="3548142" y="4632066"/>
              <a:ext cx="831591" cy="831591"/>
            </a:xfrm>
            <a:prstGeom prst="ellipse">
              <a:avLst/>
            </a:prstGeom>
            <a:ln>
              <a:solidFill>
                <a:srgbClr val="FAD36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622253" y="4706177"/>
              <a:ext cx="709126" cy="709126"/>
            </a:xfrm>
            <a:prstGeom prst="ellipse">
              <a:avLst/>
            </a:prstGeom>
            <a:solidFill>
              <a:srgbClr val="FF88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KSO_Shape"/>
            <p:cNvSpPr/>
            <p:nvPr/>
          </p:nvSpPr>
          <p:spPr>
            <a:xfrm>
              <a:off x="3764784" y="4862317"/>
              <a:ext cx="398307" cy="371089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61943" y="2270560"/>
            <a:ext cx="831591" cy="831591"/>
            <a:chOff x="7904336" y="2336735"/>
            <a:chExt cx="831591" cy="831591"/>
          </a:xfrm>
        </p:grpSpPr>
        <p:sp useBgFill="1">
          <p:nvSpPr>
            <p:cNvPr id="23" name="椭圆 22"/>
            <p:cNvSpPr/>
            <p:nvPr/>
          </p:nvSpPr>
          <p:spPr>
            <a:xfrm>
              <a:off x="7904336" y="2336735"/>
              <a:ext cx="831591" cy="831591"/>
            </a:xfrm>
            <a:prstGeom prst="ellipse">
              <a:avLst/>
            </a:prstGeom>
            <a:ln>
              <a:solidFill>
                <a:srgbClr val="FAD36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978447" y="2397967"/>
              <a:ext cx="709126" cy="709126"/>
            </a:xfrm>
            <a:prstGeom prst="ellipse">
              <a:avLst/>
            </a:prstGeom>
            <a:solidFill>
              <a:srgbClr val="FF88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8161974" y="2552097"/>
              <a:ext cx="342073" cy="400867"/>
            </a:xfrm>
            <a:custGeom>
              <a:avLst/>
              <a:gdLst>
                <a:gd name="T0" fmla="*/ 475097 w 2555916"/>
                <a:gd name="T1" fmla="*/ 450608 h 2994042"/>
                <a:gd name="T2" fmla="*/ 687034 w 2555916"/>
                <a:gd name="T3" fmla="*/ 495421 h 2994042"/>
                <a:gd name="T4" fmla="*/ 924488 w 2555916"/>
                <a:gd name="T5" fmla="*/ 521629 h 2994042"/>
                <a:gd name="T6" fmla="*/ 1069868 w 2555916"/>
                <a:gd name="T7" fmla="*/ 471996 h 2994042"/>
                <a:gd name="T8" fmla="*/ 1570391 w 2555916"/>
                <a:gd name="T9" fmla="*/ 644320 h 2994042"/>
                <a:gd name="T10" fmla="*/ 1359013 w 2555916"/>
                <a:gd name="T11" fmla="*/ 1052980 h 2994042"/>
                <a:gd name="T12" fmla="*/ 1626235 w 2555916"/>
                <a:gd name="T13" fmla="*/ 1399714 h 2994042"/>
                <a:gd name="T14" fmla="*/ 1265554 w 2555916"/>
                <a:gd name="T15" fmla="*/ 1881896 h 2994042"/>
                <a:gd name="T16" fmla="*/ 1041715 w 2555916"/>
                <a:gd name="T17" fmla="*/ 1870067 h 2994042"/>
                <a:gd name="T18" fmla="*/ 962333 w 2555916"/>
                <a:gd name="T19" fmla="*/ 1838757 h 2994042"/>
                <a:gd name="T20" fmla="*/ 647343 w 2555916"/>
                <a:gd name="T21" fmla="*/ 1874938 h 2994042"/>
                <a:gd name="T22" fmla="*/ 423965 w 2555916"/>
                <a:gd name="T23" fmla="*/ 1878649 h 2994042"/>
                <a:gd name="T24" fmla="*/ 45054 w 2555916"/>
                <a:gd name="T25" fmla="*/ 1323641 h 2994042"/>
                <a:gd name="T26" fmla="*/ 48977 w 2555916"/>
                <a:gd name="T27" fmla="*/ 752399 h 2994042"/>
                <a:gd name="T28" fmla="*/ 345045 w 2555916"/>
                <a:gd name="T29" fmla="*/ 476403 h 2994042"/>
                <a:gd name="T30" fmla="*/ 475097 w 2555916"/>
                <a:gd name="T31" fmla="*/ 450608 h 2994042"/>
                <a:gd name="T32" fmla="*/ 1173725 w 2555916"/>
                <a:gd name="T33" fmla="*/ 0 h 2994042"/>
                <a:gd name="T34" fmla="*/ 784636 w 2555916"/>
                <a:gd name="T35" fmla="*/ 465642 h 2994042"/>
                <a:gd name="T36" fmla="*/ 1173725 w 2555916"/>
                <a:gd name="T37" fmla="*/ 0 h 29940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55916" h="2994042">
                  <a:moveTo>
                    <a:pt x="746699" y="708210"/>
                  </a:moveTo>
                  <a:cubicBezTo>
                    <a:pt x="938009" y="701546"/>
                    <a:pt x="1079795" y="778641"/>
                    <a:pt x="1079795" y="778641"/>
                  </a:cubicBezTo>
                  <a:cubicBezTo>
                    <a:pt x="1299219" y="874874"/>
                    <a:pt x="1452997" y="819832"/>
                    <a:pt x="1452997" y="819832"/>
                  </a:cubicBezTo>
                  <a:cubicBezTo>
                    <a:pt x="1509212" y="792858"/>
                    <a:pt x="1681487" y="741825"/>
                    <a:pt x="1681487" y="741825"/>
                  </a:cubicBezTo>
                  <a:cubicBezTo>
                    <a:pt x="2198673" y="590550"/>
                    <a:pt x="2468147" y="1012662"/>
                    <a:pt x="2468147" y="1012662"/>
                  </a:cubicBezTo>
                  <a:cubicBezTo>
                    <a:pt x="2076449" y="1214240"/>
                    <a:pt x="2135929" y="1654943"/>
                    <a:pt x="2135929" y="1654943"/>
                  </a:cubicBezTo>
                  <a:cubicBezTo>
                    <a:pt x="2198673" y="2086532"/>
                    <a:pt x="2555916" y="2199897"/>
                    <a:pt x="2555916" y="2199897"/>
                  </a:cubicBezTo>
                  <a:cubicBezTo>
                    <a:pt x="2286443" y="2823587"/>
                    <a:pt x="1989042" y="2957730"/>
                    <a:pt x="1989042" y="2957730"/>
                  </a:cubicBezTo>
                  <a:cubicBezTo>
                    <a:pt x="1814954" y="3044849"/>
                    <a:pt x="1637240" y="2939139"/>
                    <a:pt x="1637240" y="2939139"/>
                  </a:cubicBezTo>
                  <a:cubicBezTo>
                    <a:pt x="1612940" y="2920913"/>
                    <a:pt x="1512477" y="2889929"/>
                    <a:pt x="1512477" y="2889929"/>
                  </a:cubicBezTo>
                  <a:cubicBezTo>
                    <a:pt x="1206735" y="2812651"/>
                    <a:pt x="1017414" y="2946794"/>
                    <a:pt x="1017414" y="2946794"/>
                  </a:cubicBezTo>
                  <a:cubicBezTo>
                    <a:pt x="819751" y="3049588"/>
                    <a:pt x="666336" y="2952626"/>
                    <a:pt x="666336" y="2952626"/>
                  </a:cubicBezTo>
                  <a:cubicBezTo>
                    <a:pt x="284068" y="2773284"/>
                    <a:pt x="70811" y="2080335"/>
                    <a:pt x="70811" y="2080335"/>
                  </a:cubicBezTo>
                  <a:cubicBezTo>
                    <a:pt x="-92034" y="1522623"/>
                    <a:pt x="76976" y="1182527"/>
                    <a:pt x="76976" y="1182527"/>
                  </a:cubicBezTo>
                  <a:cubicBezTo>
                    <a:pt x="246349" y="826758"/>
                    <a:pt x="542299" y="748751"/>
                    <a:pt x="542299" y="748751"/>
                  </a:cubicBezTo>
                  <a:cubicBezTo>
                    <a:pt x="613657" y="721959"/>
                    <a:pt x="682929" y="710431"/>
                    <a:pt x="746699" y="708210"/>
                  </a:cubicBezTo>
                  <a:close/>
                  <a:moveTo>
                    <a:pt x="1844717" y="0"/>
                  </a:moveTo>
                  <a:cubicBezTo>
                    <a:pt x="1844717" y="719082"/>
                    <a:pt x="1233195" y="731838"/>
                    <a:pt x="1233195" y="731838"/>
                  </a:cubicBezTo>
                  <a:cubicBezTo>
                    <a:pt x="1195429" y="98769"/>
                    <a:pt x="1844717" y="0"/>
                    <a:pt x="18447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6" l="0" r="100000">
                        <a14:backgroundMark x1="7538" y1="13849" x2="7538" y2="138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331" y="2812614"/>
            <a:ext cx="2637949" cy="1992666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>
            <a:off x="4639828" y="2255448"/>
            <a:ext cx="5247122" cy="3142033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74666" y="2876573"/>
            <a:ext cx="47774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, Not a sound from the pavement Has the moon lost her memory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6179358" y="2043248"/>
            <a:ext cx="2203696" cy="442674"/>
          </a:xfrm>
          <a:prstGeom prst="roundRect">
            <a:avLst/>
          </a:prstGeom>
          <a:solidFill>
            <a:srgbClr val="FF8800"/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lvl="0" indent="0" algn="ctr"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 Here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40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90319" y="1769085"/>
            <a:ext cx="3166269" cy="4239603"/>
            <a:chOff x="643731" y="2016735"/>
            <a:chExt cx="3166269" cy="4239603"/>
          </a:xfrm>
        </p:grpSpPr>
        <p:sp>
          <p:nvSpPr>
            <p:cNvPr id="2" name="矩形 1"/>
            <p:cNvSpPr/>
            <p:nvPr/>
          </p:nvSpPr>
          <p:spPr>
            <a:xfrm>
              <a:off x="643731" y="2339975"/>
              <a:ext cx="3166269" cy="3916363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ysDot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231815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651528" y="2016735"/>
              <a:ext cx="1150674" cy="64648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817032" y="2848926"/>
              <a:ext cx="2821517" cy="324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Tittle Here</a:t>
              </a:r>
            </a:p>
            <a:p>
              <a:pPr>
                <a:lnSpc>
                  <a:spcPct val="2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30554" y="1769085"/>
            <a:ext cx="3166269" cy="4239603"/>
            <a:chOff x="643731" y="2016735"/>
            <a:chExt cx="3166269" cy="4239603"/>
          </a:xfrm>
        </p:grpSpPr>
        <p:sp>
          <p:nvSpPr>
            <p:cNvPr id="8" name="矩形 7"/>
            <p:cNvSpPr/>
            <p:nvPr/>
          </p:nvSpPr>
          <p:spPr>
            <a:xfrm>
              <a:off x="643731" y="2339975"/>
              <a:ext cx="3166269" cy="3916363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ysDot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sym typeface="Calibri" panose="020F050202020403020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231815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08678" y="2016735"/>
              <a:ext cx="1150674" cy="64648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817032" y="2848926"/>
              <a:ext cx="2821517" cy="324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Tittle Here</a:t>
              </a:r>
            </a:p>
            <a:p>
              <a:pPr>
                <a:lnSpc>
                  <a:spcPct val="2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13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62778" y="2294401"/>
            <a:ext cx="1324285" cy="1536171"/>
            <a:chOff x="1691680" y="1563638"/>
            <a:chExt cx="993214" cy="1152128"/>
          </a:xfrm>
        </p:grpSpPr>
        <p:sp>
          <p:nvSpPr>
            <p:cNvPr id="4" name="六边形 3"/>
            <p:cNvSpPr/>
            <p:nvPr/>
          </p:nvSpPr>
          <p:spPr>
            <a:xfrm rot="5400000">
              <a:off x="1612223" y="1643095"/>
              <a:ext cx="1152128" cy="993214"/>
            </a:xfrm>
            <a:prstGeom prst="hexagon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33249" y="1754982"/>
              <a:ext cx="47753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5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46721" y="2294401"/>
            <a:ext cx="1324285" cy="1536171"/>
            <a:chOff x="5532472" y="1563638"/>
            <a:chExt cx="993214" cy="1152128"/>
          </a:xfrm>
        </p:grpSpPr>
        <p:sp>
          <p:nvSpPr>
            <p:cNvPr id="12" name="六边形 11"/>
            <p:cNvSpPr/>
            <p:nvPr/>
          </p:nvSpPr>
          <p:spPr>
            <a:xfrm rot="5400000">
              <a:off x="5453015" y="1643095"/>
              <a:ext cx="1152128" cy="993214"/>
            </a:xfrm>
            <a:prstGeom prst="hexagon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40189" y="1754982"/>
              <a:ext cx="745637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5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2777" y="4342131"/>
            <a:ext cx="1324285" cy="1536171"/>
            <a:chOff x="1675656" y="3099435"/>
            <a:chExt cx="993214" cy="1152128"/>
          </a:xfrm>
        </p:grpSpPr>
        <p:sp>
          <p:nvSpPr>
            <p:cNvPr id="16" name="六边形 15"/>
            <p:cNvSpPr/>
            <p:nvPr/>
          </p:nvSpPr>
          <p:spPr>
            <a:xfrm rot="5400000">
              <a:off x="1596199" y="3178892"/>
              <a:ext cx="1152128" cy="993214"/>
            </a:xfrm>
            <a:prstGeom prst="hexagon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49138" y="3290779"/>
              <a:ext cx="508479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5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46721" y="4407431"/>
            <a:ext cx="1324285" cy="1536171"/>
            <a:chOff x="5539685" y="3148410"/>
            <a:chExt cx="993214" cy="1152128"/>
          </a:xfrm>
        </p:grpSpPr>
        <p:sp>
          <p:nvSpPr>
            <p:cNvPr id="20" name="六边形 19"/>
            <p:cNvSpPr/>
            <p:nvPr/>
          </p:nvSpPr>
          <p:spPr>
            <a:xfrm rot="5400000">
              <a:off x="5460228" y="3227867"/>
              <a:ext cx="1152128" cy="993214"/>
            </a:xfrm>
            <a:prstGeom prst="hexagon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7629" y="3339754"/>
              <a:ext cx="491962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5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83781" y="2465559"/>
            <a:ext cx="3528860" cy="1193854"/>
            <a:chOff x="1213400" y="1468071"/>
            <a:chExt cx="3528860" cy="1193854"/>
          </a:xfrm>
        </p:grpSpPr>
        <p:sp>
          <p:nvSpPr>
            <p:cNvPr id="29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712322" y="4563234"/>
            <a:ext cx="3528860" cy="1193854"/>
            <a:chOff x="1213400" y="1468071"/>
            <a:chExt cx="3528860" cy="1193854"/>
          </a:xfrm>
        </p:grpSpPr>
        <p:sp>
          <p:nvSpPr>
            <p:cNvPr id="32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98419" y="2465559"/>
            <a:ext cx="3528860" cy="1193854"/>
            <a:chOff x="1213400" y="1468071"/>
            <a:chExt cx="3528860" cy="1193854"/>
          </a:xfrm>
        </p:grpSpPr>
        <p:sp>
          <p:nvSpPr>
            <p:cNvPr id="35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26960" y="4563234"/>
            <a:ext cx="3528860" cy="1193854"/>
            <a:chOff x="1213400" y="1468071"/>
            <a:chExt cx="3528860" cy="1193854"/>
          </a:xfrm>
        </p:grpSpPr>
        <p:sp>
          <p:nvSpPr>
            <p:cNvPr id="38" name="TextBox 9"/>
            <p:cNvSpPr txBox="1"/>
            <p:nvPr/>
          </p:nvSpPr>
          <p:spPr>
            <a:xfrm>
              <a:off x="1213400" y="1468071"/>
              <a:ext cx="352886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213400" y="1798781"/>
              <a:ext cx="3371755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42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2293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86" y="155306"/>
            <a:ext cx="11191165" cy="670269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5980" y="5499279"/>
            <a:ext cx="2042567" cy="1118969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611008" y="2019913"/>
            <a:ext cx="3645580" cy="1586913"/>
            <a:chOff x="1107598" y="4179528"/>
            <a:chExt cx="2702151" cy="1243415"/>
          </a:xfrm>
        </p:grpSpPr>
        <p:sp>
          <p:nvSpPr>
            <p:cNvPr id="27" name="文本框 26"/>
            <p:cNvSpPr txBox="1"/>
            <p:nvPr/>
          </p:nvSpPr>
          <p:spPr>
            <a:xfrm>
              <a:off x="1136784" y="4193047"/>
              <a:ext cx="2146122" cy="122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07598" y="4179528"/>
              <a:ext cx="2702151" cy="651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4800" b="1" dirty="0">
                <a:solidFill>
                  <a:srgbClr val="FF88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74671" y="3237222"/>
            <a:ext cx="3468975" cy="646480"/>
            <a:chOff x="2352265" y="3010487"/>
            <a:chExt cx="3468975" cy="646480"/>
          </a:xfrm>
        </p:grpSpPr>
        <p:sp>
          <p:nvSpPr>
            <p:cNvPr id="8" name="TextBox 9"/>
            <p:cNvSpPr txBox="1"/>
            <p:nvPr/>
          </p:nvSpPr>
          <p:spPr>
            <a:xfrm>
              <a:off x="3542711" y="3145641"/>
              <a:ext cx="2278529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52265" y="3010487"/>
              <a:ext cx="1150674" cy="64648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700617" y="326860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C9C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rgbClr val="EC9C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74671" y="4532247"/>
            <a:ext cx="3468975" cy="646480"/>
            <a:chOff x="2352265" y="3010487"/>
            <a:chExt cx="3468975" cy="646480"/>
          </a:xfrm>
        </p:grpSpPr>
        <p:sp>
          <p:nvSpPr>
            <p:cNvPr id="33" name="TextBox 9"/>
            <p:cNvSpPr txBox="1"/>
            <p:nvPr/>
          </p:nvSpPr>
          <p:spPr>
            <a:xfrm>
              <a:off x="3542711" y="3145641"/>
              <a:ext cx="2278529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52265" y="3010487"/>
              <a:ext cx="1150674" cy="64648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2700617" y="326860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C9C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rgbClr val="EC9C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98201" y="3165885"/>
            <a:ext cx="3468975" cy="646480"/>
            <a:chOff x="2352265" y="3010487"/>
            <a:chExt cx="3468975" cy="646480"/>
          </a:xfrm>
        </p:grpSpPr>
        <p:sp>
          <p:nvSpPr>
            <p:cNvPr id="37" name="TextBox 9"/>
            <p:cNvSpPr txBox="1"/>
            <p:nvPr/>
          </p:nvSpPr>
          <p:spPr>
            <a:xfrm>
              <a:off x="3542711" y="3145641"/>
              <a:ext cx="2278529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52265" y="3010487"/>
              <a:ext cx="1150674" cy="64648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2700617" y="326860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C9C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rgbClr val="EC9C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098201" y="4460910"/>
            <a:ext cx="3468975" cy="646480"/>
            <a:chOff x="2352265" y="3010487"/>
            <a:chExt cx="3468975" cy="646480"/>
          </a:xfrm>
        </p:grpSpPr>
        <p:sp>
          <p:nvSpPr>
            <p:cNvPr id="41" name="TextBox 9"/>
            <p:cNvSpPr txBox="1"/>
            <p:nvPr/>
          </p:nvSpPr>
          <p:spPr>
            <a:xfrm>
              <a:off x="3542711" y="3145641"/>
              <a:ext cx="2278529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</a:t>
              </a: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52265" y="3010487"/>
              <a:ext cx="1150674" cy="646480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700617" y="326860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C9C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rgbClr val="EC9C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39693" y="411806"/>
            <a:ext cx="3583966" cy="1704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9301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1" y="898545"/>
            <a:ext cx="6596875" cy="65359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394484">
            <a:off x="4553958" y="4805968"/>
            <a:ext cx="1285598" cy="8482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76572" y="2353113"/>
            <a:ext cx="24533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0" algn="dist" eaLnBrk="1" hangingPunct="1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  4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28700" y="3076290"/>
            <a:ext cx="4400550" cy="1839765"/>
            <a:chOff x="-159595" y="3946948"/>
            <a:chExt cx="3771214" cy="1839765"/>
          </a:xfrm>
        </p:grpSpPr>
        <p:sp>
          <p:nvSpPr>
            <p:cNvPr id="13" name="TextBox 9"/>
            <p:cNvSpPr txBox="1"/>
            <p:nvPr/>
          </p:nvSpPr>
          <p:spPr>
            <a:xfrm>
              <a:off x="20488" y="3946948"/>
              <a:ext cx="3024187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algn="ctr" eaLnBrk="1" hangingPunct="1"/>
              <a:r>
                <a:rPr lang="en-US" altLang="zh-CN" sz="4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159595" y="4863229"/>
              <a:ext cx="3771214" cy="92348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900611" y="0"/>
            <a:ext cx="5407587" cy="6813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00909" y="1235594"/>
            <a:ext cx="2031325" cy="44198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Tittle Here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02319" y="1491175"/>
            <a:ext cx="5895064" cy="1523494"/>
            <a:chOff x="1329104" y="1993802"/>
            <a:chExt cx="5895064" cy="1523494"/>
          </a:xfrm>
        </p:grpSpPr>
        <p:sp>
          <p:nvSpPr>
            <p:cNvPr id="20" name="矩形 19"/>
            <p:cNvSpPr/>
            <p:nvPr/>
          </p:nvSpPr>
          <p:spPr>
            <a:xfrm>
              <a:off x="2240329" y="1993802"/>
              <a:ext cx="498383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Tittle Here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23" name="文本框 39"/>
            <p:cNvSpPr txBox="1"/>
            <p:nvPr/>
          </p:nvSpPr>
          <p:spPr>
            <a:xfrm>
              <a:off x="1329104" y="2422866"/>
              <a:ext cx="52133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纤黑_GBK" panose="02000000000000000000" pitchFamily="2" charset="-122"/>
                </a:rPr>
                <a:t>0 1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2319" y="3313021"/>
            <a:ext cx="5895064" cy="1523494"/>
            <a:chOff x="1329104" y="1993802"/>
            <a:chExt cx="5895064" cy="1523494"/>
          </a:xfrm>
        </p:grpSpPr>
        <p:sp>
          <p:nvSpPr>
            <p:cNvPr id="35" name="矩形 34"/>
            <p:cNvSpPr/>
            <p:nvPr/>
          </p:nvSpPr>
          <p:spPr>
            <a:xfrm>
              <a:off x="2240329" y="1993802"/>
              <a:ext cx="498383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Tittle Here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38" name="文本框 39"/>
            <p:cNvSpPr txBox="1"/>
            <p:nvPr/>
          </p:nvSpPr>
          <p:spPr>
            <a:xfrm>
              <a:off x="1329104" y="2422866"/>
              <a:ext cx="521335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纤黑_GBK" panose="02000000000000000000" pitchFamily="2" charset="-122"/>
                </a:rPr>
                <a:t>0 1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02319" y="5134867"/>
            <a:ext cx="5895064" cy="1523494"/>
            <a:chOff x="1329104" y="1993802"/>
            <a:chExt cx="5895064" cy="1523494"/>
          </a:xfrm>
        </p:grpSpPr>
        <p:sp>
          <p:nvSpPr>
            <p:cNvPr id="40" name="矩形 39"/>
            <p:cNvSpPr/>
            <p:nvPr/>
          </p:nvSpPr>
          <p:spPr>
            <a:xfrm>
              <a:off x="2240329" y="1993802"/>
              <a:ext cx="498383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Tittle Here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43" name="文本框 39"/>
            <p:cNvSpPr txBox="1"/>
            <p:nvPr/>
          </p:nvSpPr>
          <p:spPr>
            <a:xfrm>
              <a:off x="1329104" y="2422866"/>
              <a:ext cx="567690" cy="461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eaLnBrk="1" hangingPunct="1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方正兰亭纤黑_GBK" panose="02000000000000000000" pitchFamily="2" charset="-122"/>
                </a:rPr>
                <a:t>0 3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7190" y="3658973"/>
            <a:ext cx="831591" cy="831591"/>
            <a:chOff x="8026071" y="4636148"/>
            <a:chExt cx="831591" cy="831591"/>
          </a:xfrm>
        </p:grpSpPr>
        <p:sp useBgFill="1">
          <p:nvSpPr>
            <p:cNvPr id="45" name="椭圆 44"/>
            <p:cNvSpPr/>
            <p:nvPr/>
          </p:nvSpPr>
          <p:spPr>
            <a:xfrm>
              <a:off x="8026071" y="4636148"/>
              <a:ext cx="831591" cy="831591"/>
            </a:xfrm>
            <a:prstGeom prst="ellipse">
              <a:avLst/>
            </a:prstGeom>
            <a:ln>
              <a:solidFill>
                <a:srgbClr val="FAD36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087303" y="4697380"/>
              <a:ext cx="709126" cy="709126"/>
            </a:xfrm>
            <a:prstGeom prst="ellipse">
              <a:avLst/>
            </a:prstGeom>
            <a:solidFill>
              <a:srgbClr val="FF88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47" name="KSO_Shape"/>
            <p:cNvSpPr/>
            <p:nvPr/>
          </p:nvSpPr>
          <p:spPr>
            <a:xfrm>
              <a:off x="8286406" y="4894648"/>
              <a:ext cx="310921" cy="314591"/>
            </a:xfrm>
            <a:custGeom>
              <a:avLst/>
              <a:gdLst>
                <a:gd name="connsiteX0" fmla="*/ 876522 w 1879600"/>
                <a:gd name="connsiteY0" fmla="*/ 1026915 h 1901723"/>
                <a:gd name="connsiteX1" fmla="*/ 1879600 w 1879600"/>
                <a:gd name="connsiteY1" fmla="*/ 1035310 h 1901723"/>
                <a:gd name="connsiteX2" fmla="*/ 1879600 w 1879600"/>
                <a:gd name="connsiteY2" fmla="*/ 1901723 h 1901723"/>
                <a:gd name="connsiteX3" fmla="*/ 876522 w 1879600"/>
                <a:gd name="connsiteY3" fmla="*/ 1775813 h 1901723"/>
                <a:gd name="connsiteX4" fmla="*/ 0 w 1879600"/>
                <a:gd name="connsiteY4" fmla="*/ 1014080 h 1901723"/>
                <a:gd name="connsiteX5" fmla="*/ 717549 w 1879600"/>
                <a:gd name="connsiteY5" fmla="*/ 1026818 h 1901723"/>
                <a:gd name="connsiteX6" fmla="*/ 717549 w 1879600"/>
                <a:gd name="connsiteY6" fmla="*/ 1753167 h 1901723"/>
                <a:gd name="connsiteX7" fmla="*/ 0 w 1879600"/>
                <a:gd name="connsiteY7" fmla="*/ 1642117 h 1901723"/>
                <a:gd name="connsiteX8" fmla="*/ 717549 w 1879600"/>
                <a:gd name="connsiteY8" fmla="*/ 159389 h 1901723"/>
                <a:gd name="connsiteX9" fmla="*/ 717549 w 1879600"/>
                <a:gd name="connsiteY9" fmla="*/ 883871 h 1901723"/>
                <a:gd name="connsiteX10" fmla="*/ 0 w 1879600"/>
                <a:gd name="connsiteY10" fmla="*/ 908194 h 1901723"/>
                <a:gd name="connsiteX11" fmla="*/ 0 w 1879600"/>
                <a:gd name="connsiteY11" fmla="*/ 256684 h 1901723"/>
                <a:gd name="connsiteX12" fmla="*/ 1879600 w 1879600"/>
                <a:gd name="connsiteY12" fmla="*/ 0 h 1901723"/>
                <a:gd name="connsiteX13" fmla="*/ 1879600 w 1879600"/>
                <a:gd name="connsiteY13" fmla="*/ 872112 h 1901723"/>
                <a:gd name="connsiteX14" fmla="*/ 879497 w 1879600"/>
                <a:gd name="connsiteY14" fmla="*/ 880660 h 1901723"/>
                <a:gd name="connsiteX15" fmla="*/ 876522 w 1879600"/>
                <a:gd name="connsiteY15" fmla="*/ 626314 h 1901723"/>
                <a:gd name="connsiteX16" fmla="*/ 876522 w 1879600"/>
                <a:gd name="connsiteY16" fmla="*/ 144511 h 19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600" h="1901723">
                  <a:moveTo>
                    <a:pt x="876522" y="1026915"/>
                  </a:moveTo>
                  <a:lnTo>
                    <a:pt x="1879600" y="1035310"/>
                  </a:lnTo>
                  <a:lnTo>
                    <a:pt x="1879600" y="1901723"/>
                  </a:lnTo>
                  <a:lnTo>
                    <a:pt x="876522" y="1775813"/>
                  </a:lnTo>
                  <a:close/>
                  <a:moveTo>
                    <a:pt x="0" y="1014080"/>
                  </a:moveTo>
                  <a:lnTo>
                    <a:pt x="717549" y="1026818"/>
                  </a:lnTo>
                  <a:lnTo>
                    <a:pt x="717549" y="1753167"/>
                  </a:lnTo>
                  <a:lnTo>
                    <a:pt x="0" y="1642117"/>
                  </a:lnTo>
                  <a:close/>
                  <a:moveTo>
                    <a:pt x="717549" y="159389"/>
                  </a:moveTo>
                  <a:lnTo>
                    <a:pt x="717549" y="883871"/>
                  </a:lnTo>
                  <a:lnTo>
                    <a:pt x="0" y="908194"/>
                  </a:lnTo>
                  <a:lnTo>
                    <a:pt x="0" y="256684"/>
                  </a:lnTo>
                  <a:close/>
                  <a:moveTo>
                    <a:pt x="1879600" y="0"/>
                  </a:moveTo>
                  <a:lnTo>
                    <a:pt x="1879600" y="872112"/>
                  </a:lnTo>
                  <a:lnTo>
                    <a:pt x="879497" y="880660"/>
                  </a:lnTo>
                  <a:lnTo>
                    <a:pt x="876522" y="626314"/>
                  </a:lnTo>
                  <a:lnTo>
                    <a:pt x="876522" y="144511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9620" y="1837127"/>
            <a:ext cx="831591" cy="831591"/>
            <a:chOff x="3556710" y="2336735"/>
            <a:chExt cx="831591" cy="831591"/>
          </a:xfrm>
        </p:grpSpPr>
        <p:sp useBgFill="1">
          <p:nvSpPr>
            <p:cNvPr id="49" name="椭圆 48"/>
            <p:cNvSpPr/>
            <p:nvPr/>
          </p:nvSpPr>
          <p:spPr>
            <a:xfrm>
              <a:off x="3556710" y="2336735"/>
              <a:ext cx="831591" cy="831591"/>
            </a:xfrm>
            <a:prstGeom prst="ellipse">
              <a:avLst/>
            </a:prstGeom>
            <a:ln>
              <a:solidFill>
                <a:srgbClr val="FAD36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617942" y="2397967"/>
              <a:ext cx="709126" cy="709126"/>
            </a:xfrm>
            <a:prstGeom prst="ellipse">
              <a:avLst/>
            </a:prstGeom>
            <a:solidFill>
              <a:srgbClr val="FF88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51" name="KSO_Shape"/>
            <p:cNvSpPr/>
            <p:nvPr/>
          </p:nvSpPr>
          <p:spPr>
            <a:xfrm>
              <a:off x="3781919" y="2522909"/>
              <a:ext cx="381172" cy="459243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91591" y="5480819"/>
            <a:ext cx="831591" cy="831591"/>
            <a:chOff x="3548142" y="4632066"/>
            <a:chExt cx="831591" cy="831591"/>
          </a:xfrm>
        </p:grpSpPr>
        <p:sp useBgFill="1">
          <p:nvSpPr>
            <p:cNvPr id="53" name="椭圆 52"/>
            <p:cNvSpPr/>
            <p:nvPr/>
          </p:nvSpPr>
          <p:spPr>
            <a:xfrm>
              <a:off x="3548142" y="4632066"/>
              <a:ext cx="831591" cy="831591"/>
            </a:xfrm>
            <a:prstGeom prst="ellipse">
              <a:avLst/>
            </a:prstGeom>
            <a:ln>
              <a:solidFill>
                <a:srgbClr val="FAD36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622253" y="4706177"/>
              <a:ext cx="709126" cy="709126"/>
            </a:xfrm>
            <a:prstGeom prst="ellipse">
              <a:avLst/>
            </a:prstGeom>
            <a:solidFill>
              <a:srgbClr val="FF88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55" name="KSO_Shape"/>
            <p:cNvSpPr/>
            <p:nvPr/>
          </p:nvSpPr>
          <p:spPr>
            <a:xfrm>
              <a:off x="3764784" y="4862317"/>
              <a:ext cx="398307" cy="371089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27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97074" y="1852361"/>
            <a:ext cx="3874924" cy="712800"/>
            <a:chOff x="2288933" y="2197172"/>
            <a:chExt cx="3217362" cy="708809"/>
          </a:xfrm>
        </p:grpSpPr>
        <p:sp>
          <p:nvSpPr>
            <p:cNvPr id="6" name="文本框 5"/>
            <p:cNvSpPr txBox="1"/>
            <p:nvPr/>
          </p:nvSpPr>
          <p:spPr>
            <a:xfrm>
              <a:off x="2414420" y="2364034"/>
              <a:ext cx="3091875" cy="4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288933" y="2197172"/>
              <a:ext cx="3164289" cy="7088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8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222519" y="1657773"/>
            <a:ext cx="2293394" cy="2185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222519" y="3880968"/>
            <a:ext cx="2293394" cy="23427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558633" y="1657773"/>
            <a:ext cx="2423567" cy="21850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558633" y="3880968"/>
            <a:ext cx="2423567" cy="234278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97074" y="2848926"/>
            <a:ext cx="444462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8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Tittle Here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7074" y="4514564"/>
            <a:ext cx="444462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8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Tittle Here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16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929799" y="1490821"/>
            <a:ext cx="7528037" cy="923925"/>
            <a:chOff x="1432719" y="1932781"/>
            <a:chExt cx="7528037" cy="923925"/>
          </a:xfrm>
        </p:grpSpPr>
        <p:sp>
          <p:nvSpPr>
            <p:cNvPr id="19" name="直角三角形 18"/>
            <p:cNvSpPr/>
            <p:nvPr/>
          </p:nvSpPr>
          <p:spPr>
            <a:xfrm>
              <a:off x="1432719" y="1976470"/>
              <a:ext cx="835167" cy="836547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DotumChe" panose="020B0609000101010101" pitchFamily="49" charset="-127"/>
              </a:endParaRPr>
            </a:p>
          </p:txBody>
        </p:sp>
        <p:sp>
          <p:nvSpPr>
            <p:cNvPr id="20" name="直角三角形 19"/>
            <p:cNvSpPr/>
            <p:nvPr/>
          </p:nvSpPr>
          <p:spPr>
            <a:xfrm flipV="1">
              <a:off x="1432719" y="1976470"/>
              <a:ext cx="835167" cy="836547"/>
            </a:xfrm>
            <a:prstGeom prst="rtTriangle">
              <a:avLst/>
            </a:prstGeom>
            <a:solidFill>
              <a:srgbClr val="FF8800"/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DotumChe" panose="020B0609000101010101" pitchFamily="49" charset="-127"/>
              </a:endParaRPr>
            </a:p>
          </p:txBody>
        </p:sp>
        <p:sp>
          <p:nvSpPr>
            <p:cNvPr id="21" name="文本框 37"/>
            <p:cNvSpPr/>
            <p:nvPr/>
          </p:nvSpPr>
          <p:spPr>
            <a:xfrm>
              <a:off x="1625748" y="1932781"/>
              <a:ext cx="449110" cy="92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  <a:sym typeface="Impact" panose="020B0806030902050204" pitchFamily="34" charset="0"/>
                </a:rPr>
                <a:t>1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  <a:sym typeface="Impact" panose="020B080603090205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646397" y="2002783"/>
              <a:ext cx="6314359" cy="810234"/>
              <a:chOff x="1213400" y="1468071"/>
              <a:chExt cx="3528860" cy="810234"/>
            </a:xfrm>
          </p:grpSpPr>
          <p:sp>
            <p:nvSpPr>
              <p:cNvPr id="31" name="TextBox 9"/>
              <p:cNvSpPr txBox="1"/>
              <p:nvPr/>
            </p:nvSpPr>
            <p:spPr>
              <a:xfrm>
                <a:off x="1213400" y="1468071"/>
                <a:ext cx="3528860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Tittle Here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213400" y="1798781"/>
                <a:ext cx="3371755" cy="47952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929799" y="2785856"/>
            <a:ext cx="7528037" cy="923330"/>
            <a:chOff x="1432719" y="1932781"/>
            <a:chExt cx="7528037" cy="923330"/>
          </a:xfrm>
        </p:grpSpPr>
        <p:sp>
          <p:nvSpPr>
            <p:cNvPr id="35" name="直角三角形 34"/>
            <p:cNvSpPr/>
            <p:nvPr/>
          </p:nvSpPr>
          <p:spPr>
            <a:xfrm>
              <a:off x="1432719" y="1976470"/>
              <a:ext cx="835167" cy="836547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DotumChe" panose="020B0609000101010101" pitchFamily="49" charset="-127"/>
              </a:endParaRPr>
            </a:p>
          </p:txBody>
        </p:sp>
        <p:sp>
          <p:nvSpPr>
            <p:cNvPr id="36" name="直角三角形 35"/>
            <p:cNvSpPr/>
            <p:nvPr/>
          </p:nvSpPr>
          <p:spPr>
            <a:xfrm flipV="1">
              <a:off x="1432719" y="1976470"/>
              <a:ext cx="835167" cy="836547"/>
            </a:xfrm>
            <a:prstGeom prst="rtTriangle">
              <a:avLst/>
            </a:prstGeom>
            <a:solidFill>
              <a:srgbClr val="FF8800"/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DotumChe" panose="020B0609000101010101" pitchFamily="49" charset="-127"/>
              </a:endParaRPr>
            </a:p>
          </p:txBody>
        </p:sp>
        <p:sp>
          <p:nvSpPr>
            <p:cNvPr id="37" name="文本框 37"/>
            <p:cNvSpPr/>
            <p:nvPr/>
          </p:nvSpPr>
          <p:spPr>
            <a:xfrm>
              <a:off x="1584044" y="1932781"/>
              <a:ext cx="532518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  <a:sym typeface="Impact" panose="020B080603090205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  <a:sym typeface="Impact" panose="020B080603090205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646397" y="2002783"/>
              <a:ext cx="6314359" cy="810234"/>
              <a:chOff x="1213400" y="1468071"/>
              <a:chExt cx="3528860" cy="810234"/>
            </a:xfrm>
          </p:grpSpPr>
          <p:sp>
            <p:nvSpPr>
              <p:cNvPr id="39" name="TextBox 9"/>
              <p:cNvSpPr txBox="1"/>
              <p:nvPr/>
            </p:nvSpPr>
            <p:spPr>
              <a:xfrm>
                <a:off x="1213400" y="1468071"/>
                <a:ext cx="3528860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Tittle Here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213400" y="1798781"/>
                <a:ext cx="3371755" cy="47952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929799" y="4080296"/>
            <a:ext cx="7528037" cy="923330"/>
            <a:chOff x="1432719" y="1932781"/>
            <a:chExt cx="7528037" cy="923330"/>
          </a:xfrm>
        </p:grpSpPr>
        <p:sp>
          <p:nvSpPr>
            <p:cNvPr id="42" name="直角三角形 41"/>
            <p:cNvSpPr/>
            <p:nvPr/>
          </p:nvSpPr>
          <p:spPr>
            <a:xfrm>
              <a:off x="1432719" y="1976470"/>
              <a:ext cx="835167" cy="836547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DotumChe" panose="020B0609000101010101" pitchFamily="49" charset="-127"/>
              </a:endParaRPr>
            </a:p>
          </p:txBody>
        </p:sp>
        <p:sp>
          <p:nvSpPr>
            <p:cNvPr id="43" name="直角三角形 42"/>
            <p:cNvSpPr/>
            <p:nvPr/>
          </p:nvSpPr>
          <p:spPr>
            <a:xfrm flipV="1">
              <a:off x="1432719" y="1976470"/>
              <a:ext cx="835167" cy="836547"/>
            </a:xfrm>
            <a:prstGeom prst="rtTriangle">
              <a:avLst/>
            </a:prstGeom>
            <a:solidFill>
              <a:srgbClr val="FF8800"/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DotumChe" panose="020B0609000101010101" pitchFamily="49" charset="-127"/>
              </a:endParaRPr>
            </a:p>
          </p:txBody>
        </p:sp>
        <p:sp>
          <p:nvSpPr>
            <p:cNvPr id="44" name="文本框 37"/>
            <p:cNvSpPr/>
            <p:nvPr/>
          </p:nvSpPr>
          <p:spPr>
            <a:xfrm>
              <a:off x="1574426" y="1932781"/>
              <a:ext cx="551754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  <a:sym typeface="Impact" panose="020B0806030902050204" pitchFamily="34" charset="0"/>
                </a:rPr>
                <a:t>3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  <a:sym typeface="Impact" panose="020B080603090205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646397" y="2002783"/>
              <a:ext cx="6314359" cy="810234"/>
              <a:chOff x="1213400" y="1468071"/>
              <a:chExt cx="3528860" cy="810234"/>
            </a:xfrm>
          </p:grpSpPr>
          <p:sp>
            <p:nvSpPr>
              <p:cNvPr id="46" name="TextBox 9"/>
              <p:cNvSpPr txBox="1"/>
              <p:nvPr/>
            </p:nvSpPr>
            <p:spPr>
              <a:xfrm>
                <a:off x="1213400" y="1468071"/>
                <a:ext cx="3528860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Tittle Here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213400" y="1798781"/>
                <a:ext cx="3371755" cy="47952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29799" y="5374735"/>
            <a:ext cx="7528037" cy="923330"/>
            <a:chOff x="1432719" y="1932781"/>
            <a:chExt cx="7528037" cy="923330"/>
          </a:xfrm>
        </p:grpSpPr>
        <p:sp>
          <p:nvSpPr>
            <p:cNvPr id="49" name="直角三角形 48"/>
            <p:cNvSpPr/>
            <p:nvPr/>
          </p:nvSpPr>
          <p:spPr>
            <a:xfrm>
              <a:off x="1432719" y="1976470"/>
              <a:ext cx="835167" cy="836547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DotumChe" panose="020B0609000101010101" pitchFamily="49" charset="-127"/>
              </a:endParaRPr>
            </a:p>
          </p:txBody>
        </p:sp>
        <p:sp>
          <p:nvSpPr>
            <p:cNvPr id="50" name="直角三角形 49"/>
            <p:cNvSpPr/>
            <p:nvPr/>
          </p:nvSpPr>
          <p:spPr>
            <a:xfrm flipV="1">
              <a:off x="1432719" y="1976470"/>
              <a:ext cx="835167" cy="836547"/>
            </a:xfrm>
            <a:prstGeom prst="rtTriangle">
              <a:avLst/>
            </a:prstGeom>
            <a:solidFill>
              <a:srgbClr val="FF8800"/>
            </a:solidFill>
            <a:ln w="9525"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DotumChe" panose="020B0609000101010101" pitchFamily="49" charset="-127"/>
              </a:endParaRPr>
            </a:p>
          </p:txBody>
        </p:sp>
        <p:sp>
          <p:nvSpPr>
            <p:cNvPr id="51" name="文本框 37"/>
            <p:cNvSpPr/>
            <p:nvPr/>
          </p:nvSpPr>
          <p:spPr>
            <a:xfrm>
              <a:off x="1584846" y="1932781"/>
              <a:ext cx="53091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eaLnBrk="1" hangingPunct="1">
                <a:buFont typeface="Arial" panose="020B0604020202020204" pitchFamily="34" charset="0"/>
                <a:buNone/>
              </a:pPr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宋体" panose="02010600030101010101" pitchFamily="2" charset="-122"/>
                  <a:sym typeface="Impact" panose="020B0806030902050204" pitchFamily="34" charset="0"/>
                </a:rPr>
                <a:t>4</a:t>
              </a:r>
              <a:endParaRPr lang="zh-CN" altLang="en-US" sz="54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  <a:sym typeface="Impact" panose="020B0806030902050204" pitchFamily="34" charset="0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646397" y="2002783"/>
              <a:ext cx="6314359" cy="810234"/>
              <a:chOff x="1213400" y="1468071"/>
              <a:chExt cx="3528860" cy="810234"/>
            </a:xfrm>
          </p:grpSpPr>
          <p:sp>
            <p:nvSpPr>
              <p:cNvPr id="53" name="TextBox 9"/>
              <p:cNvSpPr txBox="1"/>
              <p:nvPr/>
            </p:nvSpPr>
            <p:spPr>
              <a:xfrm>
                <a:off x="1213400" y="1468071"/>
                <a:ext cx="3528860" cy="400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Tittle Here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213400" y="1798781"/>
                <a:ext cx="3371755" cy="47952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57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6" l="0" r="100000">
                        <a14:backgroundMark x1="7538" y1="13849" x2="7538" y2="138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26" y="2491029"/>
            <a:ext cx="3833569" cy="289581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5351321" y="1725061"/>
            <a:ext cx="3468975" cy="646480"/>
            <a:chOff x="2352265" y="3010487"/>
            <a:chExt cx="3468975" cy="646480"/>
          </a:xfrm>
        </p:grpSpPr>
        <p:sp>
          <p:nvSpPr>
            <p:cNvPr id="33" name="TextBox 9"/>
            <p:cNvSpPr txBox="1"/>
            <p:nvPr/>
          </p:nvSpPr>
          <p:spPr>
            <a:xfrm>
              <a:off x="3542711" y="3145641"/>
              <a:ext cx="2278529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52265" y="3010487"/>
              <a:ext cx="1150674" cy="64648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2700617" y="326860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C9C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rgbClr val="EC9C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51321" y="2832000"/>
            <a:ext cx="3468975" cy="646480"/>
            <a:chOff x="2352265" y="3010487"/>
            <a:chExt cx="3468975" cy="646480"/>
          </a:xfrm>
        </p:grpSpPr>
        <p:sp>
          <p:nvSpPr>
            <p:cNvPr id="37" name="TextBox 9"/>
            <p:cNvSpPr txBox="1"/>
            <p:nvPr/>
          </p:nvSpPr>
          <p:spPr>
            <a:xfrm>
              <a:off x="3542711" y="3145641"/>
              <a:ext cx="2278529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52265" y="3010487"/>
              <a:ext cx="1150674" cy="64648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2700617" y="326860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C9C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rgbClr val="EC9C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51321" y="3938939"/>
            <a:ext cx="3468975" cy="646480"/>
            <a:chOff x="2352265" y="3010487"/>
            <a:chExt cx="3468975" cy="646480"/>
          </a:xfrm>
        </p:grpSpPr>
        <p:sp>
          <p:nvSpPr>
            <p:cNvPr id="41" name="TextBox 9"/>
            <p:cNvSpPr txBox="1"/>
            <p:nvPr/>
          </p:nvSpPr>
          <p:spPr>
            <a:xfrm>
              <a:off x="3542711" y="3145641"/>
              <a:ext cx="2278529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</a:t>
              </a: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52265" y="3010487"/>
              <a:ext cx="1150674" cy="646480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700617" y="326860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C9C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rgbClr val="EC9C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51321" y="5045878"/>
            <a:ext cx="3468975" cy="646480"/>
            <a:chOff x="2352265" y="3010487"/>
            <a:chExt cx="3468975" cy="646480"/>
          </a:xfrm>
        </p:grpSpPr>
        <p:sp>
          <p:nvSpPr>
            <p:cNvPr id="45" name="TextBox 9"/>
            <p:cNvSpPr txBox="1"/>
            <p:nvPr/>
          </p:nvSpPr>
          <p:spPr>
            <a:xfrm>
              <a:off x="3542711" y="3145641"/>
              <a:ext cx="2278529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eaLnBrk="1" hangingPunct="1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</a:t>
              </a: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352265" y="3010487"/>
              <a:ext cx="1150674" cy="646480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2700617" y="326860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C9C0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rgbClr val="EC9C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01926" y="1784420"/>
            <a:ext cx="5846033" cy="683715"/>
            <a:chOff x="6091310" y="1563982"/>
            <a:chExt cx="5846033" cy="683715"/>
          </a:xfrm>
        </p:grpSpPr>
        <p:sp>
          <p:nvSpPr>
            <p:cNvPr id="7" name="圆角矩形 6"/>
            <p:cNvSpPr/>
            <p:nvPr/>
          </p:nvSpPr>
          <p:spPr>
            <a:xfrm>
              <a:off x="6091310" y="1813905"/>
              <a:ext cx="5078437" cy="183870"/>
            </a:xfrm>
            <a:prstGeom prst="roundRect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C9C0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1394484">
              <a:off x="8876893" y="1563982"/>
              <a:ext cx="1091895" cy="683715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169747" y="1687133"/>
              <a:ext cx="767596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70%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1926" y="3035185"/>
            <a:ext cx="5846033" cy="683715"/>
            <a:chOff x="6091310" y="1563982"/>
            <a:chExt cx="5846033" cy="683715"/>
          </a:xfrm>
        </p:grpSpPr>
        <p:sp>
          <p:nvSpPr>
            <p:cNvPr id="15" name="圆角矩形 14"/>
            <p:cNvSpPr/>
            <p:nvPr/>
          </p:nvSpPr>
          <p:spPr>
            <a:xfrm>
              <a:off x="6091310" y="1813905"/>
              <a:ext cx="5078437" cy="183870"/>
            </a:xfrm>
            <a:prstGeom prst="roundRect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C9C01"/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1394484">
              <a:off x="7603805" y="1563982"/>
              <a:ext cx="1091895" cy="683715"/>
            </a:xfrm>
            <a:prstGeom prst="rect">
              <a:avLst/>
            </a:prstGeom>
          </p:spPr>
        </p:pic>
        <p:sp>
          <p:nvSpPr>
            <p:cNvPr id="17" name="TextBox 9"/>
            <p:cNvSpPr txBox="1"/>
            <p:nvPr/>
          </p:nvSpPr>
          <p:spPr>
            <a:xfrm>
              <a:off x="11169747" y="1687133"/>
              <a:ext cx="767596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50%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1926" y="4285950"/>
            <a:ext cx="5846033" cy="683715"/>
            <a:chOff x="6091310" y="1563983"/>
            <a:chExt cx="5846033" cy="683715"/>
          </a:xfrm>
        </p:grpSpPr>
        <p:sp>
          <p:nvSpPr>
            <p:cNvPr id="19" name="圆角矩形 18"/>
            <p:cNvSpPr/>
            <p:nvPr/>
          </p:nvSpPr>
          <p:spPr>
            <a:xfrm>
              <a:off x="6091310" y="1813905"/>
              <a:ext cx="5078437" cy="183870"/>
            </a:xfrm>
            <a:prstGeom prst="roundRect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C9C01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1394484">
              <a:off x="8183061" y="1563983"/>
              <a:ext cx="1091895" cy="683715"/>
            </a:xfrm>
            <a:prstGeom prst="rect">
              <a:avLst/>
            </a:prstGeom>
          </p:spPr>
        </p:pic>
        <p:sp>
          <p:nvSpPr>
            <p:cNvPr id="21" name="TextBox 9"/>
            <p:cNvSpPr txBox="1"/>
            <p:nvPr/>
          </p:nvSpPr>
          <p:spPr>
            <a:xfrm>
              <a:off x="11169747" y="1687133"/>
              <a:ext cx="767596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60%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1926" y="5536715"/>
            <a:ext cx="5846033" cy="683715"/>
            <a:chOff x="6091310" y="1563982"/>
            <a:chExt cx="5846033" cy="683715"/>
          </a:xfrm>
        </p:grpSpPr>
        <p:sp>
          <p:nvSpPr>
            <p:cNvPr id="23" name="圆角矩形 22"/>
            <p:cNvSpPr/>
            <p:nvPr/>
          </p:nvSpPr>
          <p:spPr>
            <a:xfrm>
              <a:off x="6091310" y="1813905"/>
              <a:ext cx="5078437" cy="183870"/>
            </a:xfrm>
            <a:prstGeom prst="roundRect">
              <a:avLst/>
            </a:prstGeom>
            <a:solidFill>
              <a:srgbClr val="FF8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C9C01"/>
                </a:solidFill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1394484">
              <a:off x="9469198" y="1563982"/>
              <a:ext cx="1091895" cy="683715"/>
            </a:xfrm>
            <a:prstGeom prst="rect">
              <a:avLst/>
            </a:prstGeom>
          </p:spPr>
        </p:pic>
        <p:sp>
          <p:nvSpPr>
            <p:cNvPr id="25" name="TextBox 9"/>
            <p:cNvSpPr txBox="1"/>
            <p:nvPr/>
          </p:nvSpPr>
          <p:spPr>
            <a:xfrm>
              <a:off x="11169747" y="1687133"/>
              <a:ext cx="767596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80%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61550" y="1907571"/>
            <a:ext cx="3027600" cy="712800"/>
            <a:chOff x="2288933" y="2197172"/>
            <a:chExt cx="3217362" cy="708809"/>
          </a:xfrm>
        </p:grpSpPr>
        <p:sp>
          <p:nvSpPr>
            <p:cNvPr id="40" name="文本框 39"/>
            <p:cNvSpPr txBox="1"/>
            <p:nvPr/>
          </p:nvSpPr>
          <p:spPr>
            <a:xfrm>
              <a:off x="2414420" y="2364034"/>
              <a:ext cx="3091875" cy="45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288933" y="2197172"/>
              <a:ext cx="3164289" cy="7088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8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</p:grpSp>
      <p:sp>
        <p:nvSpPr>
          <p:cNvPr id="42" name="矩形 41"/>
          <p:cNvSpPr/>
          <p:nvPr/>
        </p:nvSpPr>
        <p:spPr>
          <a:xfrm>
            <a:off x="6555150" y="2865888"/>
            <a:ext cx="3472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555150" y="4401643"/>
            <a:ext cx="3472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leave night , Not a sound from the pavement Has the moon lost her memory She is smiling alone In the lamplight leave night 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28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7360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-51530" y="812368"/>
            <a:ext cx="8232168" cy="6472585"/>
            <a:chOff x="-51530" y="812368"/>
            <a:chExt cx="8232168" cy="647258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8" b="93012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1530" y="822380"/>
              <a:ext cx="8232168" cy="6462573"/>
            </a:xfrm>
            <a:prstGeom prst="rect">
              <a:avLst/>
            </a:prstGeom>
          </p:spPr>
        </p:pic>
        <p:sp>
          <p:nvSpPr>
            <p:cNvPr id="7" name="TextBox 9"/>
            <p:cNvSpPr txBox="1"/>
            <p:nvPr/>
          </p:nvSpPr>
          <p:spPr>
            <a:xfrm>
              <a:off x="1926428" y="3572360"/>
              <a:ext cx="3819052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zh-CN" altLang="en-US" sz="4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感谢聆听</a:t>
              </a:r>
              <a:endPara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1926428" y="2595661"/>
              <a:ext cx="3819052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THANKS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822185" y="812368"/>
              <a:ext cx="4801405" cy="102379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939823" y="5567483"/>
              <a:ext cx="2274571" cy="124606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39693" y="411806"/>
            <a:ext cx="3583966" cy="1704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9301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1" y="898545"/>
            <a:ext cx="6596875" cy="65359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394484">
            <a:off x="4553958" y="4805968"/>
            <a:ext cx="1285598" cy="8482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76572" y="2353113"/>
            <a:ext cx="24533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0" algn="dist" eaLnBrk="1" hangingPunct="1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  1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28700" y="3076290"/>
            <a:ext cx="4400550" cy="1839765"/>
            <a:chOff x="-159595" y="3946948"/>
            <a:chExt cx="3771214" cy="1839765"/>
          </a:xfrm>
        </p:grpSpPr>
        <p:sp>
          <p:nvSpPr>
            <p:cNvPr id="13" name="TextBox 9"/>
            <p:cNvSpPr txBox="1"/>
            <p:nvPr/>
          </p:nvSpPr>
          <p:spPr>
            <a:xfrm>
              <a:off x="20488" y="3946948"/>
              <a:ext cx="3024187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algn="ctr" eaLnBrk="1" hangingPunct="1"/>
              <a:r>
                <a:rPr lang="en-US" altLang="zh-CN" sz="4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159595" y="4863229"/>
              <a:ext cx="3771214" cy="92348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918552" y="1853125"/>
            <a:ext cx="6576695" cy="1523494"/>
            <a:chOff x="1242109" y="1993802"/>
            <a:chExt cx="6576695" cy="1523494"/>
          </a:xfrm>
        </p:grpSpPr>
        <p:sp>
          <p:nvSpPr>
            <p:cNvPr id="7" name="矩形 6"/>
            <p:cNvSpPr/>
            <p:nvPr/>
          </p:nvSpPr>
          <p:spPr>
            <a:xfrm>
              <a:off x="2240329" y="1993802"/>
              <a:ext cx="5578475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Tittle Here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242109" y="2242526"/>
              <a:ext cx="734695" cy="734695"/>
              <a:chOff x="3615" y="5975"/>
              <a:chExt cx="1157" cy="1157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615" y="5975"/>
                <a:ext cx="1157" cy="1157"/>
              </a:xfrm>
              <a:prstGeom prst="ellipse">
                <a:avLst/>
              </a:prstGeom>
              <a:solidFill>
                <a:srgbClr val="FF88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39"/>
              <p:cNvSpPr txBox="1"/>
              <p:nvPr/>
            </p:nvSpPr>
            <p:spPr>
              <a:xfrm>
                <a:off x="3752" y="6259"/>
                <a:ext cx="821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  <a:ea typeface="方正兰亭纤黑_GBK" panose="02000000000000000000" pitchFamily="2" charset="-122"/>
                  </a:rPr>
                  <a:t>0 1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918552" y="3318754"/>
            <a:ext cx="6576695" cy="1523494"/>
            <a:chOff x="1242109" y="1993802"/>
            <a:chExt cx="6576695" cy="1523494"/>
          </a:xfrm>
        </p:grpSpPr>
        <p:sp>
          <p:nvSpPr>
            <p:cNvPr id="38" name="矩形 37"/>
            <p:cNvSpPr/>
            <p:nvPr/>
          </p:nvSpPr>
          <p:spPr>
            <a:xfrm>
              <a:off x="2240329" y="1993802"/>
              <a:ext cx="5578475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Tittle Here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242109" y="2242526"/>
              <a:ext cx="734695" cy="734695"/>
              <a:chOff x="3615" y="5975"/>
              <a:chExt cx="1157" cy="1157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615" y="5975"/>
                <a:ext cx="1157" cy="1157"/>
              </a:xfrm>
              <a:prstGeom prst="ellipse">
                <a:avLst/>
              </a:prstGeom>
              <a:solidFill>
                <a:srgbClr val="FF88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39"/>
              <p:cNvSpPr txBox="1"/>
              <p:nvPr/>
            </p:nvSpPr>
            <p:spPr>
              <a:xfrm>
                <a:off x="3752" y="6259"/>
                <a:ext cx="879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  <a:ea typeface="方正兰亭纤黑_GBK" panose="02000000000000000000" pitchFamily="2" charset="-122"/>
                  </a:rPr>
                  <a:t>0 2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918552" y="4784382"/>
            <a:ext cx="6576695" cy="1523494"/>
            <a:chOff x="1242109" y="1993802"/>
            <a:chExt cx="6576695" cy="1523494"/>
          </a:xfrm>
        </p:grpSpPr>
        <p:sp>
          <p:nvSpPr>
            <p:cNvPr id="43" name="矩形 42"/>
            <p:cNvSpPr/>
            <p:nvPr/>
          </p:nvSpPr>
          <p:spPr>
            <a:xfrm>
              <a:off x="2240329" y="1993802"/>
              <a:ext cx="5578475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FF8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Tittle Here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242109" y="2242526"/>
              <a:ext cx="734695" cy="734695"/>
              <a:chOff x="3615" y="5975"/>
              <a:chExt cx="1157" cy="1157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3615" y="5975"/>
                <a:ext cx="1157" cy="1157"/>
              </a:xfrm>
              <a:prstGeom prst="ellipse">
                <a:avLst/>
              </a:prstGeom>
              <a:solidFill>
                <a:srgbClr val="FF88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文本框 39"/>
              <p:cNvSpPr txBox="1"/>
              <p:nvPr/>
            </p:nvSpPr>
            <p:spPr>
              <a:xfrm>
                <a:off x="3752" y="6259"/>
                <a:ext cx="894" cy="7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  <a:ea typeface="方正兰亭纤黑_GBK" panose="02000000000000000000" pitchFamily="2" charset="-122"/>
                  </a:rPr>
                  <a:t>0 3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19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直接连接符 42"/>
          <p:cNvSpPr/>
          <p:nvPr/>
        </p:nvSpPr>
        <p:spPr>
          <a:xfrm>
            <a:off x="2063943" y="-58738"/>
            <a:ext cx="0" cy="2214563"/>
          </a:xfrm>
          <a:prstGeom prst="line">
            <a:avLst/>
          </a:prstGeom>
          <a:ln w="38100" cap="flat" cmpd="sng">
            <a:solidFill>
              <a:srgbClr val="BFBFBF"/>
            </a:solidFill>
            <a:prstDash val="dash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椭圆 47"/>
          <p:cNvSpPr/>
          <p:nvPr/>
        </p:nvSpPr>
        <p:spPr>
          <a:xfrm>
            <a:off x="1247968" y="2155825"/>
            <a:ext cx="1631950" cy="1631950"/>
          </a:xfrm>
          <a:prstGeom prst="ellipse">
            <a:avLst/>
          </a:prstGeom>
          <a:noFill/>
          <a:ln w="38100" cap="flat" cmpd="sng">
            <a:solidFill>
              <a:srgbClr val="BFBFBF"/>
            </a:solidFill>
            <a:prstDash val="dash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直接连接符 48"/>
          <p:cNvSpPr/>
          <p:nvPr/>
        </p:nvSpPr>
        <p:spPr>
          <a:xfrm>
            <a:off x="4389708" y="-38639"/>
            <a:ext cx="11113" cy="965200"/>
          </a:xfrm>
          <a:prstGeom prst="line">
            <a:avLst/>
          </a:prstGeom>
          <a:ln w="38100" cap="flat" cmpd="sng">
            <a:solidFill>
              <a:srgbClr val="BFBFBF"/>
            </a:solidFill>
            <a:prstDash val="dash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椭圆 51"/>
          <p:cNvSpPr/>
          <p:nvPr/>
        </p:nvSpPr>
        <p:spPr>
          <a:xfrm>
            <a:off x="3583258" y="926561"/>
            <a:ext cx="1633538" cy="1633538"/>
          </a:xfrm>
          <a:prstGeom prst="ellipse">
            <a:avLst/>
          </a:prstGeom>
          <a:noFill/>
          <a:ln w="38100" cap="flat" cmpd="sng">
            <a:solidFill>
              <a:srgbClr val="BFBFBF"/>
            </a:solidFill>
            <a:prstDash val="dash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3" name="直接连接符 52"/>
          <p:cNvSpPr/>
          <p:nvPr/>
        </p:nvSpPr>
        <p:spPr>
          <a:xfrm>
            <a:off x="5750196" y="-38639"/>
            <a:ext cx="4763" cy="2250000"/>
          </a:xfrm>
          <a:prstGeom prst="line">
            <a:avLst/>
          </a:prstGeom>
          <a:ln w="38100" cap="flat" cmpd="sng">
            <a:solidFill>
              <a:srgbClr val="BFBFBF"/>
            </a:solidFill>
            <a:prstDash val="dash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椭圆 53"/>
          <p:cNvSpPr/>
          <p:nvPr/>
        </p:nvSpPr>
        <p:spPr>
          <a:xfrm>
            <a:off x="5240048" y="2168792"/>
            <a:ext cx="1085850" cy="1085850"/>
          </a:xfrm>
          <a:prstGeom prst="ellipse">
            <a:avLst/>
          </a:prstGeom>
          <a:noFill/>
          <a:ln w="38100" cap="flat" cmpd="sng">
            <a:solidFill>
              <a:srgbClr val="BFBFBF"/>
            </a:solidFill>
            <a:prstDash val="dash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5" name="直接连接符 55"/>
          <p:cNvSpPr/>
          <p:nvPr/>
        </p:nvSpPr>
        <p:spPr>
          <a:xfrm>
            <a:off x="7591696" y="-97377"/>
            <a:ext cx="0" cy="2352675"/>
          </a:xfrm>
          <a:prstGeom prst="line">
            <a:avLst/>
          </a:prstGeom>
          <a:ln w="38100" cap="flat" cmpd="sng">
            <a:solidFill>
              <a:srgbClr val="BFBFBF"/>
            </a:solidFill>
            <a:prstDash val="dash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椭圆 56"/>
          <p:cNvSpPr/>
          <p:nvPr/>
        </p:nvSpPr>
        <p:spPr>
          <a:xfrm>
            <a:off x="6474342" y="1771039"/>
            <a:ext cx="2278062" cy="2279650"/>
          </a:xfrm>
          <a:prstGeom prst="ellipse">
            <a:avLst/>
          </a:prstGeom>
          <a:noFill/>
          <a:ln w="38100" cap="flat" cmpd="sng">
            <a:solidFill>
              <a:srgbClr val="BFBFBF"/>
            </a:solidFill>
            <a:prstDash val="dash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53145" y="2352869"/>
            <a:ext cx="1237861" cy="123786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80301" y="1135107"/>
            <a:ext cx="1237861" cy="123786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29465" y="1992312"/>
            <a:ext cx="1795463" cy="179546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88222" y="2314499"/>
            <a:ext cx="807843" cy="80784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7894" y="4120745"/>
            <a:ext cx="7393404" cy="2492951"/>
            <a:chOff x="357894" y="4120745"/>
            <a:chExt cx="7393404" cy="2492951"/>
          </a:xfrm>
        </p:grpSpPr>
        <p:sp>
          <p:nvSpPr>
            <p:cNvPr id="33" name="矩形 32"/>
            <p:cNvSpPr/>
            <p:nvPr/>
          </p:nvSpPr>
          <p:spPr>
            <a:xfrm>
              <a:off x="478302" y="4595401"/>
              <a:ext cx="7272996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57894" y="4120745"/>
              <a:ext cx="7393404" cy="2492951"/>
              <a:chOff x="357894" y="4120745"/>
              <a:chExt cx="7393404" cy="2492951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357894" y="4363256"/>
                <a:ext cx="7393404" cy="2250440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Box 9"/>
              <p:cNvSpPr txBox="1"/>
              <p:nvPr/>
            </p:nvSpPr>
            <p:spPr>
              <a:xfrm>
                <a:off x="1744833" y="4120745"/>
                <a:ext cx="4070936" cy="442674"/>
              </a:xfrm>
              <a:prstGeom prst="roundRect">
                <a:avLst/>
              </a:prstGeom>
              <a:solidFill>
                <a:srgbClr val="FF8800"/>
              </a:solidFill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lvl="0" indent="0" algn="ctr" eaLnBrk="1" hangingPunct="1"/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Tittle Here</a:t>
                </a: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78302" y="5578332"/>
              <a:ext cx="7272996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20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2" grpId="0" animBg="1"/>
      <p:bldP spid="5134" grpId="0" animBg="1"/>
      <p:bldP spid="5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0969" y="4943943"/>
            <a:ext cx="7272996" cy="1532450"/>
            <a:chOff x="640969" y="4943943"/>
            <a:chExt cx="7272996" cy="1532450"/>
          </a:xfrm>
        </p:grpSpPr>
        <p:sp>
          <p:nvSpPr>
            <p:cNvPr id="25" name="矩形 24"/>
            <p:cNvSpPr/>
            <p:nvPr/>
          </p:nvSpPr>
          <p:spPr>
            <a:xfrm>
              <a:off x="640969" y="5452651"/>
              <a:ext cx="7272996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leave night , Not a sound from the pavement Has the moon lost her memory She is smiling alone In the lamplight leave night , Not a sound from the pavement Has the moon lost her memory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1907500" y="4943943"/>
              <a:ext cx="4070936" cy="510778"/>
            </a:xfrm>
            <a:prstGeom prst="roundRect">
              <a:avLst/>
            </a:prstGeom>
            <a:solidFill>
              <a:srgbClr val="FF8800"/>
            </a:solidFill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ctr" eaLnBrk="1" hangingPunct="1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5900" y="2170112"/>
            <a:ext cx="2620963" cy="2322374"/>
            <a:chOff x="215900" y="2170112"/>
            <a:chExt cx="2620963" cy="2322374"/>
          </a:xfrm>
        </p:grpSpPr>
        <p:grpSp>
          <p:nvGrpSpPr>
            <p:cNvPr id="10243" name="组合 4"/>
            <p:cNvGrpSpPr/>
            <p:nvPr/>
          </p:nvGrpSpPr>
          <p:grpSpPr>
            <a:xfrm>
              <a:off x="215900" y="2170112"/>
              <a:ext cx="2620963" cy="2127250"/>
              <a:chOff x="0" y="0"/>
              <a:chExt cx="2621872" cy="2126858"/>
            </a:xfrm>
          </p:grpSpPr>
          <p:grpSp>
            <p:nvGrpSpPr>
              <p:cNvPr id="10260" name="组合 12"/>
              <p:cNvGrpSpPr/>
              <p:nvPr/>
            </p:nvGrpSpPr>
            <p:grpSpPr>
              <a:xfrm>
                <a:off x="0" y="23640"/>
                <a:ext cx="2621872" cy="2103218"/>
                <a:chOff x="0" y="0"/>
                <a:chExt cx="3082364" cy="2472616"/>
              </a:xfrm>
            </p:grpSpPr>
            <p:sp>
              <p:nvSpPr>
                <p:cNvPr id="10262" name="任意多边形 13"/>
                <p:cNvSpPr/>
                <p:nvPr/>
              </p:nvSpPr>
              <p:spPr>
                <a:xfrm rot="9000000">
                  <a:off x="144219" y="0"/>
                  <a:ext cx="2793926" cy="2472616"/>
                </a:xfrm>
                <a:custGeom>
                  <a:avLst/>
                  <a:gdLst>
                    <a:gd name="txL" fmla="*/ 0 w 3761891"/>
                    <a:gd name="txT" fmla="*/ 0 h 3329262"/>
                    <a:gd name="txR" fmla="*/ 3761891 w 3761891"/>
                    <a:gd name="txB" fmla="*/ 3329262 h 3329262"/>
                  </a:gdLst>
                  <a:ahLst/>
                  <a:cxnLst>
                    <a:cxn ang="0">
                      <a:pos x="21529" y="1150815"/>
                    </a:cxn>
                    <a:cxn ang="0">
                      <a:pos x="636546" y="85574"/>
                    </a:cxn>
                    <a:cxn ang="0">
                      <a:pos x="678691" y="37794"/>
                    </a:cxn>
                    <a:cxn ang="0">
                      <a:pos x="689983" y="32283"/>
                    </a:cxn>
                    <a:cxn ang="0">
                      <a:pos x="708163" y="19364"/>
                    </a:cxn>
                    <a:cxn ang="0">
                      <a:pos x="784638" y="0"/>
                    </a:cxn>
                    <a:cxn ang="0">
                      <a:pos x="2014673" y="0"/>
                    </a:cxn>
                    <a:cxn ang="0">
                      <a:pos x="2077123" y="12608"/>
                    </a:cxn>
                    <a:cxn ang="0">
                      <a:pos x="2095421" y="24945"/>
                    </a:cxn>
                    <a:cxn ang="0">
                      <a:pos x="2115244" y="34618"/>
                    </a:cxn>
                    <a:cxn ang="0">
                      <a:pos x="2157388" y="82398"/>
                    </a:cxn>
                    <a:cxn ang="0">
                      <a:pos x="2772405" y="1147639"/>
                    </a:cxn>
                    <a:cxn ang="0">
                      <a:pos x="2793527" y="1239024"/>
                    </a:cxn>
                    <a:cxn ang="0">
                      <a:pos x="2791958" y="1248379"/>
                    </a:cxn>
                    <a:cxn ang="0">
                      <a:pos x="2792649" y="1258289"/>
                    </a:cxn>
                    <a:cxn ang="0">
                      <a:pos x="2772343" y="1318676"/>
                    </a:cxn>
                    <a:cxn ang="0">
                      <a:pos x="2157325" y="2383917"/>
                    </a:cxn>
                    <a:cxn ang="0">
                      <a:pos x="2115181" y="2431697"/>
                    </a:cxn>
                    <a:cxn ang="0">
                      <a:pos x="2111110" y="2433683"/>
                    </a:cxn>
                    <a:cxn ang="0">
                      <a:pos x="2097132" y="2445215"/>
                    </a:cxn>
                    <a:cxn ang="0">
                      <a:pos x="2007429" y="2472616"/>
                    </a:cxn>
                    <a:cxn ang="0">
                      <a:pos x="777395" y="2472616"/>
                    </a:cxn>
                    <a:cxn ang="0">
                      <a:pos x="663947" y="2425624"/>
                    </a:cxn>
                    <a:cxn ang="0">
                      <a:pos x="656205" y="2414142"/>
                    </a:cxn>
                    <a:cxn ang="0">
                      <a:pos x="655475" y="2413466"/>
                    </a:cxn>
                    <a:cxn ang="0">
                      <a:pos x="636485" y="2387094"/>
                    </a:cxn>
                    <a:cxn ang="0">
                      <a:pos x="21468" y="1321852"/>
                    </a:cxn>
                    <a:cxn ang="0">
                      <a:pos x="0" y="1245941"/>
                    </a:cxn>
                    <a:cxn ang="0">
                      <a:pos x="2098" y="1223744"/>
                    </a:cxn>
                    <a:cxn ang="0">
                      <a:pos x="1223" y="1211203"/>
                    </a:cxn>
                    <a:cxn ang="0">
                      <a:pos x="21529" y="1150815"/>
                    </a:cxn>
                  </a:cxnLst>
                  <a:rect l="txL" t="txT" r="txR" b="txB"/>
                  <a:pathLst>
                    <a:path w="3761891" h="3329262">
                      <a:moveTo>
                        <a:pt x="28988" y="1549518"/>
                      </a:moveTo>
                      <a:lnTo>
                        <a:pt x="857080" y="115221"/>
                      </a:lnTo>
                      <a:cubicBezTo>
                        <a:pt x="871994" y="89390"/>
                        <a:pt x="891436" y="67805"/>
                        <a:pt x="913826" y="50888"/>
                      </a:cubicBezTo>
                      <a:lnTo>
                        <a:pt x="929030" y="43468"/>
                      </a:lnTo>
                      <a:lnTo>
                        <a:pt x="953509" y="26073"/>
                      </a:lnTo>
                      <a:cubicBezTo>
                        <a:pt x="984118" y="9445"/>
                        <a:pt x="1019195" y="0"/>
                        <a:pt x="1056478" y="0"/>
                      </a:cubicBezTo>
                      <a:lnTo>
                        <a:pt x="2712663" y="0"/>
                      </a:lnTo>
                      <a:cubicBezTo>
                        <a:pt x="2742490" y="0"/>
                        <a:pt x="2770904" y="6045"/>
                        <a:pt x="2796749" y="16976"/>
                      </a:cubicBezTo>
                      <a:lnTo>
                        <a:pt x="2821386" y="33587"/>
                      </a:lnTo>
                      <a:lnTo>
                        <a:pt x="2848078" y="46612"/>
                      </a:lnTo>
                      <a:cubicBezTo>
                        <a:pt x="2870467" y="63528"/>
                        <a:pt x="2889909" y="85114"/>
                        <a:pt x="2904822" y="110945"/>
                      </a:cubicBezTo>
                      <a:lnTo>
                        <a:pt x="3732914" y="1545242"/>
                      </a:lnTo>
                      <a:cubicBezTo>
                        <a:pt x="3755284" y="1583988"/>
                        <a:pt x="3764287" y="1626784"/>
                        <a:pt x="3761354" y="1668288"/>
                      </a:cubicBezTo>
                      <a:lnTo>
                        <a:pt x="3759241" y="1680884"/>
                      </a:lnTo>
                      <a:lnTo>
                        <a:pt x="3760171" y="1694227"/>
                      </a:lnTo>
                      <a:cubicBezTo>
                        <a:pt x="3756715" y="1722074"/>
                        <a:pt x="3747743" y="1749705"/>
                        <a:pt x="3732830" y="1775536"/>
                      </a:cubicBezTo>
                      <a:lnTo>
                        <a:pt x="2904738" y="3209833"/>
                      </a:lnTo>
                      <a:cubicBezTo>
                        <a:pt x="2889824" y="3235664"/>
                        <a:pt x="2870382" y="3257249"/>
                        <a:pt x="2847993" y="3274166"/>
                      </a:cubicBezTo>
                      <a:lnTo>
                        <a:pt x="2842511" y="3276841"/>
                      </a:lnTo>
                      <a:lnTo>
                        <a:pt x="2823691" y="3292368"/>
                      </a:lnTo>
                      <a:cubicBezTo>
                        <a:pt x="2789213" y="3315661"/>
                        <a:pt x="2747650" y="3329261"/>
                        <a:pt x="2702910" y="3329262"/>
                      </a:cubicBezTo>
                      <a:lnTo>
                        <a:pt x="1046726" y="3329262"/>
                      </a:lnTo>
                      <a:cubicBezTo>
                        <a:pt x="987073" y="3329262"/>
                        <a:pt x="933067" y="3305083"/>
                        <a:pt x="893974" y="3265990"/>
                      </a:cubicBezTo>
                      <a:lnTo>
                        <a:pt x="883550" y="3250529"/>
                      </a:lnTo>
                      <a:lnTo>
                        <a:pt x="882566" y="3249619"/>
                      </a:lnTo>
                      <a:cubicBezTo>
                        <a:pt x="873042" y="3238879"/>
                        <a:pt x="864454" y="3227025"/>
                        <a:pt x="856997" y="3214110"/>
                      </a:cubicBezTo>
                      <a:lnTo>
                        <a:pt x="28905" y="1779812"/>
                      </a:lnTo>
                      <a:cubicBezTo>
                        <a:pt x="10263" y="1747524"/>
                        <a:pt x="904" y="1712423"/>
                        <a:pt x="0" y="1677601"/>
                      </a:cubicBezTo>
                      <a:lnTo>
                        <a:pt x="2825" y="1647714"/>
                      </a:lnTo>
                      <a:lnTo>
                        <a:pt x="1647" y="1630828"/>
                      </a:lnTo>
                      <a:cubicBezTo>
                        <a:pt x="5103" y="1602980"/>
                        <a:pt x="14075" y="1575349"/>
                        <a:pt x="28988" y="1549518"/>
                      </a:cubicBezTo>
                      <a:close/>
                    </a:path>
                  </a:pathLst>
                </a:custGeom>
                <a:solidFill>
                  <a:srgbClr val="FF8800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63" name="文本框 14"/>
                <p:cNvSpPr/>
                <p:nvPr/>
              </p:nvSpPr>
              <p:spPr>
                <a:xfrm>
                  <a:off x="0" y="471714"/>
                  <a:ext cx="3082364" cy="5426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Tittle Here</a:t>
                  </a:r>
                </a:p>
              </p:txBody>
            </p:sp>
          </p:grpSp>
          <p:sp>
            <p:nvSpPr>
              <p:cNvPr id="10261" name="椭圆 20"/>
              <p:cNvSpPr/>
              <p:nvPr/>
            </p:nvSpPr>
            <p:spPr>
              <a:xfrm>
                <a:off x="562572" y="0"/>
                <a:ext cx="360000" cy="359999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FB6C1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r>
                  <a:rPr lang="en-US" altLang="zh-CN" b="1" dirty="0">
                    <a:solidFill>
                      <a:srgbClr val="FB6C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b="1" dirty="0">
                  <a:solidFill>
                    <a:srgbClr val="FB6C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4"/>
            <p:cNvSpPr/>
            <p:nvPr/>
          </p:nvSpPr>
          <p:spPr>
            <a:xfrm>
              <a:off x="357980" y="3107491"/>
              <a:ext cx="2336801" cy="13849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Here, Your Tittle Here</a:t>
              </a:r>
            </a:p>
            <a:p>
              <a:pPr lvl="0" algn="ctr">
                <a:lnSpc>
                  <a:spcPct val="200000"/>
                </a:lnSpc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34889" y="2170112"/>
            <a:ext cx="2620963" cy="2322374"/>
            <a:chOff x="215900" y="2170112"/>
            <a:chExt cx="2620963" cy="2322374"/>
          </a:xfrm>
        </p:grpSpPr>
        <p:grpSp>
          <p:nvGrpSpPr>
            <p:cNvPr id="30" name="组合 4"/>
            <p:cNvGrpSpPr/>
            <p:nvPr/>
          </p:nvGrpSpPr>
          <p:grpSpPr>
            <a:xfrm>
              <a:off x="215900" y="2170112"/>
              <a:ext cx="2620963" cy="2127250"/>
              <a:chOff x="0" y="0"/>
              <a:chExt cx="2621872" cy="2126858"/>
            </a:xfrm>
          </p:grpSpPr>
          <p:grpSp>
            <p:nvGrpSpPr>
              <p:cNvPr id="32" name="组合 12"/>
              <p:cNvGrpSpPr/>
              <p:nvPr/>
            </p:nvGrpSpPr>
            <p:grpSpPr>
              <a:xfrm>
                <a:off x="0" y="23640"/>
                <a:ext cx="2621872" cy="2103218"/>
                <a:chOff x="0" y="0"/>
                <a:chExt cx="3082364" cy="2472616"/>
              </a:xfrm>
            </p:grpSpPr>
            <p:sp>
              <p:nvSpPr>
                <p:cNvPr id="34" name="任意多边形 13"/>
                <p:cNvSpPr/>
                <p:nvPr/>
              </p:nvSpPr>
              <p:spPr>
                <a:xfrm rot="9000000">
                  <a:off x="144219" y="0"/>
                  <a:ext cx="2793926" cy="2472616"/>
                </a:xfrm>
                <a:custGeom>
                  <a:avLst/>
                  <a:gdLst>
                    <a:gd name="txL" fmla="*/ 0 w 3761891"/>
                    <a:gd name="txT" fmla="*/ 0 h 3329262"/>
                    <a:gd name="txR" fmla="*/ 3761891 w 3761891"/>
                    <a:gd name="txB" fmla="*/ 3329262 h 3329262"/>
                  </a:gdLst>
                  <a:ahLst/>
                  <a:cxnLst>
                    <a:cxn ang="0">
                      <a:pos x="21529" y="1150815"/>
                    </a:cxn>
                    <a:cxn ang="0">
                      <a:pos x="636546" y="85574"/>
                    </a:cxn>
                    <a:cxn ang="0">
                      <a:pos x="678691" y="37794"/>
                    </a:cxn>
                    <a:cxn ang="0">
                      <a:pos x="689983" y="32283"/>
                    </a:cxn>
                    <a:cxn ang="0">
                      <a:pos x="708163" y="19364"/>
                    </a:cxn>
                    <a:cxn ang="0">
                      <a:pos x="784638" y="0"/>
                    </a:cxn>
                    <a:cxn ang="0">
                      <a:pos x="2014673" y="0"/>
                    </a:cxn>
                    <a:cxn ang="0">
                      <a:pos x="2077123" y="12608"/>
                    </a:cxn>
                    <a:cxn ang="0">
                      <a:pos x="2095421" y="24945"/>
                    </a:cxn>
                    <a:cxn ang="0">
                      <a:pos x="2115244" y="34618"/>
                    </a:cxn>
                    <a:cxn ang="0">
                      <a:pos x="2157388" y="82398"/>
                    </a:cxn>
                    <a:cxn ang="0">
                      <a:pos x="2772405" y="1147639"/>
                    </a:cxn>
                    <a:cxn ang="0">
                      <a:pos x="2793527" y="1239024"/>
                    </a:cxn>
                    <a:cxn ang="0">
                      <a:pos x="2791958" y="1248379"/>
                    </a:cxn>
                    <a:cxn ang="0">
                      <a:pos x="2792649" y="1258289"/>
                    </a:cxn>
                    <a:cxn ang="0">
                      <a:pos x="2772343" y="1318676"/>
                    </a:cxn>
                    <a:cxn ang="0">
                      <a:pos x="2157325" y="2383917"/>
                    </a:cxn>
                    <a:cxn ang="0">
                      <a:pos x="2115181" y="2431697"/>
                    </a:cxn>
                    <a:cxn ang="0">
                      <a:pos x="2111110" y="2433683"/>
                    </a:cxn>
                    <a:cxn ang="0">
                      <a:pos x="2097132" y="2445215"/>
                    </a:cxn>
                    <a:cxn ang="0">
                      <a:pos x="2007429" y="2472616"/>
                    </a:cxn>
                    <a:cxn ang="0">
                      <a:pos x="777395" y="2472616"/>
                    </a:cxn>
                    <a:cxn ang="0">
                      <a:pos x="663947" y="2425624"/>
                    </a:cxn>
                    <a:cxn ang="0">
                      <a:pos x="656205" y="2414142"/>
                    </a:cxn>
                    <a:cxn ang="0">
                      <a:pos x="655475" y="2413466"/>
                    </a:cxn>
                    <a:cxn ang="0">
                      <a:pos x="636485" y="2387094"/>
                    </a:cxn>
                    <a:cxn ang="0">
                      <a:pos x="21468" y="1321852"/>
                    </a:cxn>
                    <a:cxn ang="0">
                      <a:pos x="0" y="1245941"/>
                    </a:cxn>
                    <a:cxn ang="0">
                      <a:pos x="2098" y="1223744"/>
                    </a:cxn>
                    <a:cxn ang="0">
                      <a:pos x="1223" y="1211203"/>
                    </a:cxn>
                    <a:cxn ang="0">
                      <a:pos x="21529" y="1150815"/>
                    </a:cxn>
                  </a:cxnLst>
                  <a:rect l="txL" t="txT" r="txR" b="txB"/>
                  <a:pathLst>
                    <a:path w="3761891" h="3329262">
                      <a:moveTo>
                        <a:pt x="28988" y="1549518"/>
                      </a:moveTo>
                      <a:lnTo>
                        <a:pt x="857080" y="115221"/>
                      </a:lnTo>
                      <a:cubicBezTo>
                        <a:pt x="871994" y="89390"/>
                        <a:pt x="891436" y="67805"/>
                        <a:pt x="913826" y="50888"/>
                      </a:cubicBezTo>
                      <a:lnTo>
                        <a:pt x="929030" y="43468"/>
                      </a:lnTo>
                      <a:lnTo>
                        <a:pt x="953509" y="26073"/>
                      </a:lnTo>
                      <a:cubicBezTo>
                        <a:pt x="984118" y="9445"/>
                        <a:pt x="1019195" y="0"/>
                        <a:pt x="1056478" y="0"/>
                      </a:cubicBezTo>
                      <a:lnTo>
                        <a:pt x="2712663" y="0"/>
                      </a:lnTo>
                      <a:cubicBezTo>
                        <a:pt x="2742490" y="0"/>
                        <a:pt x="2770904" y="6045"/>
                        <a:pt x="2796749" y="16976"/>
                      </a:cubicBezTo>
                      <a:lnTo>
                        <a:pt x="2821386" y="33587"/>
                      </a:lnTo>
                      <a:lnTo>
                        <a:pt x="2848078" y="46612"/>
                      </a:lnTo>
                      <a:cubicBezTo>
                        <a:pt x="2870467" y="63528"/>
                        <a:pt x="2889909" y="85114"/>
                        <a:pt x="2904822" y="110945"/>
                      </a:cubicBezTo>
                      <a:lnTo>
                        <a:pt x="3732914" y="1545242"/>
                      </a:lnTo>
                      <a:cubicBezTo>
                        <a:pt x="3755284" y="1583988"/>
                        <a:pt x="3764287" y="1626784"/>
                        <a:pt x="3761354" y="1668288"/>
                      </a:cubicBezTo>
                      <a:lnTo>
                        <a:pt x="3759241" y="1680884"/>
                      </a:lnTo>
                      <a:lnTo>
                        <a:pt x="3760171" y="1694227"/>
                      </a:lnTo>
                      <a:cubicBezTo>
                        <a:pt x="3756715" y="1722074"/>
                        <a:pt x="3747743" y="1749705"/>
                        <a:pt x="3732830" y="1775536"/>
                      </a:cubicBezTo>
                      <a:lnTo>
                        <a:pt x="2904738" y="3209833"/>
                      </a:lnTo>
                      <a:cubicBezTo>
                        <a:pt x="2889824" y="3235664"/>
                        <a:pt x="2870382" y="3257249"/>
                        <a:pt x="2847993" y="3274166"/>
                      </a:cubicBezTo>
                      <a:lnTo>
                        <a:pt x="2842511" y="3276841"/>
                      </a:lnTo>
                      <a:lnTo>
                        <a:pt x="2823691" y="3292368"/>
                      </a:lnTo>
                      <a:cubicBezTo>
                        <a:pt x="2789213" y="3315661"/>
                        <a:pt x="2747650" y="3329261"/>
                        <a:pt x="2702910" y="3329262"/>
                      </a:cubicBezTo>
                      <a:lnTo>
                        <a:pt x="1046726" y="3329262"/>
                      </a:lnTo>
                      <a:cubicBezTo>
                        <a:pt x="987073" y="3329262"/>
                        <a:pt x="933067" y="3305083"/>
                        <a:pt x="893974" y="3265990"/>
                      </a:cubicBezTo>
                      <a:lnTo>
                        <a:pt x="883550" y="3250529"/>
                      </a:lnTo>
                      <a:lnTo>
                        <a:pt x="882566" y="3249619"/>
                      </a:lnTo>
                      <a:cubicBezTo>
                        <a:pt x="873042" y="3238879"/>
                        <a:pt x="864454" y="3227025"/>
                        <a:pt x="856997" y="3214110"/>
                      </a:cubicBezTo>
                      <a:lnTo>
                        <a:pt x="28905" y="1779812"/>
                      </a:lnTo>
                      <a:cubicBezTo>
                        <a:pt x="10263" y="1747524"/>
                        <a:pt x="904" y="1712423"/>
                        <a:pt x="0" y="1677601"/>
                      </a:cubicBezTo>
                      <a:lnTo>
                        <a:pt x="2825" y="1647714"/>
                      </a:lnTo>
                      <a:lnTo>
                        <a:pt x="1647" y="1630828"/>
                      </a:lnTo>
                      <a:cubicBezTo>
                        <a:pt x="5103" y="1602980"/>
                        <a:pt x="14075" y="1575349"/>
                        <a:pt x="28988" y="1549518"/>
                      </a:cubicBezTo>
                      <a:close/>
                    </a:path>
                  </a:pathLst>
                </a:custGeom>
                <a:solidFill>
                  <a:srgbClr val="FF8800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文本框 14"/>
                <p:cNvSpPr/>
                <p:nvPr/>
              </p:nvSpPr>
              <p:spPr>
                <a:xfrm>
                  <a:off x="0" y="471714"/>
                  <a:ext cx="3082364" cy="5426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Tittle Here</a:t>
                  </a:r>
                </a:p>
              </p:txBody>
            </p:sp>
          </p:grpSp>
          <p:sp>
            <p:nvSpPr>
              <p:cNvPr id="33" name="椭圆 20"/>
              <p:cNvSpPr/>
              <p:nvPr/>
            </p:nvSpPr>
            <p:spPr>
              <a:xfrm>
                <a:off x="562572" y="0"/>
                <a:ext cx="360000" cy="359999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FB6C1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r>
                  <a:rPr lang="en-US" altLang="zh-CN" b="1" dirty="0">
                    <a:solidFill>
                      <a:srgbClr val="FB6C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b="1" dirty="0">
                  <a:solidFill>
                    <a:srgbClr val="FB6C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14"/>
            <p:cNvSpPr/>
            <p:nvPr/>
          </p:nvSpPr>
          <p:spPr>
            <a:xfrm>
              <a:off x="357980" y="3107491"/>
              <a:ext cx="2336801" cy="13849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Here, Your Tittle Here</a:t>
              </a:r>
            </a:p>
            <a:p>
              <a:pPr lvl="0" algn="ctr">
                <a:lnSpc>
                  <a:spcPct val="200000"/>
                </a:lnSpc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53877" y="2170112"/>
            <a:ext cx="2620963" cy="2322374"/>
            <a:chOff x="215900" y="2170112"/>
            <a:chExt cx="2620963" cy="2322374"/>
          </a:xfrm>
        </p:grpSpPr>
        <p:grpSp>
          <p:nvGrpSpPr>
            <p:cNvPr id="37" name="组合 4"/>
            <p:cNvGrpSpPr/>
            <p:nvPr/>
          </p:nvGrpSpPr>
          <p:grpSpPr>
            <a:xfrm>
              <a:off x="215900" y="2170112"/>
              <a:ext cx="2620963" cy="2127250"/>
              <a:chOff x="0" y="0"/>
              <a:chExt cx="2621872" cy="2126858"/>
            </a:xfrm>
          </p:grpSpPr>
          <p:grpSp>
            <p:nvGrpSpPr>
              <p:cNvPr id="39" name="组合 12"/>
              <p:cNvGrpSpPr/>
              <p:nvPr/>
            </p:nvGrpSpPr>
            <p:grpSpPr>
              <a:xfrm>
                <a:off x="0" y="23640"/>
                <a:ext cx="2621872" cy="2103218"/>
                <a:chOff x="0" y="0"/>
                <a:chExt cx="3082364" cy="2472616"/>
              </a:xfrm>
            </p:grpSpPr>
            <p:sp>
              <p:nvSpPr>
                <p:cNvPr id="41" name="任意多边形 13"/>
                <p:cNvSpPr/>
                <p:nvPr/>
              </p:nvSpPr>
              <p:spPr>
                <a:xfrm rot="9000000">
                  <a:off x="144219" y="0"/>
                  <a:ext cx="2793926" cy="2472616"/>
                </a:xfrm>
                <a:custGeom>
                  <a:avLst/>
                  <a:gdLst>
                    <a:gd name="txL" fmla="*/ 0 w 3761891"/>
                    <a:gd name="txT" fmla="*/ 0 h 3329262"/>
                    <a:gd name="txR" fmla="*/ 3761891 w 3761891"/>
                    <a:gd name="txB" fmla="*/ 3329262 h 3329262"/>
                  </a:gdLst>
                  <a:ahLst/>
                  <a:cxnLst>
                    <a:cxn ang="0">
                      <a:pos x="21529" y="1150815"/>
                    </a:cxn>
                    <a:cxn ang="0">
                      <a:pos x="636546" y="85574"/>
                    </a:cxn>
                    <a:cxn ang="0">
                      <a:pos x="678691" y="37794"/>
                    </a:cxn>
                    <a:cxn ang="0">
                      <a:pos x="689983" y="32283"/>
                    </a:cxn>
                    <a:cxn ang="0">
                      <a:pos x="708163" y="19364"/>
                    </a:cxn>
                    <a:cxn ang="0">
                      <a:pos x="784638" y="0"/>
                    </a:cxn>
                    <a:cxn ang="0">
                      <a:pos x="2014673" y="0"/>
                    </a:cxn>
                    <a:cxn ang="0">
                      <a:pos x="2077123" y="12608"/>
                    </a:cxn>
                    <a:cxn ang="0">
                      <a:pos x="2095421" y="24945"/>
                    </a:cxn>
                    <a:cxn ang="0">
                      <a:pos x="2115244" y="34618"/>
                    </a:cxn>
                    <a:cxn ang="0">
                      <a:pos x="2157388" y="82398"/>
                    </a:cxn>
                    <a:cxn ang="0">
                      <a:pos x="2772405" y="1147639"/>
                    </a:cxn>
                    <a:cxn ang="0">
                      <a:pos x="2793527" y="1239024"/>
                    </a:cxn>
                    <a:cxn ang="0">
                      <a:pos x="2791958" y="1248379"/>
                    </a:cxn>
                    <a:cxn ang="0">
                      <a:pos x="2792649" y="1258289"/>
                    </a:cxn>
                    <a:cxn ang="0">
                      <a:pos x="2772343" y="1318676"/>
                    </a:cxn>
                    <a:cxn ang="0">
                      <a:pos x="2157325" y="2383917"/>
                    </a:cxn>
                    <a:cxn ang="0">
                      <a:pos x="2115181" y="2431697"/>
                    </a:cxn>
                    <a:cxn ang="0">
                      <a:pos x="2111110" y="2433683"/>
                    </a:cxn>
                    <a:cxn ang="0">
                      <a:pos x="2097132" y="2445215"/>
                    </a:cxn>
                    <a:cxn ang="0">
                      <a:pos x="2007429" y="2472616"/>
                    </a:cxn>
                    <a:cxn ang="0">
                      <a:pos x="777395" y="2472616"/>
                    </a:cxn>
                    <a:cxn ang="0">
                      <a:pos x="663947" y="2425624"/>
                    </a:cxn>
                    <a:cxn ang="0">
                      <a:pos x="656205" y="2414142"/>
                    </a:cxn>
                    <a:cxn ang="0">
                      <a:pos x="655475" y="2413466"/>
                    </a:cxn>
                    <a:cxn ang="0">
                      <a:pos x="636485" y="2387094"/>
                    </a:cxn>
                    <a:cxn ang="0">
                      <a:pos x="21468" y="1321852"/>
                    </a:cxn>
                    <a:cxn ang="0">
                      <a:pos x="0" y="1245941"/>
                    </a:cxn>
                    <a:cxn ang="0">
                      <a:pos x="2098" y="1223744"/>
                    </a:cxn>
                    <a:cxn ang="0">
                      <a:pos x="1223" y="1211203"/>
                    </a:cxn>
                    <a:cxn ang="0">
                      <a:pos x="21529" y="1150815"/>
                    </a:cxn>
                  </a:cxnLst>
                  <a:rect l="txL" t="txT" r="txR" b="txB"/>
                  <a:pathLst>
                    <a:path w="3761891" h="3329262">
                      <a:moveTo>
                        <a:pt x="28988" y="1549518"/>
                      </a:moveTo>
                      <a:lnTo>
                        <a:pt x="857080" y="115221"/>
                      </a:lnTo>
                      <a:cubicBezTo>
                        <a:pt x="871994" y="89390"/>
                        <a:pt x="891436" y="67805"/>
                        <a:pt x="913826" y="50888"/>
                      </a:cubicBezTo>
                      <a:lnTo>
                        <a:pt x="929030" y="43468"/>
                      </a:lnTo>
                      <a:lnTo>
                        <a:pt x="953509" y="26073"/>
                      </a:lnTo>
                      <a:cubicBezTo>
                        <a:pt x="984118" y="9445"/>
                        <a:pt x="1019195" y="0"/>
                        <a:pt x="1056478" y="0"/>
                      </a:cubicBezTo>
                      <a:lnTo>
                        <a:pt x="2712663" y="0"/>
                      </a:lnTo>
                      <a:cubicBezTo>
                        <a:pt x="2742490" y="0"/>
                        <a:pt x="2770904" y="6045"/>
                        <a:pt x="2796749" y="16976"/>
                      </a:cubicBezTo>
                      <a:lnTo>
                        <a:pt x="2821386" y="33587"/>
                      </a:lnTo>
                      <a:lnTo>
                        <a:pt x="2848078" y="46612"/>
                      </a:lnTo>
                      <a:cubicBezTo>
                        <a:pt x="2870467" y="63528"/>
                        <a:pt x="2889909" y="85114"/>
                        <a:pt x="2904822" y="110945"/>
                      </a:cubicBezTo>
                      <a:lnTo>
                        <a:pt x="3732914" y="1545242"/>
                      </a:lnTo>
                      <a:cubicBezTo>
                        <a:pt x="3755284" y="1583988"/>
                        <a:pt x="3764287" y="1626784"/>
                        <a:pt x="3761354" y="1668288"/>
                      </a:cubicBezTo>
                      <a:lnTo>
                        <a:pt x="3759241" y="1680884"/>
                      </a:lnTo>
                      <a:lnTo>
                        <a:pt x="3760171" y="1694227"/>
                      </a:lnTo>
                      <a:cubicBezTo>
                        <a:pt x="3756715" y="1722074"/>
                        <a:pt x="3747743" y="1749705"/>
                        <a:pt x="3732830" y="1775536"/>
                      </a:cubicBezTo>
                      <a:lnTo>
                        <a:pt x="2904738" y="3209833"/>
                      </a:lnTo>
                      <a:cubicBezTo>
                        <a:pt x="2889824" y="3235664"/>
                        <a:pt x="2870382" y="3257249"/>
                        <a:pt x="2847993" y="3274166"/>
                      </a:cubicBezTo>
                      <a:lnTo>
                        <a:pt x="2842511" y="3276841"/>
                      </a:lnTo>
                      <a:lnTo>
                        <a:pt x="2823691" y="3292368"/>
                      </a:lnTo>
                      <a:cubicBezTo>
                        <a:pt x="2789213" y="3315661"/>
                        <a:pt x="2747650" y="3329261"/>
                        <a:pt x="2702910" y="3329262"/>
                      </a:cubicBezTo>
                      <a:lnTo>
                        <a:pt x="1046726" y="3329262"/>
                      </a:lnTo>
                      <a:cubicBezTo>
                        <a:pt x="987073" y="3329262"/>
                        <a:pt x="933067" y="3305083"/>
                        <a:pt x="893974" y="3265990"/>
                      </a:cubicBezTo>
                      <a:lnTo>
                        <a:pt x="883550" y="3250529"/>
                      </a:lnTo>
                      <a:lnTo>
                        <a:pt x="882566" y="3249619"/>
                      </a:lnTo>
                      <a:cubicBezTo>
                        <a:pt x="873042" y="3238879"/>
                        <a:pt x="864454" y="3227025"/>
                        <a:pt x="856997" y="3214110"/>
                      </a:cubicBezTo>
                      <a:lnTo>
                        <a:pt x="28905" y="1779812"/>
                      </a:lnTo>
                      <a:cubicBezTo>
                        <a:pt x="10263" y="1747524"/>
                        <a:pt x="904" y="1712423"/>
                        <a:pt x="0" y="1677601"/>
                      </a:cubicBezTo>
                      <a:lnTo>
                        <a:pt x="2825" y="1647714"/>
                      </a:lnTo>
                      <a:lnTo>
                        <a:pt x="1647" y="1630828"/>
                      </a:lnTo>
                      <a:cubicBezTo>
                        <a:pt x="5103" y="1602980"/>
                        <a:pt x="14075" y="1575349"/>
                        <a:pt x="28988" y="1549518"/>
                      </a:cubicBezTo>
                      <a:close/>
                    </a:path>
                  </a:pathLst>
                </a:custGeom>
                <a:solidFill>
                  <a:srgbClr val="FF8800"/>
                </a:solidFill>
                <a:ln w="12700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" name="文本框 14"/>
                <p:cNvSpPr/>
                <p:nvPr/>
              </p:nvSpPr>
              <p:spPr>
                <a:xfrm>
                  <a:off x="0" y="471714"/>
                  <a:ext cx="3082364" cy="5426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Tittle Here</a:t>
                  </a:r>
                </a:p>
              </p:txBody>
            </p:sp>
          </p:grpSp>
          <p:sp>
            <p:nvSpPr>
              <p:cNvPr id="40" name="椭圆 20"/>
              <p:cNvSpPr/>
              <p:nvPr/>
            </p:nvSpPr>
            <p:spPr>
              <a:xfrm>
                <a:off x="562572" y="0"/>
                <a:ext cx="360000" cy="359999"/>
              </a:xfrm>
              <a:prstGeom prst="ellipse">
                <a:avLst/>
              </a:prstGeom>
              <a:solidFill>
                <a:schemeClr val="bg1"/>
              </a:solidFill>
              <a:ln w="28575" cap="flat" cmpd="sng">
                <a:solidFill>
                  <a:srgbClr val="FB6C1F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r>
                  <a:rPr lang="en-US" altLang="zh-CN" b="1" dirty="0">
                    <a:solidFill>
                      <a:srgbClr val="FB6C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zh-CN" altLang="en-US" b="1" dirty="0">
                  <a:solidFill>
                    <a:srgbClr val="FB6C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14"/>
            <p:cNvSpPr/>
            <p:nvPr/>
          </p:nvSpPr>
          <p:spPr>
            <a:xfrm>
              <a:off x="357980" y="3107491"/>
              <a:ext cx="2336801" cy="13849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Tittle Here, Your Tittle Here</a:t>
              </a:r>
            </a:p>
            <a:p>
              <a:pPr lvl="0" algn="ctr">
                <a:lnSpc>
                  <a:spcPct val="200000"/>
                </a:lnSpc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44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239693" y="411806"/>
            <a:ext cx="3583966" cy="1704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9301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3851" y="898545"/>
            <a:ext cx="6596875" cy="65359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394484">
            <a:off x="4553958" y="4805968"/>
            <a:ext cx="1285598" cy="8482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76572" y="2353113"/>
            <a:ext cx="24533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0" algn="dist" eaLnBrk="1" hangingPunct="1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Part  2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28700" y="3076290"/>
            <a:ext cx="4400550" cy="1839765"/>
            <a:chOff x="-159595" y="3946948"/>
            <a:chExt cx="3771214" cy="1839765"/>
          </a:xfrm>
        </p:grpSpPr>
        <p:sp>
          <p:nvSpPr>
            <p:cNvPr id="13" name="TextBox 9"/>
            <p:cNvSpPr txBox="1"/>
            <p:nvPr/>
          </p:nvSpPr>
          <p:spPr>
            <a:xfrm>
              <a:off x="20488" y="3946948"/>
              <a:ext cx="3024187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indent="0" algn="ctr" eaLnBrk="1" hangingPunct="1"/>
              <a:r>
                <a:rPr lang="en-US" altLang="zh-CN" sz="4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Tittle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159595" y="4863229"/>
              <a:ext cx="3771214" cy="92348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95363" y="1720850"/>
            <a:ext cx="5862637" cy="1089025"/>
            <a:chOff x="995363" y="1720850"/>
            <a:chExt cx="5862637" cy="1089025"/>
          </a:xfrm>
        </p:grpSpPr>
        <p:sp>
          <p:nvSpPr>
            <p:cNvPr id="24580" name="Rounded Rectangle 19"/>
            <p:cNvSpPr/>
            <p:nvPr/>
          </p:nvSpPr>
          <p:spPr>
            <a:xfrm>
              <a:off x="995363" y="1793875"/>
              <a:ext cx="5862637" cy="101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3500" dirty="0">
                <a:solidFill>
                  <a:srgbClr val="FFFFFF"/>
                </a:solidFill>
              </a:endParaRPr>
            </a:p>
          </p:txBody>
        </p:sp>
        <p:sp>
          <p:nvSpPr>
            <p:cNvPr id="24581" name="Rounded Rectangle 20"/>
            <p:cNvSpPr/>
            <p:nvPr/>
          </p:nvSpPr>
          <p:spPr>
            <a:xfrm>
              <a:off x="995363" y="1720850"/>
              <a:ext cx="5862637" cy="1017588"/>
            </a:xfrm>
            <a:prstGeom prst="roundRect">
              <a:avLst>
                <a:gd name="adj" fmla="val 50000"/>
              </a:avLst>
            </a:prstGeom>
            <a:solidFill>
              <a:srgbClr val="FF8800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3500" dirty="0">
                <a:solidFill>
                  <a:srgbClr val="FFFFFF"/>
                </a:solidFill>
              </a:endParaRPr>
            </a:p>
          </p:txBody>
        </p:sp>
        <p:sp>
          <p:nvSpPr>
            <p:cNvPr id="24599" name="Text Placeholder 3"/>
            <p:cNvSpPr txBox="1"/>
            <p:nvPr/>
          </p:nvSpPr>
          <p:spPr>
            <a:xfrm>
              <a:off x="1201737" y="1952625"/>
              <a:ext cx="674297" cy="5540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217930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979612" y="1808163"/>
              <a:ext cx="4249737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5363" y="3340100"/>
            <a:ext cx="5862637" cy="1089025"/>
            <a:chOff x="995363" y="3206750"/>
            <a:chExt cx="5862637" cy="1089025"/>
          </a:xfrm>
        </p:grpSpPr>
        <p:sp>
          <p:nvSpPr>
            <p:cNvPr id="24584" name="Rounded Rectangle 36"/>
            <p:cNvSpPr/>
            <p:nvPr/>
          </p:nvSpPr>
          <p:spPr>
            <a:xfrm>
              <a:off x="995363" y="3279775"/>
              <a:ext cx="5862637" cy="101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3500" dirty="0">
                <a:solidFill>
                  <a:srgbClr val="FFFFFF"/>
                </a:solidFill>
              </a:endParaRPr>
            </a:p>
          </p:txBody>
        </p:sp>
        <p:sp>
          <p:nvSpPr>
            <p:cNvPr id="24585" name="Rounded Rectangle 37"/>
            <p:cNvSpPr/>
            <p:nvPr/>
          </p:nvSpPr>
          <p:spPr>
            <a:xfrm>
              <a:off x="995363" y="3206750"/>
              <a:ext cx="5862637" cy="1016000"/>
            </a:xfrm>
            <a:prstGeom prst="roundRect">
              <a:avLst>
                <a:gd name="adj" fmla="val 50000"/>
              </a:avLst>
            </a:prstGeom>
            <a:solidFill>
              <a:srgbClr val="FF8800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3500" dirty="0">
                <a:solidFill>
                  <a:srgbClr val="FFFFFF"/>
                </a:solidFill>
              </a:endParaRPr>
            </a:p>
          </p:txBody>
        </p:sp>
        <p:sp>
          <p:nvSpPr>
            <p:cNvPr id="24600" name="Text Placeholder 3"/>
            <p:cNvSpPr txBox="1"/>
            <p:nvPr/>
          </p:nvSpPr>
          <p:spPr>
            <a:xfrm>
              <a:off x="1201738" y="3433763"/>
              <a:ext cx="674296" cy="554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217930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79613" y="3251200"/>
              <a:ext cx="4249736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5363" y="4854575"/>
            <a:ext cx="5862637" cy="1089025"/>
            <a:chOff x="995363" y="4625975"/>
            <a:chExt cx="5862637" cy="1089025"/>
          </a:xfrm>
        </p:grpSpPr>
        <p:sp>
          <p:nvSpPr>
            <p:cNvPr id="24588" name="Rounded Rectangle 44"/>
            <p:cNvSpPr/>
            <p:nvPr/>
          </p:nvSpPr>
          <p:spPr>
            <a:xfrm>
              <a:off x="995363" y="4699000"/>
              <a:ext cx="5862637" cy="101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3500" dirty="0">
                <a:solidFill>
                  <a:srgbClr val="FFFFFF"/>
                </a:solidFill>
              </a:endParaRPr>
            </a:p>
          </p:txBody>
        </p:sp>
        <p:sp>
          <p:nvSpPr>
            <p:cNvPr id="24589" name="Rounded Rectangle 45"/>
            <p:cNvSpPr/>
            <p:nvPr/>
          </p:nvSpPr>
          <p:spPr>
            <a:xfrm>
              <a:off x="995363" y="4625975"/>
              <a:ext cx="5862637" cy="1017588"/>
            </a:xfrm>
            <a:prstGeom prst="roundRect">
              <a:avLst>
                <a:gd name="adj" fmla="val 50000"/>
              </a:avLst>
            </a:prstGeom>
            <a:solidFill>
              <a:srgbClr val="FF8800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374775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3500" dirty="0">
                <a:solidFill>
                  <a:srgbClr val="FFFFFF"/>
                </a:solidFill>
              </a:endParaRPr>
            </a:p>
          </p:txBody>
        </p:sp>
        <p:sp>
          <p:nvSpPr>
            <p:cNvPr id="24601" name="Text Placeholder 3"/>
            <p:cNvSpPr txBox="1"/>
            <p:nvPr/>
          </p:nvSpPr>
          <p:spPr>
            <a:xfrm>
              <a:off x="1201737" y="4840288"/>
              <a:ext cx="674297" cy="554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b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217930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79612" y="4708525"/>
              <a:ext cx="4097337" cy="86314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Leelawadee UI Semilight" panose="020B0402040204020203" pitchFamily="34" charset="-34"/>
                </a:rPr>
                <a:t>leave night , Not a sound from the pavement Has the moon lost her memory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19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19057" y="1851578"/>
            <a:ext cx="2616590" cy="4195204"/>
            <a:chOff x="872200" y="2025749"/>
            <a:chExt cx="2616590" cy="4195204"/>
          </a:xfrm>
        </p:grpSpPr>
        <p:grpSp>
          <p:nvGrpSpPr>
            <p:cNvPr id="6" name="组合 5"/>
            <p:cNvGrpSpPr/>
            <p:nvPr/>
          </p:nvGrpSpPr>
          <p:grpSpPr>
            <a:xfrm>
              <a:off x="1092877" y="2025749"/>
              <a:ext cx="2038057" cy="2038057"/>
              <a:chOff x="890367" y="1941342"/>
              <a:chExt cx="2270762" cy="227076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0367" y="1941342"/>
                <a:ext cx="2270762" cy="227076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672" y="1993510"/>
                <a:ext cx="2172288" cy="2172288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872200" y="4643480"/>
              <a:ext cx="2616590" cy="1577473"/>
              <a:chOff x="44559" y="4352921"/>
              <a:chExt cx="2861655" cy="1577473"/>
            </a:xfrm>
          </p:grpSpPr>
          <p:sp>
            <p:nvSpPr>
              <p:cNvPr id="14" name="TextBox 9"/>
              <p:cNvSpPr txBox="1"/>
              <p:nvPr/>
            </p:nvSpPr>
            <p:spPr>
              <a:xfrm>
                <a:off x="205116" y="4352921"/>
                <a:ext cx="2370470" cy="400050"/>
              </a:xfrm>
              <a:prstGeom prst="rect">
                <a:avLst/>
              </a:prstGeom>
              <a:solidFill>
                <a:srgbClr val="FF8800"/>
              </a:solidFill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Tittle Here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4559" y="4683631"/>
                <a:ext cx="2861655" cy="124676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071260" y="1851578"/>
            <a:ext cx="2616590" cy="4195204"/>
            <a:chOff x="872200" y="2025749"/>
            <a:chExt cx="2616590" cy="4195204"/>
          </a:xfrm>
        </p:grpSpPr>
        <p:grpSp>
          <p:nvGrpSpPr>
            <p:cNvPr id="18" name="组合 17"/>
            <p:cNvGrpSpPr/>
            <p:nvPr/>
          </p:nvGrpSpPr>
          <p:grpSpPr>
            <a:xfrm>
              <a:off x="1092877" y="2025749"/>
              <a:ext cx="2038057" cy="2038057"/>
              <a:chOff x="890367" y="1941342"/>
              <a:chExt cx="2270762" cy="227076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890367" y="1941342"/>
                <a:ext cx="2270762" cy="227076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672" y="1993510"/>
                <a:ext cx="2172288" cy="2172288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872200" y="4643480"/>
              <a:ext cx="2616590" cy="1577473"/>
              <a:chOff x="44559" y="4352921"/>
              <a:chExt cx="2861655" cy="1577473"/>
            </a:xfrm>
          </p:grpSpPr>
          <p:sp>
            <p:nvSpPr>
              <p:cNvPr id="20" name="TextBox 9"/>
              <p:cNvSpPr txBox="1"/>
              <p:nvPr/>
            </p:nvSpPr>
            <p:spPr>
              <a:xfrm>
                <a:off x="205116" y="4352921"/>
                <a:ext cx="2370470" cy="400050"/>
              </a:xfrm>
              <a:prstGeom prst="rect">
                <a:avLst/>
              </a:prstGeom>
              <a:solidFill>
                <a:srgbClr val="FF8800"/>
              </a:solidFill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Tittle Here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4559" y="4683631"/>
                <a:ext cx="2861655" cy="124676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923463" y="1851578"/>
            <a:ext cx="2616590" cy="4195204"/>
            <a:chOff x="872200" y="2025749"/>
            <a:chExt cx="2616590" cy="4195204"/>
          </a:xfrm>
        </p:grpSpPr>
        <p:grpSp>
          <p:nvGrpSpPr>
            <p:cNvPr id="25" name="组合 24"/>
            <p:cNvGrpSpPr/>
            <p:nvPr/>
          </p:nvGrpSpPr>
          <p:grpSpPr>
            <a:xfrm>
              <a:off x="1092877" y="2025749"/>
              <a:ext cx="2038057" cy="2038057"/>
              <a:chOff x="890367" y="1941342"/>
              <a:chExt cx="2270762" cy="227076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890367" y="1941342"/>
                <a:ext cx="2270762" cy="227076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672" y="1993510"/>
                <a:ext cx="2172288" cy="2172288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6" name="组合 25"/>
            <p:cNvGrpSpPr/>
            <p:nvPr/>
          </p:nvGrpSpPr>
          <p:grpSpPr>
            <a:xfrm>
              <a:off x="872200" y="4643480"/>
              <a:ext cx="2616590" cy="1577473"/>
              <a:chOff x="44559" y="4352921"/>
              <a:chExt cx="2861655" cy="1577473"/>
            </a:xfrm>
          </p:grpSpPr>
          <p:sp>
            <p:nvSpPr>
              <p:cNvPr id="27" name="TextBox 9"/>
              <p:cNvSpPr txBox="1"/>
              <p:nvPr/>
            </p:nvSpPr>
            <p:spPr>
              <a:xfrm>
                <a:off x="205116" y="4352921"/>
                <a:ext cx="2370470" cy="400050"/>
              </a:xfrm>
              <a:prstGeom prst="rect">
                <a:avLst/>
              </a:prstGeom>
              <a:solidFill>
                <a:srgbClr val="FF8800"/>
              </a:solidFill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lvl="0" indent="0" eaLnBrk="1" hangingPunct="1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Tittle Here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4559" y="4683631"/>
                <a:ext cx="2861655" cy="1246763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leave night , Not a sound from the pavement Has the moon lost her memory </a:t>
                </a:r>
                <a:endParaRPr lang="zh-CN" altLang="en-US" sz="1200" dirty="0"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857250" y="438586"/>
            <a:ext cx="3124200" cy="567249"/>
            <a:chOff x="857250" y="438586"/>
            <a:chExt cx="3124200" cy="56724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57250" y="438586"/>
              <a:ext cx="1009650" cy="567249"/>
            </a:xfrm>
            <a:prstGeom prst="rect">
              <a:avLst/>
            </a:prstGeom>
          </p:spPr>
        </p:pic>
        <p:sp>
          <p:nvSpPr>
            <p:cNvPr id="33" name="TextBox 9"/>
            <p:cNvSpPr txBox="1"/>
            <p:nvPr/>
          </p:nvSpPr>
          <p:spPr>
            <a:xfrm>
              <a:off x="2043017" y="491378"/>
              <a:ext cx="193843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lvl="0" indent="0" algn="dist" eaLnBrk="1" hangingPunct="1"/>
              <a:r>
                <a:rPr lang="en-US" altLang="zh-CN" sz="2400" dirty="0">
                  <a:latin typeface="Impact" panose="020B0806030902050204" pitchFamily="34" charset="0"/>
                  <a:ea typeface="微软雅黑" panose="020B0503020204020204" pitchFamily="34" charset="-122"/>
                </a:rPr>
                <a:t>Tittle Here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Microsoft Office PowerPoint</Application>
  <PresentationFormat>宽屏</PresentationFormat>
  <Paragraphs>202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DotumChe</vt:lpstr>
      <vt:lpstr>方正兰亭超细黑简体</vt:lpstr>
      <vt:lpstr>方正兰亭粗黑_GBK</vt:lpstr>
      <vt:lpstr>方正兰亭纤黑_GBK</vt:lpstr>
      <vt:lpstr>方正兰亭中粗黑_GBK</vt:lpstr>
      <vt:lpstr>华文琥珀</vt:lpstr>
      <vt:lpstr>宋体</vt:lpstr>
      <vt:lpstr>微软雅黑</vt:lpstr>
      <vt:lpstr>Arial</vt:lpstr>
      <vt:lpstr>Calibri</vt:lpstr>
      <vt:lpstr>Calibri Light</vt:lpstr>
      <vt:lpstr>Ebrima</vt:lpstr>
      <vt:lpstr>Impact</vt:lpstr>
      <vt:lpstr>Leelawadee UI Semilight</vt:lpstr>
      <vt:lpstr>Microsoft Yi Baiti</vt:lpstr>
      <vt:lpstr>Times New Roman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2021-07-23T00:26:37Z</dcterms:created>
  <dcterms:modified xsi:type="dcterms:W3CDTF">2023-01-10T11:41:17Z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B1B3EB40917645A7AEB8959AD52E9693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