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323" r:id="rId2"/>
    <p:sldId id="319" r:id="rId3"/>
    <p:sldId id="330" r:id="rId4"/>
    <p:sldId id="332" r:id="rId5"/>
    <p:sldId id="333" r:id="rId6"/>
    <p:sldId id="334" r:id="rId7"/>
    <p:sldId id="335" r:id="rId8"/>
    <p:sldId id="359" r:id="rId9"/>
    <p:sldId id="325" r:id="rId10"/>
    <p:sldId id="352" r:id="rId11"/>
    <p:sldId id="358" r:id="rId12"/>
    <p:sldId id="339" r:id="rId13"/>
    <p:sldId id="340" r:id="rId14"/>
    <p:sldId id="341" r:id="rId15"/>
    <p:sldId id="353" r:id="rId16"/>
    <p:sldId id="342" r:id="rId17"/>
    <p:sldId id="343" r:id="rId18"/>
    <p:sldId id="344" r:id="rId19"/>
    <p:sldId id="345" r:id="rId20"/>
    <p:sldId id="346" r:id="rId21"/>
    <p:sldId id="354" r:id="rId22"/>
    <p:sldId id="355" r:id="rId23"/>
    <p:sldId id="356" r:id="rId24"/>
    <p:sldId id="357" r:id="rId25"/>
    <p:sldId id="348" r:id="rId26"/>
    <p:sldId id="347" r:id="rId27"/>
    <p:sldId id="349" r:id="rId28"/>
    <p:sldId id="360" r:id="rId29"/>
    <p:sldId id="327" r:id="rId30"/>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43">
          <p15:clr>
            <a:srgbClr val="A4A3A4"/>
          </p15:clr>
        </p15:guide>
        <p15:guide id="2" pos="38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57C6CF"/>
    <a:srgbClr val="2E74B6"/>
    <a:srgbClr val="B9B9B9"/>
    <a:srgbClr val="BABABA"/>
    <a:srgbClr val="187E72"/>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20" y="-90"/>
      </p:cViewPr>
      <p:guideLst>
        <p:guide orient="horz" pos="2243"/>
        <p:guide pos="38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image" Target="../media/image1.jpe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slideMaster" Target="../slideMasters/slideMaster1.xml"/><Relationship Id="rId5" Type="http://schemas.openxmlformats.org/officeDocument/2006/relationships/tags" Target="../tags/tag11.xml"/><Relationship Id="rId10" Type="http://schemas.openxmlformats.org/officeDocument/2006/relationships/tags" Target="../tags/tag16.xml"/><Relationship Id="rId4" Type="http://schemas.openxmlformats.org/officeDocument/2006/relationships/tags" Target="../tags/tag10.xml"/><Relationship Id="rId9" Type="http://schemas.openxmlformats.org/officeDocument/2006/relationships/tags" Target="../tags/tag15.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69.xml"/><Relationship Id="rId3" Type="http://schemas.openxmlformats.org/officeDocument/2006/relationships/tags" Target="../tags/tag64.xml"/><Relationship Id="rId7" Type="http://schemas.openxmlformats.org/officeDocument/2006/relationships/tags" Target="../tags/tag68.xml"/><Relationship Id="rId12" Type="http://schemas.openxmlformats.org/officeDocument/2006/relationships/image" Target="../media/image1.jpeg"/><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11" Type="http://schemas.openxmlformats.org/officeDocument/2006/relationships/slideMaster" Target="../slideMasters/slideMaster1.xml"/><Relationship Id="rId5" Type="http://schemas.openxmlformats.org/officeDocument/2006/relationships/tags" Target="../tags/tag66.xml"/><Relationship Id="rId10" Type="http://schemas.openxmlformats.org/officeDocument/2006/relationships/tags" Target="../tags/tag71.xml"/><Relationship Id="rId4" Type="http://schemas.openxmlformats.org/officeDocument/2006/relationships/tags" Target="../tags/tag65.xml"/><Relationship Id="rId9" Type="http://schemas.openxmlformats.org/officeDocument/2006/relationships/tags" Target="../tags/tag7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10" Type="http://schemas.openxmlformats.org/officeDocument/2006/relationships/slideMaster" Target="../slideMasters/slideMaster1.xml"/><Relationship Id="rId4" Type="http://schemas.openxmlformats.org/officeDocument/2006/relationships/tags" Target="../tags/tag20.xml"/><Relationship Id="rId9" Type="http://schemas.openxmlformats.org/officeDocument/2006/relationships/tags" Target="../tags/tag25.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tags" Target="../tags/tag31.xml"/><Relationship Id="rId5" Type="http://schemas.openxmlformats.org/officeDocument/2006/relationships/tags" Target="../tags/tag30.xml"/><Relationship Id="rId4" Type="http://schemas.openxmlformats.org/officeDocument/2006/relationships/tags" Target="../tags/tag29.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9.xml"/><Relationship Id="rId3" Type="http://schemas.openxmlformats.org/officeDocument/2006/relationships/tags" Target="../tags/tag34.xml"/><Relationship Id="rId7" Type="http://schemas.openxmlformats.org/officeDocument/2006/relationships/tags" Target="../tags/tag38.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tags" Target="../tags/tag37.xml"/><Relationship Id="rId5" Type="http://schemas.openxmlformats.org/officeDocument/2006/relationships/tags" Target="../tags/tag36.xml"/><Relationship Id="rId4" Type="http://schemas.openxmlformats.org/officeDocument/2006/relationships/tags" Target="../tags/tag35.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slideMaster" Target="../slideMasters/slideMaster1.xml"/><Relationship Id="rId4" Type="http://schemas.openxmlformats.org/officeDocument/2006/relationships/tags" Target="../tags/tag43.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Master" Target="../slideMasters/slideMaster1.xml"/><Relationship Id="rId5" Type="http://schemas.openxmlformats.org/officeDocument/2006/relationships/tags" Target="../tags/tag57.xml"/><Relationship Id="rId4" Type="http://schemas.openxmlformats.org/officeDocument/2006/relationships/tags" Target="../tags/tag5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13" name="图片 12"/>
          <p:cNvPicPr>
            <a:picLocks noChangeAspect="1"/>
          </p:cNvPicPr>
          <p:nvPr>
            <p:custDataLst>
              <p:tags r:id="rId1"/>
            </p:custDataLst>
          </p:nvPr>
        </p:nvPicPr>
        <p:blipFill rotWithShape="1">
          <a:blip r:embed="rId12" cstate="email"/>
          <a:srcRect/>
          <a:stretch>
            <a:fillRect/>
          </a:stretch>
        </p:blipFill>
        <p:spPr>
          <a:xfrm>
            <a:off x="1" y="-2"/>
            <a:ext cx="12191999" cy="4542287"/>
          </a:xfrm>
          <a:prstGeom prst="rect">
            <a:avLst/>
          </a:prstGeom>
        </p:spPr>
      </p:pic>
      <p:sp>
        <p:nvSpPr>
          <p:cNvPr id="5" name="矩形 4"/>
          <p:cNvSpPr/>
          <p:nvPr>
            <p:custDataLst>
              <p:tags r:id="rId2"/>
            </p:custDataLst>
          </p:nvPr>
        </p:nvSpPr>
        <p:spPr>
          <a:xfrm>
            <a:off x="0" y="5637213"/>
            <a:ext cx="12192000" cy="1220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6" name="等腰三角形 5"/>
          <p:cNvSpPr/>
          <p:nvPr>
            <p:custDataLst>
              <p:tags r:id="rId3"/>
            </p:custDataLst>
          </p:nvPr>
        </p:nvSpPr>
        <p:spPr>
          <a:xfrm rot="5400000" flipV="1">
            <a:off x="4187031" y="-1146968"/>
            <a:ext cx="3817937" cy="121920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7" name="直角三角形 6"/>
          <p:cNvSpPr/>
          <p:nvPr>
            <p:custDataLst>
              <p:tags r:id="rId4"/>
            </p:custDataLst>
          </p:nvPr>
        </p:nvSpPr>
        <p:spPr>
          <a:xfrm>
            <a:off x="0" y="3621088"/>
            <a:ext cx="12192000" cy="3236912"/>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8" name="直角三角形 7"/>
          <p:cNvSpPr/>
          <p:nvPr>
            <p:custDataLst>
              <p:tags r:id="rId5"/>
            </p:custDataLst>
          </p:nvPr>
        </p:nvSpPr>
        <p:spPr>
          <a:xfrm flipH="1">
            <a:off x="0" y="3048000"/>
            <a:ext cx="12192000" cy="3813175"/>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2" name="标题 1"/>
          <p:cNvSpPr>
            <a:spLocks noGrp="1"/>
          </p:cNvSpPr>
          <p:nvPr>
            <p:ph type="ctrTitle" hasCustomPrompt="1"/>
            <p:custDataLst>
              <p:tags r:id="rId6"/>
            </p:custDataLst>
          </p:nvPr>
        </p:nvSpPr>
        <p:spPr>
          <a:xfrm>
            <a:off x="6667500" y="4614350"/>
            <a:ext cx="5435600" cy="1053581"/>
          </a:xfrm>
          <a:noFill/>
        </p:spPr>
        <p:txBody>
          <a:bodyPr anchor="b">
            <a:normAutofit/>
          </a:bodyPr>
          <a:lstStyle>
            <a:lvl1pPr algn="r">
              <a:defRPr sz="4800" b="1">
                <a:solidFill>
                  <a:srgbClr val="000000"/>
                </a:solidFill>
              </a:defRPr>
            </a:lvl1pPr>
          </a:lstStyle>
          <a:p>
            <a:r>
              <a:rPr lang="zh-CN" altLang="en-US" noProof="1"/>
              <a:t>单击此处编辑标题</a:t>
            </a:r>
          </a:p>
        </p:txBody>
      </p:sp>
      <p:sp>
        <p:nvSpPr>
          <p:cNvPr id="3" name="副标题 2"/>
          <p:cNvSpPr>
            <a:spLocks noGrp="1"/>
          </p:cNvSpPr>
          <p:nvPr>
            <p:ph type="subTitle" idx="1"/>
            <p:custDataLst>
              <p:tags r:id="rId7"/>
            </p:custDataLst>
          </p:nvPr>
        </p:nvSpPr>
        <p:spPr>
          <a:xfrm>
            <a:off x="6667500" y="5739996"/>
            <a:ext cx="5435600" cy="504000"/>
          </a:xfrm>
          <a:noFill/>
        </p:spPr>
        <p:txBody>
          <a:bodyPr>
            <a:normAutofit/>
          </a:bodyPr>
          <a:lstStyle>
            <a:lvl1pPr marL="0" indent="0" algn="r">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p>
        </p:txBody>
      </p:sp>
      <p:sp>
        <p:nvSpPr>
          <p:cNvPr id="9" name="日期占位符 3"/>
          <p:cNvSpPr>
            <a:spLocks noGrp="1"/>
          </p:cNvSpPr>
          <p:nvPr>
            <p:ph type="dt" sz="half" idx="10"/>
            <p:custDataLst>
              <p:tags r:id="rId8"/>
            </p:custDataLst>
          </p:nvPr>
        </p:nvSpPr>
        <p:spPr/>
        <p:txBody>
          <a:bodyPr/>
          <a:lstStyle>
            <a:lvl1pPr>
              <a:defRPr/>
            </a:lvl1pPr>
          </a:lstStyle>
          <a:p>
            <a:pPr>
              <a:defRPr/>
            </a:pPr>
            <a:endParaRPr lang="zh-CN" altLang="en-US"/>
          </a:p>
        </p:txBody>
      </p:sp>
      <p:sp>
        <p:nvSpPr>
          <p:cNvPr id="10" name="页脚占位符 4"/>
          <p:cNvSpPr>
            <a:spLocks noGrp="1"/>
          </p:cNvSpPr>
          <p:nvPr>
            <p:ph type="ftr" sz="quarter" idx="11"/>
            <p:custDataLst>
              <p:tags r:id="rId9"/>
            </p:custDataLst>
          </p:nvPr>
        </p:nvSpPr>
        <p:spPr/>
        <p:txBody>
          <a:bodyPr/>
          <a:lstStyle>
            <a:lvl1pPr>
              <a:defRPr/>
            </a:lvl1pPr>
          </a:lstStyle>
          <a:p>
            <a:pPr>
              <a:defRPr/>
            </a:pPr>
            <a:endParaRPr lang="zh-CN" altLang="en-US"/>
          </a:p>
        </p:txBody>
      </p:sp>
      <p:sp>
        <p:nvSpPr>
          <p:cNvPr id="11" name="灯片编号占位符 5"/>
          <p:cNvSpPr>
            <a:spLocks noGrp="1"/>
          </p:cNvSpPr>
          <p:nvPr>
            <p:ph type="sldNum" sz="quarter" idx="12"/>
            <p:custDataLst>
              <p:tags r:id="rId10"/>
            </p:custDataLst>
          </p:nvPr>
        </p:nvSpPr>
        <p:spPr/>
        <p:txBody>
          <a:bodyPr/>
          <a:lstStyle>
            <a:lvl1pPr>
              <a:defRPr/>
            </a:lvl1pPr>
          </a:lstStyle>
          <a:p>
            <a:pPr>
              <a:defRPr/>
            </a:pPr>
            <a:fld id="{8772FFEC-5704-4A3E-837E-93B721BC27BB}" type="slidenum">
              <a:rPr lang="zh-CN" altLang="en-US"/>
              <a:t>‹#›</a:t>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custDataLst>
              <p:tags r:id="rId1"/>
            </p:custDataLst>
          </p:nvPr>
        </p:nvSpPr>
        <p:spPr>
          <a:xfrm>
            <a:off x="669930" y="952508"/>
            <a:ext cx="10852237" cy="5388907"/>
          </a:xfrm>
        </p:spPr>
        <p:txBody>
          <a:bodyPr/>
          <a:lstStyle>
            <a:lvl1pPr>
              <a:defRPr/>
            </a:lvl1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3" name="日期占位符 3"/>
          <p:cNvSpPr>
            <a:spLocks noGrp="1"/>
          </p:cNvSpPr>
          <p:nvPr>
            <p:ph type="dt" sz="half" idx="14"/>
            <p:custDataLst>
              <p:tags r:id="rId2"/>
            </p:custDataLst>
          </p:nvPr>
        </p:nvSpPr>
        <p:spPr/>
        <p:txBody>
          <a:bodyPr/>
          <a:lstStyle>
            <a:lvl1pPr>
              <a:defRPr/>
            </a:lvl1pPr>
          </a:lstStyle>
          <a:p>
            <a:pPr>
              <a:defRPr/>
            </a:pPr>
            <a:endParaRPr lang="zh-CN" altLang="en-US"/>
          </a:p>
        </p:txBody>
      </p:sp>
      <p:sp>
        <p:nvSpPr>
          <p:cNvPr id="4" name="页脚占位符 4"/>
          <p:cNvSpPr>
            <a:spLocks noGrp="1"/>
          </p:cNvSpPr>
          <p:nvPr>
            <p:ph type="ftr" sz="quarter" idx="15"/>
            <p:custDataLst>
              <p:tags r:id="rId3"/>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6"/>
            <p:custDataLst>
              <p:tags r:id="rId4"/>
            </p:custDataLst>
          </p:nvPr>
        </p:nvSpPr>
        <p:spPr/>
        <p:txBody>
          <a:bodyPr/>
          <a:lstStyle>
            <a:lvl1pPr>
              <a:defRPr/>
            </a:lvl1pPr>
          </a:lstStyle>
          <a:p>
            <a:pPr>
              <a:defRPr/>
            </a:pPr>
            <a:fld id="{5E5EBB0C-5A13-436A-8D2C-3DC1B1265DA7}" type="slidenum">
              <a:rPr lang="zh-CN" altLang="en-US"/>
              <a:t>‹#›</a:t>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13" name="图片 12"/>
          <p:cNvPicPr>
            <a:picLocks noChangeAspect="1"/>
          </p:cNvPicPr>
          <p:nvPr>
            <p:custDataLst>
              <p:tags r:id="rId1"/>
            </p:custDataLst>
          </p:nvPr>
        </p:nvPicPr>
        <p:blipFill rotWithShape="1">
          <a:blip r:embed="rId12" cstate="email"/>
          <a:srcRect/>
          <a:stretch>
            <a:fillRect/>
          </a:stretch>
        </p:blipFill>
        <p:spPr>
          <a:xfrm>
            <a:off x="1" y="-2"/>
            <a:ext cx="12191999" cy="4542287"/>
          </a:xfrm>
          <a:prstGeom prst="rect">
            <a:avLst/>
          </a:prstGeom>
        </p:spPr>
      </p:pic>
      <p:sp>
        <p:nvSpPr>
          <p:cNvPr id="5" name="矩形 4"/>
          <p:cNvSpPr/>
          <p:nvPr>
            <p:custDataLst>
              <p:tags r:id="rId2"/>
            </p:custDataLst>
          </p:nvPr>
        </p:nvSpPr>
        <p:spPr>
          <a:xfrm>
            <a:off x="0" y="5637213"/>
            <a:ext cx="12192000" cy="12207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6" name="等腰三角形 5"/>
          <p:cNvSpPr/>
          <p:nvPr>
            <p:custDataLst>
              <p:tags r:id="rId3"/>
            </p:custDataLst>
          </p:nvPr>
        </p:nvSpPr>
        <p:spPr>
          <a:xfrm rot="5400000" flipV="1">
            <a:off x="4187031" y="-1146968"/>
            <a:ext cx="3817937" cy="12192000"/>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7" name="直角三角形 6"/>
          <p:cNvSpPr/>
          <p:nvPr>
            <p:custDataLst>
              <p:tags r:id="rId4"/>
            </p:custDataLst>
          </p:nvPr>
        </p:nvSpPr>
        <p:spPr>
          <a:xfrm>
            <a:off x="0" y="3621088"/>
            <a:ext cx="12192000" cy="3236912"/>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8" name="直角三角形 7"/>
          <p:cNvSpPr/>
          <p:nvPr>
            <p:custDataLst>
              <p:tags r:id="rId5"/>
            </p:custDataLst>
          </p:nvPr>
        </p:nvSpPr>
        <p:spPr>
          <a:xfrm flipH="1">
            <a:off x="0" y="3044825"/>
            <a:ext cx="12192000" cy="3813175"/>
          </a:xfrm>
          <a:prstGeom prst="rtTriangl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sz="2400" noProof="1">
              <a:cs typeface="+mn-ea"/>
            </a:endParaRPr>
          </a:p>
        </p:txBody>
      </p:sp>
      <p:sp>
        <p:nvSpPr>
          <p:cNvPr id="2" name="标题 1"/>
          <p:cNvSpPr>
            <a:spLocks noGrp="1"/>
          </p:cNvSpPr>
          <p:nvPr>
            <p:ph type="title" hasCustomPrompt="1"/>
            <p:custDataLst>
              <p:tags r:id="rId6"/>
            </p:custDataLst>
          </p:nvPr>
        </p:nvSpPr>
        <p:spPr>
          <a:xfrm>
            <a:off x="7429500" y="4290060"/>
            <a:ext cx="4425950" cy="1175385"/>
          </a:xfrm>
        </p:spPr>
        <p:txBody>
          <a:bodyPr rIns="25400" rtlCol="0" anchor="b">
            <a:noAutofit/>
          </a:bodyPr>
          <a:lstStyle>
            <a:lvl1pPr marL="0" marR="0" algn="r" defTabSz="914400" rtl="0" eaLnBrk="1" fontAlgn="auto" latinLnBrk="0" hangingPunct="1">
              <a:lnSpc>
                <a:spcPct val="100000"/>
              </a:lnSpc>
              <a:buNone/>
              <a:defRPr kumimoji="0" lang="zh-CN" altLang="en-US" sz="6600" b="1" i="0" u="none" strike="noStrike" kern="1200" cap="none" spc="600" normalizeH="0" baseline="0" noProof="1" dirty="0">
                <a:solidFill>
                  <a:srgbClr val="2747BE"/>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编辑标题</a:t>
            </a:r>
            <a:endParaRPr noProof="1">
              <a:sym typeface="+mn-ea"/>
            </a:endParaRPr>
          </a:p>
        </p:txBody>
      </p:sp>
      <p:sp>
        <p:nvSpPr>
          <p:cNvPr id="14" name="文本占位符 13"/>
          <p:cNvSpPr>
            <a:spLocks noGrp="1"/>
          </p:cNvSpPr>
          <p:nvPr>
            <p:ph type="body" sz="quarter" idx="14" hasCustomPrompt="1"/>
            <p:custDataLst>
              <p:tags r:id="rId7"/>
            </p:custDataLst>
          </p:nvPr>
        </p:nvSpPr>
        <p:spPr>
          <a:xfrm>
            <a:off x="7429499" y="5540698"/>
            <a:ext cx="4425810" cy="691347"/>
          </a:xfrm>
        </p:spPr>
        <p:txBody>
          <a:bodyPr>
            <a:normAutofit/>
          </a:bodyPr>
          <a:lstStyle>
            <a:lvl1pPr marL="0" indent="0" algn="r">
              <a:buNone/>
              <a:defRPr sz="3200">
                <a:solidFill>
                  <a:srgbClr val="2747BE"/>
                </a:solidFill>
              </a:defRPr>
            </a:lvl1pPr>
            <a:lvl2pPr marL="457200" indent="0">
              <a:buNone/>
              <a:defRPr/>
            </a:lvl2pPr>
          </a:lstStyle>
          <a:p>
            <a:pPr lvl="0"/>
            <a:r>
              <a:rPr lang="zh-CN" altLang="en-US" noProof="1"/>
              <a:t>编辑文本</a:t>
            </a:r>
          </a:p>
        </p:txBody>
      </p:sp>
      <p:sp>
        <p:nvSpPr>
          <p:cNvPr id="9" name="日期占位符 2"/>
          <p:cNvSpPr>
            <a:spLocks noGrp="1"/>
          </p:cNvSpPr>
          <p:nvPr>
            <p:ph type="dt" sz="half" idx="15"/>
            <p:custDataLst>
              <p:tags r:id="rId8"/>
            </p:custDataLst>
          </p:nvPr>
        </p:nvSpPr>
        <p:spPr/>
        <p:txBody>
          <a:bodyPr/>
          <a:lstStyle>
            <a:lvl1pPr>
              <a:defRPr/>
            </a:lvl1pPr>
          </a:lstStyle>
          <a:p>
            <a:pPr>
              <a:defRPr/>
            </a:pPr>
            <a:endParaRPr lang="zh-CN" altLang="en-US"/>
          </a:p>
        </p:txBody>
      </p:sp>
      <p:sp>
        <p:nvSpPr>
          <p:cNvPr id="10" name="页脚占位符 3"/>
          <p:cNvSpPr>
            <a:spLocks noGrp="1"/>
          </p:cNvSpPr>
          <p:nvPr>
            <p:ph type="ftr" sz="quarter" idx="16"/>
            <p:custDataLst>
              <p:tags r:id="rId9"/>
            </p:custDataLst>
          </p:nvPr>
        </p:nvSpPr>
        <p:spPr/>
        <p:txBody>
          <a:bodyPr/>
          <a:lstStyle>
            <a:lvl1pPr>
              <a:defRPr/>
            </a:lvl1pPr>
          </a:lstStyle>
          <a:p>
            <a:pPr>
              <a:defRPr/>
            </a:pPr>
            <a:endParaRPr lang="zh-CN" altLang="en-US"/>
          </a:p>
        </p:txBody>
      </p:sp>
      <p:sp>
        <p:nvSpPr>
          <p:cNvPr id="11" name="灯片编号占位符 4"/>
          <p:cNvSpPr>
            <a:spLocks noGrp="1"/>
          </p:cNvSpPr>
          <p:nvPr>
            <p:ph type="sldNum" sz="quarter" idx="17"/>
            <p:custDataLst>
              <p:tags r:id="rId10"/>
            </p:custDataLst>
          </p:nvPr>
        </p:nvSpPr>
        <p:spPr/>
        <p:txBody>
          <a:bodyPr/>
          <a:lstStyle>
            <a:lvl1pPr>
              <a:defRPr/>
            </a:lvl1pPr>
          </a:lstStyle>
          <a:p>
            <a:pPr>
              <a:defRPr/>
            </a:pPr>
            <a:fld id="{4FC38A87-77AC-48C7-9F0B-A360E0E07000}" type="slidenum">
              <a:rPr lang="zh-CN" altLang="en-US"/>
              <a:t>‹#›</a:t>
            </a:fld>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5" name="Freeform 6"/>
          <p:cNvSpPr>
            <a:spLocks noChangeArrowheads="1"/>
          </p:cNvSpPr>
          <p:nvPr>
            <p:custDataLst>
              <p:tags r:id="rId1"/>
            </p:custDataLst>
          </p:nvPr>
        </p:nvSpPr>
        <p:spPr bwMode="auto">
          <a:xfrm>
            <a:off x="0" y="3879850"/>
            <a:ext cx="4992688" cy="2978150"/>
          </a:xfrm>
          <a:custGeom>
            <a:avLst/>
            <a:gdLst>
              <a:gd name="T0" fmla="*/ 0 w 2348"/>
              <a:gd name="T1" fmla="*/ 0 h 1407"/>
              <a:gd name="T2" fmla="*/ 2348 w 2348"/>
              <a:gd name="T3" fmla="*/ 1407 h 1407"/>
              <a:gd name="T4" fmla="*/ 0 w 2348"/>
              <a:gd name="T5" fmla="*/ 1407 h 1407"/>
              <a:gd name="T6" fmla="*/ 0 w 2348"/>
              <a:gd name="T7" fmla="*/ 0 h 1407"/>
            </a:gdLst>
            <a:ahLst/>
            <a:cxnLst>
              <a:cxn ang="0">
                <a:pos x="T0" y="T1"/>
              </a:cxn>
              <a:cxn ang="0">
                <a:pos x="T2" y="T3"/>
              </a:cxn>
              <a:cxn ang="0">
                <a:pos x="T4" y="T5"/>
              </a:cxn>
              <a:cxn ang="0">
                <a:pos x="T6" y="T7"/>
              </a:cxn>
            </a:cxnLst>
            <a:rect l="0" t="0" r="r" b="b"/>
            <a:pathLst>
              <a:path w="2348" h="1407">
                <a:moveTo>
                  <a:pt x="0" y="0"/>
                </a:moveTo>
                <a:lnTo>
                  <a:pt x="2348" y="1407"/>
                </a:lnTo>
                <a:lnTo>
                  <a:pt x="0" y="1407"/>
                </a:ln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121913" tIns="60956" rIns="121913" bIns="60956"/>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a:p>
        </p:txBody>
      </p:sp>
      <p:sp>
        <p:nvSpPr>
          <p:cNvPr id="6" name="Freeform 7"/>
          <p:cNvSpPr>
            <a:spLocks noChangeArrowheads="1"/>
          </p:cNvSpPr>
          <p:nvPr>
            <p:custDataLst>
              <p:tags r:id="rId2"/>
            </p:custDataLst>
          </p:nvPr>
        </p:nvSpPr>
        <p:spPr bwMode="auto">
          <a:xfrm>
            <a:off x="2830513" y="4400550"/>
            <a:ext cx="9361487" cy="2457450"/>
          </a:xfrm>
          <a:custGeom>
            <a:avLst/>
            <a:gdLst>
              <a:gd name="T0" fmla="*/ 4403 w 4403"/>
              <a:gd name="T1" fmla="*/ 0 h 1161"/>
              <a:gd name="T2" fmla="*/ 4403 w 4403"/>
              <a:gd name="T3" fmla="*/ 1161 h 1161"/>
              <a:gd name="T4" fmla="*/ 0 w 4403"/>
              <a:gd name="T5" fmla="*/ 1161 h 1161"/>
              <a:gd name="T6" fmla="*/ 4403 w 4403"/>
              <a:gd name="T7" fmla="*/ 0 h 1161"/>
            </a:gdLst>
            <a:ahLst/>
            <a:cxnLst>
              <a:cxn ang="0">
                <a:pos x="T0" y="T1"/>
              </a:cxn>
              <a:cxn ang="0">
                <a:pos x="T2" y="T3"/>
              </a:cxn>
              <a:cxn ang="0">
                <a:pos x="T4" y="T5"/>
              </a:cxn>
              <a:cxn ang="0">
                <a:pos x="T6" y="T7"/>
              </a:cxn>
            </a:cxnLst>
            <a:rect l="0" t="0" r="r" b="b"/>
            <a:pathLst>
              <a:path w="4403" h="1161">
                <a:moveTo>
                  <a:pt x="4403" y="0"/>
                </a:moveTo>
                <a:lnTo>
                  <a:pt x="4403" y="1161"/>
                </a:lnTo>
                <a:lnTo>
                  <a:pt x="0" y="1161"/>
                </a:lnTo>
                <a:lnTo>
                  <a:pt x="4403"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lIns="121913" tIns="60956" rIns="121913" bIns="60956"/>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a:p>
        </p:txBody>
      </p:sp>
      <p:sp>
        <p:nvSpPr>
          <p:cNvPr id="7" name="直接连接符 11"/>
          <p:cNvSpPr>
            <a:spLocks noChangeShapeType="1"/>
          </p:cNvSpPr>
          <p:nvPr>
            <p:custDataLst>
              <p:tags r:id="rId3"/>
            </p:custDataLst>
          </p:nvPr>
        </p:nvSpPr>
        <p:spPr bwMode="auto">
          <a:xfrm>
            <a:off x="1920875" y="2790825"/>
            <a:ext cx="5219700" cy="1588"/>
          </a:xfrm>
          <a:prstGeom prst="line">
            <a:avLst/>
          </a:prstGeom>
          <a:noFill/>
          <a:ln w="6350">
            <a:solidFill>
              <a:schemeClr val="accent1"/>
            </a:solidFill>
            <a:bevel/>
          </a:ln>
          <a:extLst>
            <a:ext uri="{909E8E84-426E-40DD-AFC4-6F175D3DCCD1}">
              <a14:hiddenFill xmlns:a14="http://schemas.microsoft.com/office/drawing/2010/main">
                <a:noFill/>
              </a14:hiddenFill>
            </a:ext>
          </a:extLst>
        </p:spPr>
        <p:txBody>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charset="-122"/>
              </a:defRPr>
            </a:lvl9pPr>
          </a:lstStyle>
          <a:p>
            <a:pPr>
              <a:defRPr/>
            </a:pPr>
            <a:endParaRPr lang="zh-CN" altLang="en-US" sz="1900">
              <a:solidFill>
                <a:schemeClr val="accent1"/>
              </a:solidFill>
              <a:sym typeface="Arial" panose="020B0604020202020204" pitchFamily="34" charset="0"/>
            </a:endParaRPr>
          </a:p>
        </p:txBody>
      </p:sp>
      <p:sp>
        <p:nvSpPr>
          <p:cNvPr id="2" name="标题 1"/>
          <p:cNvSpPr>
            <a:spLocks noGrp="1"/>
          </p:cNvSpPr>
          <p:nvPr>
            <p:ph type="title" hasCustomPrompt="1"/>
            <p:custDataLst>
              <p:tags r:id="rId4"/>
            </p:custDataLst>
          </p:nvPr>
        </p:nvSpPr>
        <p:spPr>
          <a:xfrm>
            <a:off x="1675735" y="3503613"/>
            <a:ext cx="5464840" cy="1058408"/>
          </a:xfrm>
        </p:spPr>
        <p:txBody>
          <a:bodyPr rIns="63500">
            <a:noAutofit/>
          </a:bodyPr>
          <a:lstStyle>
            <a:lvl1pPr algn="r">
              <a:defRPr sz="4800" u="none" strike="noStrike" kern="1200" cap="none" spc="300" normalizeH="0">
                <a:solidFill>
                  <a:srgbClr val="000000"/>
                </a:solidFill>
                <a:uFillTx/>
                <a:latin typeface="微软雅黑" panose="020B0503020204020204" charset="-122"/>
                <a:ea typeface="微软雅黑" panose="020B0503020204020204" charset="-122"/>
              </a:defRPr>
            </a:lvl1pPr>
          </a:lstStyle>
          <a:p>
            <a:r>
              <a:rPr lang="zh-CN" altLang="en-US" noProof="1"/>
              <a:t>单击此处编辑标题</a:t>
            </a:r>
          </a:p>
        </p:txBody>
      </p:sp>
      <p:sp>
        <p:nvSpPr>
          <p:cNvPr id="3" name="文本占位符 2"/>
          <p:cNvSpPr>
            <a:spLocks noGrp="1"/>
          </p:cNvSpPr>
          <p:nvPr>
            <p:ph type="body" idx="1" hasCustomPrompt="1"/>
            <p:custDataLst>
              <p:tags r:id="rId5"/>
            </p:custDataLst>
          </p:nvPr>
        </p:nvSpPr>
        <p:spPr>
          <a:xfrm>
            <a:off x="1675735" y="2856230"/>
            <a:ext cx="5464840" cy="586804"/>
          </a:xfrm>
        </p:spPr>
        <p:txBody>
          <a:bodyPr tIns="38100" rIns="76200" bIns="38100" anchor="ctr">
            <a:noAutofit/>
          </a:bodyPr>
          <a:lstStyle>
            <a:lvl1pPr marL="0" indent="0" algn="r" eaLnBrk="1" fontAlgn="base" latinLnBrk="0" hangingPunct="1">
              <a:buNone/>
              <a:defRPr kumimoji="0" lang="zh-CN" altLang="en-US" sz="3200" b="0" i="0" u="none" strike="noStrike" kern="1200" cap="none" spc="150" normalizeH="0" baseline="0" noProof="1">
                <a:solidFill>
                  <a:srgbClr val="000000"/>
                </a:solidFill>
                <a:uFillTx/>
                <a:latin typeface="微软雅黑" panose="020B0503020204020204" charset="-122"/>
                <a:ea typeface="微软雅黑" panose="020B050302020402020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编辑文本</a:t>
            </a:r>
          </a:p>
        </p:txBody>
      </p:sp>
      <p:sp>
        <p:nvSpPr>
          <p:cNvPr id="12" name="文本占位符 11"/>
          <p:cNvSpPr>
            <a:spLocks noGrp="1"/>
          </p:cNvSpPr>
          <p:nvPr>
            <p:ph type="body" sz="quarter" idx="13" hasCustomPrompt="1"/>
            <p:custDataLst>
              <p:tags r:id="rId6"/>
            </p:custDataLst>
          </p:nvPr>
        </p:nvSpPr>
        <p:spPr>
          <a:xfrm>
            <a:off x="1675775" y="2383625"/>
            <a:ext cx="5464800" cy="356400"/>
          </a:xfrm>
        </p:spPr>
        <p:txBody>
          <a:bodyPr anchor="b"/>
          <a:lstStyle>
            <a:lvl1pPr marL="0" indent="0" algn="r">
              <a:buNone/>
              <a:defRPr>
                <a:solidFill>
                  <a:srgbClr val="000000"/>
                </a:solidFill>
              </a:defRPr>
            </a:lvl1pPr>
            <a:lvl2pPr marL="457200" indent="0">
              <a:buNone/>
              <a:defRPr/>
            </a:lvl2pPr>
          </a:lstStyle>
          <a:p>
            <a:pPr lvl="0"/>
            <a:r>
              <a:rPr lang="zh-CN" altLang="en-US" noProof="1"/>
              <a:t>编辑文本</a:t>
            </a:r>
          </a:p>
        </p:txBody>
      </p:sp>
      <p:sp>
        <p:nvSpPr>
          <p:cNvPr id="8" name="日期占位符 3"/>
          <p:cNvSpPr>
            <a:spLocks noGrp="1"/>
          </p:cNvSpPr>
          <p:nvPr>
            <p:ph type="dt" sz="half" idx="14"/>
            <p:custDataLst>
              <p:tags r:id="rId7"/>
            </p:custDataLst>
          </p:nvPr>
        </p:nvSpPr>
        <p:spPr/>
        <p:txBody>
          <a:bodyPr/>
          <a:lstStyle>
            <a:lvl1pPr>
              <a:defRPr/>
            </a:lvl1pPr>
          </a:lstStyle>
          <a:p>
            <a:pPr>
              <a:defRPr/>
            </a:pPr>
            <a:endParaRPr lang="zh-CN" altLang="en-US"/>
          </a:p>
        </p:txBody>
      </p:sp>
      <p:sp>
        <p:nvSpPr>
          <p:cNvPr id="9" name="页脚占位符 4"/>
          <p:cNvSpPr>
            <a:spLocks noGrp="1"/>
          </p:cNvSpPr>
          <p:nvPr>
            <p:ph type="ftr" sz="quarter" idx="15"/>
            <p:custDataLst>
              <p:tags r:id="rId8"/>
            </p:custDataLst>
          </p:nvPr>
        </p:nvSpPr>
        <p:spPr/>
        <p:txBody>
          <a:bodyPr/>
          <a:lstStyle>
            <a:lvl1pPr>
              <a:defRPr/>
            </a:lvl1pPr>
          </a:lstStyle>
          <a:p>
            <a:pPr>
              <a:defRPr/>
            </a:pPr>
            <a:endParaRPr lang="zh-CN" altLang="en-US"/>
          </a:p>
        </p:txBody>
      </p:sp>
      <p:sp>
        <p:nvSpPr>
          <p:cNvPr id="10" name="灯片编号占位符 5"/>
          <p:cNvSpPr>
            <a:spLocks noGrp="1"/>
          </p:cNvSpPr>
          <p:nvPr>
            <p:ph type="sldNum" sz="quarter" idx="16"/>
            <p:custDataLst>
              <p:tags r:id="rId9"/>
            </p:custDataLst>
          </p:nvPr>
        </p:nvSpPr>
        <p:spPr/>
        <p:txBody>
          <a:bodyPr/>
          <a:lstStyle>
            <a:lvl1pPr>
              <a:defRPr/>
            </a:lvl1pPr>
          </a:lstStyle>
          <a:p>
            <a:pPr>
              <a:defRPr/>
            </a:pPr>
            <a:fld id="{DD47DC10-9F80-47CA-9BB0-03FC4730FA43}" type="slidenum">
              <a:rPr lang="zh-CN" altLang="en-US"/>
              <a:t>‹#›</a:t>
            </a:fld>
            <a:endParaRPr lang="zh-CN" altLang="en-US"/>
          </a:p>
        </p:txBody>
      </p:sp>
    </p:spTree>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rgbClr val="2747BE"/>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内容占位符 2"/>
          <p:cNvSpPr>
            <a:spLocks noGrp="1"/>
          </p:cNvSpPr>
          <p:nvPr>
            <p:ph sz="half" idx="1"/>
            <p:custDataLst>
              <p:tags r:id="rId2"/>
            </p:custDataLst>
          </p:nvPr>
        </p:nvSpPr>
        <p:spPr>
          <a:xfrm>
            <a:off x="669930" y="952508"/>
            <a:ext cx="5283242" cy="5388907"/>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rgbClr val="2747BE"/>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2747BE"/>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4" name="内容占位符 3"/>
          <p:cNvSpPr>
            <a:spLocks noGrp="1"/>
          </p:cNvSpPr>
          <p:nvPr>
            <p:ph sz="half" idx="2"/>
            <p:custDataLst>
              <p:tags r:id="rId3"/>
            </p:custDataLst>
          </p:nvPr>
        </p:nvSpPr>
        <p:spPr>
          <a:xfrm>
            <a:off x="6238877" y="952508"/>
            <a:ext cx="5283242"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5" name="日期占位符 3"/>
          <p:cNvSpPr>
            <a:spLocks noGrp="1"/>
          </p:cNvSpPr>
          <p:nvPr>
            <p:ph type="dt" sz="half" idx="10"/>
            <p:custDataLst>
              <p:tags r:id="rId4"/>
            </p:custDataLst>
          </p:nvPr>
        </p:nvSpPr>
        <p:spPr/>
        <p:txBody>
          <a:bodyPr/>
          <a:lstStyle>
            <a:lvl1pPr>
              <a:defRPr/>
            </a:lvl1pPr>
          </a:lstStyle>
          <a:p>
            <a:pPr>
              <a:defRPr/>
            </a:pPr>
            <a:endParaRPr lang="zh-CN" altLang="en-US"/>
          </a:p>
        </p:txBody>
      </p:sp>
      <p:sp>
        <p:nvSpPr>
          <p:cNvPr id="6" name="页脚占位符 4"/>
          <p:cNvSpPr>
            <a:spLocks noGrp="1"/>
          </p:cNvSpPr>
          <p:nvPr>
            <p:ph type="ftr" sz="quarter" idx="11"/>
            <p:custDataLst>
              <p:tags r:id="rId5"/>
            </p:custDataLst>
          </p:nvPr>
        </p:nvSpPr>
        <p:spPr/>
        <p:txBody>
          <a:bodyPr/>
          <a:lstStyle>
            <a:lvl1pPr>
              <a:defRPr/>
            </a:lvl1pPr>
          </a:lstStyle>
          <a:p>
            <a:pPr>
              <a:defRPr/>
            </a:pPr>
            <a:endParaRPr lang="zh-CN" altLang="en-US"/>
          </a:p>
        </p:txBody>
      </p:sp>
      <p:sp>
        <p:nvSpPr>
          <p:cNvPr id="7" name="灯片编号占位符 5"/>
          <p:cNvSpPr>
            <a:spLocks noGrp="1"/>
          </p:cNvSpPr>
          <p:nvPr>
            <p:ph type="sldNum" sz="quarter" idx="12"/>
            <p:custDataLst>
              <p:tags r:id="rId6"/>
            </p:custDataLst>
          </p:nvPr>
        </p:nvSpPr>
        <p:spPr/>
        <p:txBody>
          <a:bodyPr/>
          <a:lstStyle>
            <a:lvl1pPr>
              <a:defRPr/>
            </a:lvl1pPr>
          </a:lstStyle>
          <a:p>
            <a:pPr>
              <a:defRPr/>
            </a:pPr>
            <a:fld id="{BDAEE2AC-368D-4ED2-A387-F07EC13D6107}" type="slidenum">
              <a:rPr lang="zh-CN" altLang="en-US"/>
              <a:t>‹#›</a:t>
            </a:fld>
            <a:endParaRPr lang="zh-CN" altLang="en-US"/>
          </a:p>
        </p:txBody>
      </p:sp>
    </p:spTree>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969892E7-8E64-435E-8CEB-BC9971460E94}"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文本占位符 2"/>
          <p:cNvSpPr>
            <a:spLocks noGrp="1"/>
          </p:cNvSpPr>
          <p:nvPr>
            <p:ph type="body" idx="1"/>
            <p:custDataLst>
              <p:tags r:id="rId2"/>
            </p:custDataLst>
          </p:nvPr>
        </p:nvSpPr>
        <p:spPr>
          <a:xfrm>
            <a:off x="669930" y="952508"/>
            <a:ext cx="5283242" cy="381003"/>
          </a:xfrm>
        </p:spPr>
        <p:txBody>
          <a:bodyPr tIns="38100" rIns="76200" bIns="3810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sym typeface="+mn-ea"/>
              </a:rPr>
              <a:t>单击此处</a:t>
            </a:r>
            <a:r>
              <a:rPr lang="zh-CN" altLang="en-US" noProof="1"/>
              <a:t>编辑母版文本样式</a:t>
            </a:r>
          </a:p>
        </p:txBody>
      </p:sp>
      <p:sp>
        <p:nvSpPr>
          <p:cNvPr id="4" name="内容占位符 3"/>
          <p:cNvSpPr>
            <a:spLocks noGrp="1"/>
          </p:cNvSpPr>
          <p:nvPr>
            <p:ph sz="half" idx="2"/>
            <p:custDataLst>
              <p:tags r:id="rId3"/>
            </p:custDataLst>
          </p:nvPr>
        </p:nvSpPr>
        <p:spPr>
          <a:xfrm>
            <a:off x="669925" y="1406525"/>
            <a:ext cx="5283200"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5" name="文本占位符 4"/>
          <p:cNvSpPr>
            <a:spLocks noGrp="1"/>
          </p:cNvSpPr>
          <p:nvPr>
            <p:ph type="body" sz="quarter" idx="3"/>
            <p:custDataLst>
              <p:tags r:id="rId4"/>
            </p:custDataLst>
          </p:nvPr>
        </p:nvSpPr>
        <p:spPr>
          <a:xfrm>
            <a:off x="6235750" y="952508"/>
            <a:ext cx="5283242" cy="381003"/>
          </a:xfrm>
        </p:spPr>
        <p:txBody>
          <a:bodyPr tIns="38100" rIns="76200" bIns="38100" rtlCol="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sym typeface="+mn-ea"/>
              </a:rPr>
              <a:t>单击此处编辑母版文本样式</a:t>
            </a:r>
          </a:p>
        </p:txBody>
      </p:sp>
      <p:sp>
        <p:nvSpPr>
          <p:cNvPr id="6" name="内容占位符 5"/>
          <p:cNvSpPr>
            <a:spLocks noGrp="1"/>
          </p:cNvSpPr>
          <p:nvPr>
            <p:ph sz="quarter" idx="4"/>
            <p:custDataLst>
              <p:tags r:id="rId5"/>
            </p:custDataLst>
          </p:nvPr>
        </p:nvSpPr>
        <p:spPr>
          <a:xfrm>
            <a:off x="6235750" y="1406525"/>
            <a:ext cx="5283242" cy="4934752"/>
          </a:xfrm>
        </p:spPr>
        <p:txBody>
          <a:bodyPr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lang="zh-CN" altLang="en-US" noProof="1">
                <a:sym typeface="+mn-ea"/>
              </a:rPr>
              <a:t>单击此处编辑母版文本样式</a:t>
            </a:r>
          </a:p>
          <a:p>
            <a:pPr lvl="1"/>
            <a:r>
              <a:rPr lang="zh-CN" altLang="en-US" noProof="1">
                <a:sym typeface="+mn-ea"/>
              </a:rPr>
              <a:t>第二级</a:t>
            </a:r>
          </a:p>
          <a:p>
            <a:pPr lvl="2"/>
            <a:r>
              <a:rPr lang="zh-CN" altLang="en-US" noProof="1">
                <a:sym typeface="+mn-ea"/>
              </a:rPr>
              <a:t>第三级</a:t>
            </a:r>
          </a:p>
          <a:p>
            <a:pPr lvl="3"/>
            <a:r>
              <a:rPr lang="zh-CN" altLang="en-US" noProof="1">
                <a:sym typeface="+mn-ea"/>
              </a:rPr>
              <a:t>第四级</a:t>
            </a:r>
          </a:p>
          <a:p>
            <a:pPr lvl="4"/>
            <a:r>
              <a:rPr lang="zh-CN" altLang="en-US" noProof="1">
                <a:sym typeface="+mn-ea"/>
              </a:rPr>
              <a:t>第五级</a:t>
            </a:r>
            <a:endParaRPr noProof="1">
              <a:sym typeface="+mn-ea"/>
            </a:endParaRPr>
          </a:p>
        </p:txBody>
      </p:sp>
      <p:sp>
        <p:nvSpPr>
          <p:cNvPr id="7" name="日期占位符 3"/>
          <p:cNvSpPr>
            <a:spLocks noGrp="1"/>
          </p:cNvSpPr>
          <p:nvPr>
            <p:ph type="dt" sz="half" idx="10"/>
            <p:custDataLst>
              <p:tags r:id="rId6"/>
            </p:custDataLst>
          </p:nvPr>
        </p:nvSpPr>
        <p:spPr/>
        <p:txBody>
          <a:bodyPr/>
          <a:lstStyle>
            <a:lvl1pPr>
              <a:defRPr/>
            </a:lvl1pPr>
          </a:lstStyle>
          <a:p>
            <a:pPr>
              <a:defRPr/>
            </a:pPr>
            <a:endParaRPr lang="zh-CN" altLang="en-US"/>
          </a:p>
        </p:txBody>
      </p:sp>
      <p:sp>
        <p:nvSpPr>
          <p:cNvPr id="8" name="页脚占位符 4"/>
          <p:cNvSpPr>
            <a:spLocks noGrp="1"/>
          </p:cNvSpPr>
          <p:nvPr>
            <p:ph type="ftr" sz="quarter" idx="11"/>
            <p:custDataLst>
              <p:tags r:id="rId7"/>
            </p:custDataLst>
          </p:nvPr>
        </p:nvSpPr>
        <p:spPr/>
        <p:txBody>
          <a:bodyPr/>
          <a:lstStyle>
            <a:lvl1pPr>
              <a:defRPr/>
            </a:lvl1pPr>
          </a:lstStyle>
          <a:p>
            <a:pPr>
              <a:defRPr/>
            </a:pPr>
            <a:endParaRPr lang="zh-CN" altLang="en-US"/>
          </a:p>
        </p:txBody>
      </p:sp>
      <p:sp>
        <p:nvSpPr>
          <p:cNvPr id="9" name="灯片编号占位符 5"/>
          <p:cNvSpPr>
            <a:spLocks noGrp="1"/>
          </p:cNvSpPr>
          <p:nvPr>
            <p:ph type="sldNum" sz="quarter" idx="12"/>
            <p:custDataLst>
              <p:tags r:id="rId8"/>
            </p:custDataLst>
          </p:nvPr>
        </p:nvSpPr>
        <p:spPr/>
        <p:txBody>
          <a:bodyPr/>
          <a:lstStyle>
            <a:lvl1pPr>
              <a:defRPr/>
            </a:lvl1pPr>
          </a:lstStyle>
          <a:p>
            <a:pPr>
              <a:defRPr/>
            </a:pPr>
            <a:fld id="{69B27451-B61D-4EBD-9E20-9C423E26C623}" type="slidenum">
              <a:rPr lang="zh-CN" altLang="en-US"/>
              <a:t>‹#›</a:t>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rgbClr val="2747BE"/>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日期占位符 3"/>
          <p:cNvSpPr>
            <a:spLocks noGrp="1"/>
          </p:cNvSpPr>
          <p:nvPr>
            <p:ph type="dt" sz="half" idx="10"/>
            <p:custDataLst>
              <p:tags r:id="rId2"/>
            </p:custDataLst>
          </p:nvPr>
        </p:nvSpPr>
        <p:spPr/>
        <p:txBody>
          <a:bodyPr/>
          <a:lstStyle>
            <a:lvl1pPr>
              <a:defRPr/>
            </a:lvl1pPr>
          </a:lstStyle>
          <a:p>
            <a:pPr>
              <a:defRPr/>
            </a:pPr>
            <a:endParaRPr lang="zh-CN" altLang="en-US"/>
          </a:p>
        </p:txBody>
      </p:sp>
      <p:sp>
        <p:nvSpPr>
          <p:cNvPr id="4" name="页脚占位符 4"/>
          <p:cNvSpPr>
            <a:spLocks noGrp="1"/>
          </p:cNvSpPr>
          <p:nvPr>
            <p:ph type="ftr" sz="quarter" idx="11"/>
            <p:custDataLst>
              <p:tags r:id="rId3"/>
            </p:custDataLst>
          </p:nvPr>
        </p:nvSpPr>
        <p:spPr/>
        <p:txBody>
          <a:bodyPr/>
          <a:lstStyle>
            <a:lvl1pPr>
              <a:defRPr/>
            </a:lvl1pPr>
          </a:lstStyle>
          <a:p>
            <a:pPr>
              <a:defRPr/>
            </a:pPr>
            <a:endParaRPr lang="zh-CN" altLang="en-US"/>
          </a:p>
        </p:txBody>
      </p:sp>
      <p:sp>
        <p:nvSpPr>
          <p:cNvPr id="5" name="灯片编号占位符 5"/>
          <p:cNvSpPr>
            <a:spLocks noGrp="1"/>
          </p:cNvSpPr>
          <p:nvPr>
            <p:ph type="sldNum" sz="quarter" idx="12"/>
            <p:custDataLst>
              <p:tags r:id="rId4"/>
            </p:custDataLst>
          </p:nvPr>
        </p:nvSpPr>
        <p:spPr/>
        <p:txBody>
          <a:bodyPr/>
          <a:lstStyle>
            <a:lvl1pPr>
              <a:defRPr/>
            </a:lvl1pPr>
          </a:lstStyle>
          <a:p>
            <a:pPr>
              <a:defRPr/>
            </a:pPr>
            <a:fld id="{49BB12C0-236C-47D9-B21E-53704C811C44}" type="slidenum">
              <a:rPr lang="zh-CN" altLang="en-US"/>
              <a:t>‹#›</a:t>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1"/>
            </p:custDataLst>
          </p:nvPr>
        </p:nvSpPr>
        <p:spPr/>
        <p:txBody>
          <a:bodyPr/>
          <a:lstStyle>
            <a:lvl1pPr>
              <a:defRPr/>
            </a:lvl1pPr>
          </a:lstStyle>
          <a:p>
            <a:fld id="{82F288E0-7875-42C4-84C8-98DBBD3BF4D2}" type="datetimeFigureOut">
              <a:rPr lang="zh-CN" altLang="en-US" smtClean="0"/>
              <a:t>2023-01-17</a:t>
            </a:fld>
            <a:endParaRPr lang="zh-CN" altLang="en-US"/>
          </a:p>
        </p:txBody>
      </p:sp>
      <p:sp>
        <p:nvSpPr>
          <p:cNvPr id="3" name="页脚占位符 4"/>
          <p:cNvSpPr>
            <a:spLocks noGrp="1"/>
          </p:cNvSpPr>
          <p:nvPr>
            <p:ph type="ftr" sz="quarter" idx="11"/>
            <p:custDataLst>
              <p:tags r:id="rId2"/>
            </p:custDataLst>
          </p:nvPr>
        </p:nvSpPr>
        <p:spPr/>
        <p:txBody>
          <a:bodyPr/>
          <a:lstStyle>
            <a:lvl1pPr>
              <a:defRPr/>
            </a:lvl1pPr>
          </a:lstStyle>
          <a:p>
            <a:endParaRPr lang="zh-CN" altLang="en-US"/>
          </a:p>
        </p:txBody>
      </p:sp>
      <p:sp>
        <p:nvSpPr>
          <p:cNvPr id="4" name="灯片编号占位符 5"/>
          <p:cNvSpPr>
            <a:spLocks noGrp="1"/>
          </p:cNvSpPr>
          <p:nvPr>
            <p:ph type="sldNum" sz="quarter" idx="12"/>
            <p:custDataLst>
              <p:tags r:id="rId3"/>
            </p:custDataLst>
          </p:nvPr>
        </p:nvSpPr>
        <p:spPr/>
        <p:txBody>
          <a:bodyPr/>
          <a:lstStyle>
            <a:lvl1pPr>
              <a:defRPr/>
            </a:lvl1pPr>
          </a:lstStyle>
          <a:p>
            <a:fld id="{7D9BB5D0-35E4-459D-AEF3-FE4D7C45CC19}" type="slidenum">
              <a:rPr lang="zh-CN" altLang="en-US" smtClean="0"/>
              <a:t>‹#›</a:t>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443234"/>
            <a:ext cx="10852237" cy="441964"/>
          </a:xfrm>
        </p:spPr>
        <p:txBody>
          <a:bodyPr rtlCol="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rgbClr val="000000"/>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图片占位符 2"/>
          <p:cNvSpPr>
            <a:spLocks noGrp="1"/>
          </p:cNvSpPr>
          <p:nvPr>
            <p:ph type="pic" idx="1"/>
            <p:custDataLst>
              <p:tags r:id="rId2"/>
            </p:custDataLst>
          </p:nvPr>
        </p:nvSpPr>
        <p:spPr>
          <a:xfrm>
            <a:off x="669930" y="952508"/>
            <a:ext cx="5283242" cy="5388907"/>
          </a:xfrm>
        </p:spPr>
        <p:txBody>
          <a:bodyPr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r>
              <a:rPr lang="zh-CN" altLang="en-US" noProof="1">
                <a:sym typeface="+mn-ea"/>
              </a:rPr>
              <a:t>单击图标添加图片</a:t>
            </a:r>
          </a:p>
        </p:txBody>
      </p:sp>
      <p:sp>
        <p:nvSpPr>
          <p:cNvPr id="4" name="文本占位符 3"/>
          <p:cNvSpPr>
            <a:spLocks noGrp="1"/>
          </p:cNvSpPr>
          <p:nvPr>
            <p:ph type="body" sz="half" idx="2"/>
            <p:custDataLst>
              <p:tags r:id="rId3"/>
            </p:custDataLst>
          </p:nvPr>
        </p:nvSpPr>
        <p:spPr>
          <a:xfrm>
            <a:off x="6238925" y="952508"/>
            <a:ext cx="5283242" cy="5388907"/>
          </a:xfrm>
        </p:spPr>
        <p:txBody>
          <a:bodyPr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rgbClr val="000000"/>
                </a:solidFill>
                <a:uFillTx/>
                <a:latin typeface="微软雅黑" panose="020B0503020204020204" charset="-122"/>
                <a:ea typeface="微软雅黑" panose="020B0503020204020204" charset="-122"/>
                <a:cs typeface="+mn-cs"/>
                <a:sym typeface="+mn-ea"/>
              </a:defRPr>
            </a:lvl1pPr>
          </a:lstStyle>
          <a:p>
            <a:pPr lvl="0"/>
            <a:r>
              <a:rPr lang="zh-CN" altLang="en-US" noProof="1">
                <a:sym typeface="+mn-ea"/>
              </a:rPr>
              <a:t>单击此处编辑母版文本样式</a:t>
            </a:r>
          </a:p>
        </p:txBody>
      </p:sp>
      <p:sp>
        <p:nvSpPr>
          <p:cNvPr id="5" name="日期占位符 3"/>
          <p:cNvSpPr>
            <a:spLocks noGrp="1"/>
          </p:cNvSpPr>
          <p:nvPr>
            <p:ph type="dt" sz="half" idx="10"/>
            <p:custDataLst>
              <p:tags r:id="rId4"/>
            </p:custDataLst>
          </p:nvPr>
        </p:nvSpPr>
        <p:spPr/>
        <p:txBody>
          <a:bodyPr/>
          <a:lstStyle>
            <a:lvl1pPr>
              <a:defRPr/>
            </a:lvl1pPr>
          </a:lstStyle>
          <a:p>
            <a:pPr>
              <a:defRPr/>
            </a:pPr>
            <a:endParaRPr lang="zh-CN" altLang="en-US"/>
          </a:p>
        </p:txBody>
      </p:sp>
      <p:sp>
        <p:nvSpPr>
          <p:cNvPr id="6" name="页脚占位符 4"/>
          <p:cNvSpPr>
            <a:spLocks noGrp="1"/>
          </p:cNvSpPr>
          <p:nvPr>
            <p:ph type="ftr" sz="quarter" idx="11"/>
            <p:custDataLst>
              <p:tags r:id="rId5"/>
            </p:custDataLst>
          </p:nvPr>
        </p:nvSpPr>
        <p:spPr/>
        <p:txBody>
          <a:bodyPr/>
          <a:lstStyle>
            <a:lvl1pPr>
              <a:defRPr/>
            </a:lvl1pPr>
          </a:lstStyle>
          <a:p>
            <a:pPr>
              <a:defRPr/>
            </a:pPr>
            <a:endParaRPr lang="zh-CN" altLang="en-US"/>
          </a:p>
        </p:txBody>
      </p:sp>
      <p:sp>
        <p:nvSpPr>
          <p:cNvPr id="7" name="灯片编号占位符 5"/>
          <p:cNvSpPr>
            <a:spLocks noGrp="1"/>
          </p:cNvSpPr>
          <p:nvPr>
            <p:ph type="sldNum" sz="quarter" idx="12"/>
            <p:custDataLst>
              <p:tags r:id="rId6"/>
            </p:custDataLst>
          </p:nvPr>
        </p:nvSpPr>
        <p:spPr/>
        <p:txBody>
          <a:bodyPr/>
          <a:lstStyle>
            <a:lvl1pPr>
              <a:defRPr/>
            </a:lvl1pPr>
          </a:lstStyle>
          <a:p>
            <a:pPr>
              <a:defRPr/>
            </a:pPr>
            <a:fld id="{C67445A4-C0BB-452B-A7F3-D7AA9591C7EA}" type="slidenum">
              <a:rPr lang="zh-CN" altLang="en-US"/>
              <a:t>‹#›</a:t>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rtlCol="0" anchor="ctr">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rgbClr val="000000"/>
                </a:solidFill>
                <a:uFillTx/>
                <a:latin typeface="微软雅黑" panose="020B0503020204020204" charset="-122"/>
                <a:ea typeface="微软雅黑" panose="020B0503020204020204" charset="-122"/>
                <a:cs typeface="+mj-cs"/>
                <a:sym typeface="+mn-ea"/>
              </a:defRPr>
            </a:lvl1pPr>
          </a:lstStyle>
          <a:p>
            <a:pPr lvl="0"/>
            <a:r>
              <a:rPr lang="zh-CN" altLang="en-US" noProof="1">
                <a:sym typeface="+mn-ea"/>
              </a:rPr>
              <a:t>单击此处编辑母版标题样式</a:t>
            </a:r>
            <a:endParaRPr noProof="1">
              <a:sym typeface="+mn-ea"/>
            </a:endParaRP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noProof="1">
                <a:sym typeface="+mn-ea"/>
              </a:rPr>
              <a:t>单击此处</a:t>
            </a:r>
            <a:r>
              <a:rPr lang="zh-CN" altLang="en-US" noProof="1"/>
              <a:t>编辑母版文本样式</a:t>
            </a:r>
          </a:p>
          <a:p>
            <a:pPr lvl="1"/>
            <a:r>
              <a:rPr lang="zh-CN" altLang="en-US" noProof="1"/>
              <a:t>第二级</a:t>
            </a:r>
          </a:p>
          <a:p>
            <a:pPr lvl="2"/>
            <a:r>
              <a:rPr lang="zh-CN" altLang="en-US" noProof="1"/>
              <a:t>第三级</a:t>
            </a:r>
          </a:p>
          <a:p>
            <a:pPr lvl="3"/>
            <a:r>
              <a:rPr lang="zh-CN" altLang="en-US" noProof="1"/>
              <a:t>第四级</a:t>
            </a:r>
          </a:p>
          <a:p>
            <a:pPr lvl="4"/>
            <a:r>
              <a:rPr lang="zh-CN" altLang="en-US" noProof="1"/>
              <a:t>第五级</a:t>
            </a:r>
          </a:p>
        </p:txBody>
      </p:sp>
      <p:sp>
        <p:nvSpPr>
          <p:cNvPr id="4" name="日期占位符 3"/>
          <p:cNvSpPr>
            <a:spLocks noGrp="1"/>
          </p:cNvSpPr>
          <p:nvPr>
            <p:ph type="dt" sz="half" idx="10"/>
            <p:custDataLst>
              <p:tags r:id="rId3"/>
            </p:custDataLst>
          </p:nvPr>
        </p:nvSpPr>
        <p:spPr/>
        <p:txBody>
          <a:bodyPr/>
          <a:lstStyle>
            <a:lvl1pPr>
              <a:defRPr/>
            </a:lvl1pPr>
          </a:lstStyle>
          <a:p>
            <a:pPr>
              <a:defRPr/>
            </a:pPr>
            <a:endParaRPr lang="zh-CN" altLang="en-US"/>
          </a:p>
        </p:txBody>
      </p:sp>
      <p:sp>
        <p:nvSpPr>
          <p:cNvPr id="5" name="页脚占位符 4"/>
          <p:cNvSpPr>
            <a:spLocks noGrp="1"/>
          </p:cNvSpPr>
          <p:nvPr>
            <p:ph type="ftr" sz="quarter" idx="11"/>
            <p:custDataLst>
              <p:tags r:id="rId4"/>
            </p:custDataLst>
          </p:nvPr>
        </p:nvSpPr>
        <p:spPr/>
        <p:txBody>
          <a:bodyPr/>
          <a:lstStyle>
            <a:lvl1pPr>
              <a:defRPr/>
            </a:lvl1pPr>
          </a:lstStyle>
          <a:p>
            <a:pPr>
              <a:defRPr/>
            </a:pPr>
            <a:endParaRPr lang="zh-CN" altLang="en-US"/>
          </a:p>
        </p:txBody>
      </p:sp>
      <p:sp>
        <p:nvSpPr>
          <p:cNvPr id="6" name="灯片编号占位符 5"/>
          <p:cNvSpPr>
            <a:spLocks noGrp="1"/>
          </p:cNvSpPr>
          <p:nvPr>
            <p:ph type="sldNum" sz="quarter" idx="12"/>
            <p:custDataLst>
              <p:tags r:id="rId5"/>
            </p:custDataLst>
          </p:nvPr>
        </p:nvSpPr>
        <p:spPr/>
        <p:txBody>
          <a:bodyPr/>
          <a:lstStyle>
            <a:lvl1pPr>
              <a:defRPr/>
            </a:lvl1pPr>
          </a:lstStyle>
          <a:p>
            <a:pPr>
              <a:defRPr/>
            </a:pPr>
            <a:fld id="{19DE868F-D697-40DF-890C-3E7AE3034BAC}" type="slidenum">
              <a:rPr lang="zh-CN" altLang="en-US"/>
              <a:t>‹#›</a:t>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47" Type="http://schemas.openxmlformats.org/officeDocument/2006/relationships/tags" Target="../tags/tag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ags" Target="../tags/tag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ags" Target="../tags/tag1.xml"/><Relationship Id="rId48" Type="http://schemas.openxmlformats.org/officeDocument/2006/relationships/tags" Target="../tags/tag6.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ags" Target="../tags/tag4.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custDataLst>
              <p:tags r:id="rId43"/>
            </p:custDataLst>
          </p:nvPr>
        </p:nvSpPr>
        <p:spPr bwMode="auto">
          <a:xfrm>
            <a:off x="669925" y="442913"/>
            <a:ext cx="10852150" cy="44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38100" rIns="76200" bIns="38100" numCol="1" anchor="t" anchorCtr="0" compatLnSpc="1"/>
          <a:lstStyle/>
          <a:p>
            <a:pPr lvl="0"/>
            <a:r>
              <a:rPr lang="zh-CN" altLang="en-US" dirty="0"/>
              <a:t>单击此处编辑母版标题样式</a:t>
            </a:r>
          </a:p>
        </p:txBody>
      </p:sp>
      <p:sp>
        <p:nvSpPr>
          <p:cNvPr id="1027" name="文本占位符 2"/>
          <p:cNvSpPr>
            <a:spLocks noGrp="1" noChangeArrowheads="1"/>
          </p:cNvSpPr>
          <p:nvPr>
            <p:ph type="body" idx="9"/>
            <p:custDataLst>
              <p:tags r:id="rId44"/>
            </p:custDataLst>
          </p:nvPr>
        </p:nvSpPr>
        <p:spPr bwMode="auto">
          <a:xfrm>
            <a:off x="669925" y="952500"/>
            <a:ext cx="10852150" cy="538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600" tIns="0" rIns="82550" bIns="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45"/>
            </p:custDataLst>
          </p:nvPr>
        </p:nvSpPr>
        <p:spPr>
          <a:xfrm>
            <a:off x="879475" y="6350000"/>
            <a:ext cx="2700338" cy="315913"/>
          </a:xfrm>
          <a:prstGeom prst="rect">
            <a:avLst/>
          </a:prstGeom>
        </p:spPr>
        <p:txBody>
          <a:bodyPr vert="horz" lIns="91440" tIns="45720" rIns="91440" bIns="45720" rtlCol="0" anchor="ctr">
            <a:normAutofit/>
          </a:bodyPr>
          <a:lstStyle>
            <a:lvl1pPr algn="l">
              <a:defRPr sz="1200" noProof="1">
                <a:solidFill>
                  <a:schemeClr val="tx1">
                    <a:tint val="75000"/>
                  </a:schemeClr>
                </a:solidFill>
                <a:ea typeface="微软雅黑" panose="020B0503020204020204" charset="-122"/>
              </a:defRPr>
            </a:lvl1pPr>
          </a:lstStyle>
          <a:p>
            <a:pPr>
              <a:defRPr/>
            </a:pPr>
            <a:endParaRPr lang="zh-CN" altLang="en-US"/>
          </a:p>
        </p:txBody>
      </p:sp>
      <p:sp>
        <p:nvSpPr>
          <p:cNvPr id="5" name="页脚占位符 4"/>
          <p:cNvSpPr>
            <a:spLocks noGrp="1"/>
          </p:cNvSpPr>
          <p:nvPr>
            <p:ph type="ftr" sz="quarter" idx="3"/>
            <p:custDataLst>
              <p:tags r:id="rId46"/>
            </p:custDataLst>
          </p:nvPr>
        </p:nvSpPr>
        <p:spPr>
          <a:xfrm>
            <a:off x="4116388" y="6350000"/>
            <a:ext cx="3959225" cy="315913"/>
          </a:xfrm>
          <a:prstGeom prst="rect">
            <a:avLst/>
          </a:prstGeom>
        </p:spPr>
        <p:txBody>
          <a:bodyPr vert="horz" lIns="91440" tIns="45720" rIns="91440" bIns="45720" rtlCol="0" anchor="ctr">
            <a:normAutofit/>
          </a:bodyPr>
          <a:lstStyle>
            <a:lvl1pPr algn="ctr">
              <a:defRPr sz="1200" noProof="1">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custDataLst>
              <p:tags r:id="rId47"/>
            </p:custDataLst>
          </p:nvPr>
        </p:nvSpPr>
        <p:spPr>
          <a:xfrm>
            <a:off x="8610600" y="6350000"/>
            <a:ext cx="2700338" cy="315913"/>
          </a:xfrm>
          <a:prstGeom prst="rect">
            <a:avLst/>
          </a:prstGeom>
        </p:spPr>
        <p:txBody>
          <a:bodyPr vert="horz" lIns="91440" tIns="45720" rIns="91440" bIns="45720" rtlCol="0" anchor="ctr">
            <a:normAutofit/>
          </a:bodyPr>
          <a:lstStyle>
            <a:lvl1pPr algn="r">
              <a:defRPr sz="1200" noProof="1">
                <a:solidFill>
                  <a:schemeClr val="tx1">
                    <a:tint val="75000"/>
                  </a:schemeClr>
                </a:solidFill>
                <a:ea typeface="微软雅黑" panose="020B0503020204020204" charset="-122"/>
              </a:defRPr>
            </a:lvl1pPr>
          </a:lstStyle>
          <a:p>
            <a:pPr>
              <a:defRPr/>
            </a:pPr>
            <a:fld id="{969892E7-8E64-435E-8CEB-BC9971460E94}" type="slidenum">
              <a:rPr lang="zh-CN" altLang="en-US"/>
              <a:t>‹#›</a:t>
            </a:fld>
            <a:endParaRPr lang="zh-CN" altLang="en-US"/>
          </a:p>
        </p:txBody>
      </p:sp>
      <p:sp>
        <p:nvSpPr>
          <p:cNvPr id="2" name="KSO_TEMPLATE" hidden="1"/>
          <p:cNvSpPr/>
          <p:nvPr>
            <p:custDataLst>
              <p:tags r:id="rId4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Lst>
  <p:hf sldNum="0" hdr="0" ftr="0" dt="0"/>
  <p:txStyles>
    <p:titleStyle>
      <a:lvl1pPr algn="l" rtl="0" eaLnBrk="1" fontAlgn="base" hangingPunct="1">
        <a:spcBef>
          <a:spcPct val="0"/>
        </a:spcBef>
        <a:spcAft>
          <a:spcPct val="0"/>
        </a:spcAft>
        <a:defRPr sz="2400" b="1" kern="1200" spc="200">
          <a:solidFill>
            <a:srgbClr val="000000"/>
          </a:solidFill>
          <a:latin typeface="微软雅黑" panose="020B0503020204020204" charset="-122"/>
          <a:ea typeface="微软雅黑" panose="020B0503020204020204" charset="-122"/>
          <a:cs typeface="+mj-cs"/>
        </a:defRPr>
      </a:lvl1pPr>
      <a:lvl2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2pPr>
      <a:lvl3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3pPr>
      <a:lvl4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4pPr>
      <a:lvl5pPr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5pPr>
      <a:lvl6pPr marL="4572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6pPr>
      <a:lvl7pPr marL="9144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7pPr>
      <a:lvl8pPr marL="13716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8pPr>
      <a:lvl9pPr marL="1828800" algn="l" rtl="0" eaLnBrk="1" fontAlgn="base" hangingPunct="1">
        <a:spcBef>
          <a:spcPct val="0"/>
        </a:spcBef>
        <a:spcAft>
          <a:spcPct val="0"/>
        </a:spcAft>
        <a:defRPr sz="2400" b="1">
          <a:solidFill>
            <a:schemeClr val="tx1"/>
          </a:solidFill>
          <a:latin typeface="微软雅黑" panose="020B0503020204020204" charset="-122"/>
          <a:ea typeface="微软雅黑" panose="020B0503020204020204" charset="-122"/>
        </a:defRPr>
      </a:lvl9pPr>
    </p:titleStyle>
    <p:bodyStyle>
      <a:lvl1pPr marL="228600" indent="-228600" algn="l" rtl="0" eaLnBrk="1" fontAlgn="base" hangingPunct="1">
        <a:lnSpc>
          <a:spcPct val="130000"/>
        </a:lnSpc>
        <a:spcBef>
          <a:spcPct val="0"/>
        </a:spcBef>
        <a:spcAft>
          <a:spcPts val="1000"/>
        </a:spcAft>
        <a:buFont typeface="Arial" panose="020B0604020202020204" pitchFamily="34" charset="0"/>
        <a:buChar char="•"/>
        <a:defRPr sz="1600" kern="1200" spc="150">
          <a:solidFill>
            <a:srgbClr val="000000"/>
          </a:solidFill>
          <a:latin typeface="微软雅黑" panose="020B0503020204020204" charset="-122"/>
          <a:ea typeface="微软雅黑" panose="020B0503020204020204" charset="-122"/>
          <a:cs typeface="+mn-cs"/>
        </a:defRPr>
      </a:lvl1pPr>
      <a:lvl2pPr marL="6858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2747BE"/>
          </a:solidFill>
          <a:latin typeface="微软雅黑" panose="020B0503020204020204" charset="-122"/>
          <a:ea typeface="微软雅黑" panose="020B0503020204020204" charset="-122"/>
          <a:cs typeface="+mn-cs"/>
        </a:defRPr>
      </a:lvl2pPr>
      <a:lvl3pPr marL="11430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000000"/>
          </a:solidFill>
          <a:latin typeface="微软雅黑" panose="020B0503020204020204" charset="-122"/>
          <a:ea typeface="微软雅黑" panose="020B0503020204020204" charset="-122"/>
          <a:cs typeface="+mn-cs"/>
        </a:defRPr>
      </a:lvl3pPr>
      <a:lvl4pPr marL="16002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2747BE"/>
          </a:solidFill>
          <a:latin typeface="微软雅黑" panose="020B0503020204020204" charset="-122"/>
          <a:ea typeface="微软雅黑" panose="020B0503020204020204" charset="-122"/>
          <a:cs typeface="+mn-cs"/>
        </a:defRPr>
      </a:lvl4pPr>
      <a:lvl5pPr marL="2057400" indent="-228600" algn="l" defTabSz="0" rtl="0" eaLnBrk="1" fontAlgn="base" hangingPunct="1">
        <a:lnSpc>
          <a:spcPct val="130000"/>
        </a:lnSpc>
        <a:spcBef>
          <a:spcPct val="0"/>
        </a:spcBef>
        <a:spcAft>
          <a:spcPts val="1000"/>
        </a:spcAft>
        <a:buFont typeface="Arial" panose="020B0604020202020204" pitchFamily="34" charset="0"/>
        <a:buChar char="•"/>
        <a:tabLst>
          <a:tab pos="1609725" algn="l"/>
        </a:tabLst>
        <a:defRPr sz="1600" kern="1200" spc="150">
          <a:solidFill>
            <a:srgbClr val="000000"/>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平行四边形 2"/>
          <p:cNvSpPr/>
          <p:nvPr/>
        </p:nvSpPr>
        <p:spPr>
          <a:xfrm>
            <a:off x="-2254885" y="1036320"/>
            <a:ext cx="16614140" cy="2753995"/>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4" name="平行四边形 3"/>
          <p:cNvSpPr/>
          <p:nvPr/>
        </p:nvSpPr>
        <p:spPr>
          <a:xfrm>
            <a:off x="-1979930" y="1036320"/>
            <a:ext cx="4958080" cy="2753995"/>
          </a:xfrm>
          <a:prstGeom prst="parallelogram">
            <a:avLst>
              <a:gd name="adj" fmla="val 44396"/>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2028438" y="1259155"/>
            <a:ext cx="10163561" cy="2308324"/>
          </a:xfrm>
          <a:prstGeom prst="rect">
            <a:avLst/>
          </a:prstGeom>
          <a:noFill/>
        </p:spPr>
        <p:txBody>
          <a:bodyPr wrap="square" rtlCol="0">
            <a:spAutoFit/>
          </a:bodyPr>
          <a:lstStyle/>
          <a:p>
            <a:pPr algn="ctr"/>
            <a:r>
              <a:rPr lang="en-US" altLang="en-US" sz="4800" b="1" dirty="0" smtClean="0">
                <a:solidFill>
                  <a:schemeClr val="bg1"/>
                </a:solidFill>
                <a:latin typeface="微软雅黑" panose="020B0503020204020204" charset="-122"/>
                <a:ea typeface="微软雅黑" panose="020B0503020204020204" charset="-122"/>
              </a:rPr>
              <a:t>Unit 1</a:t>
            </a:r>
            <a:endParaRPr lang="en-US" altLang="zh-CN" sz="4800" b="1" dirty="0" smtClean="0">
              <a:solidFill>
                <a:schemeClr val="bg1"/>
              </a:solidFill>
              <a:latin typeface="微软雅黑" panose="020B0503020204020204" charset="-122"/>
              <a:ea typeface="微软雅黑" panose="020B0503020204020204" charset="-122"/>
            </a:endParaRPr>
          </a:p>
          <a:p>
            <a:pPr algn="ctr"/>
            <a:r>
              <a:rPr lang="en-US" altLang="en-US" sz="4800" b="1" dirty="0" smtClean="0">
                <a:solidFill>
                  <a:schemeClr val="bg1"/>
                </a:solidFill>
                <a:latin typeface="微软雅黑" panose="020B0503020204020204" charset="-122"/>
                <a:ea typeface="微软雅黑" panose="020B0503020204020204" charset="-122"/>
              </a:rPr>
              <a:t>How can we become good learners? </a:t>
            </a:r>
            <a:endParaRPr lang="zh-CN" altLang="en-US" sz="4800" b="1" dirty="0" smtClean="0">
              <a:solidFill>
                <a:schemeClr val="bg1"/>
              </a:solidFill>
              <a:latin typeface="微软雅黑" panose="020B0503020204020204" charset="-122"/>
              <a:ea typeface="微软雅黑" panose="020B0503020204020204" charset="-122"/>
            </a:endParaRPr>
          </a:p>
        </p:txBody>
      </p:sp>
      <p:sp>
        <p:nvSpPr>
          <p:cNvPr id="9" name="Rectangle 5"/>
          <p:cNvSpPr/>
          <p:nvPr/>
        </p:nvSpPr>
        <p:spPr>
          <a:xfrm>
            <a:off x="924930" y="4225449"/>
            <a:ext cx="10658901" cy="70788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en-US" sz="4000" dirty="0" smtClean="0">
                <a:latin typeface="微软雅黑" panose="020B0503020204020204" charset="-122"/>
                <a:ea typeface="微软雅黑" panose="020B0503020204020204" charset="-122"/>
                <a:cs typeface="微软雅黑" panose="020B0503020204020204" charset="-122"/>
              </a:rPr>
              <a:t>Section A   (</a:t>
            </a:r>
            <a:r>
              <a:rPr lang="zh-CN" altLang="en-US" sz="4000" dirty="0" smtClean="0">
                <a:latin typeface="微软雅黑" panose="020B0503020204020204" charset="-122"/>
                <a:ea typeface="微软雅黑" panose="020B0503020204020204" charset="-122"/>
                <a:cs typeface="微软雅黑" panose="020B0503020204020204" charset="-122"/>
              </a:rPr>
              <a:t>第</a:t>
            </a:r>
            <a:r>
              <a:rPr lang="en-US" altLang="zh-CN" sz="4000" dirty="0" smtClean="0">
                <a:latin typeface="微软雅黑" panose="020B0503020204020204" charset="-122"/>
                <a:ea typeface="微软雅黑" panose="020B0503020204020204" charset="-122"/>
                <a:cs typeface="微软雅黑" panose="020B0503020204020204" charset="-122"/>
              </a:rPr>
              <a:t>1</a:t>
            </a:r>
            <a:r>
              <a:rPr lang="zh-CN" altLang="en-US" sz="4000" dirty="0" smtClean="0">
                <a:latin typeface="微软雅黑" panose="020B0503020204020204" charset="-122"/>
                <a:ea typeface="微软雅黑" panose="020B0503020204020204" charset="-122"/>
                <a:cs typeface="微软雅黑" panose="020B0503020204020204" charset="-122"/>
              </a:rPr>
              <a:t>课时</a:t>
            </a:r>
            <a:r>
              <a:rPr lang="en-US" altLang="en-US" sz="4000" dirty="0" smtClean="0">
                <a:latin typeface="微软雅黑" panose="020B0503020204020204" charset="-122"/>
                <a:ea typeface="微软雅黑" panose="020B0503020204020204" charset="-122"/>
                <a:cs typeface="微软雅黑" panose="020B0503020204020204" charset="-122"/>
              </a:rPr>
              <a:t>)</a:t>
            </a:r>
            <a:endParaRPr lang="zh-CN" altLang="en-US" sz="4000" dirty="0" smtClean="0">
              <a:latin typeface="微软雅黑" panose="020B0503020204020204" charset="-122"/>
              <a:ea typeface="微软雅黑" panose="020B0503020204020204" charset="-122"/>
              <a:cs typeface="微软雅黑" panose="020B0503020204020204" charset="-122"/>
            </a:endParaRPr>
          </a:p>
        </p:txBody>
      </p:sp>
      <p:sp>
        <p:nvSpPr>
          <p:cNvPr id="7" name="矩形 6"/>
          <p:cNvSpPr/>
          <p:nvPr/>
        </p:nvSpPr>
        <p:spPr>
          <a:xfrm>
            <a:off x="0" y="5927018"/>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par>
                          <p:cTn id="12" fill="hold">
                            <p:stCondLst>
                              <p:cond delay="1000"/>
                            </p:stCondLst>
                            <p:childTnLst>
                              <p:par>
                                <p:cTn id="13" presetID="4" presetClass="entr" presetSubtype="16" fill="hold" grpId="0" nodeType="afterEffect">
                                  <p:stCondLst>
                                    <p:cond delay="0"/>
                                  </p:stCondLst>
                                  <p:childTnLst>
                                    <p:set>
                                      <p:cBhvr>
                                        <p:cTn id="14" dur="1000" fill="hold">
                                          <p:stCondLst>
                                            <p:cond delay="0"/>
                                          </p:stCondLst>
                                        </p:cTn>
                                        <p:tgtEl>
                                          <p:spTgt spid="6"/>
                                        </p:tgtEl>
                                        <p:attrNameLst>
                                          <p:attrName>style.visibility</p:attrName>
                                        </p:attrNameLst>
                                      </p:cBhvr>
                                      <p:to>
                                        <p:strVal val="visible"/>
                                      </p:to>
                                    </p:set>
                                    <p:animEffect transition="in" filter="box(in)">
                                      <p:cBhvr>
                                        <p:cTn id="15" dur="1000"/>
                                        <p:tgtEl>
                                          <p:spTgt spid="6"/>
                                        </p:tgtEl>
                                      </p:cBhvr>
                                    </p:animEffect>
                                  </p:childTnLst>
                                </p:cTn>
                              </p:par>
                            </p:childTnLst>
                          </p:cTn>
                        </p:par>
                        <p:par>
                          <p:cTn id="16" fill="hold">
                            <p:stCondLst>
                              <p:cond delay="2000"/>
                            </p:stCondLst>
                            <p:childTnLst>
                              <p:par>
                                <p:cTn id="17" presetID="21" presetClass="entr" presetSubtype="3" fill="hold" grpId="0" nodeType="afterEffect">
                                  <p:stCondLst>
                                    <p:cond delay="0"/>
                                  </p:stCondLst>
                                  <p:childTnLst>
                                    <p:set>
                                      <p:cBhvr>
                                        <p:cTn id="18" dur="500" fill="hold">
                                          <p:stCondLst>
                                            <p:cond delay="0"/>
                                          </p:stCondLst>
                                        </p:cTn>
                                        <p:tgtEl>
                                          <p:spTgt spid="9"/>
                                        </p:tgtEl>
                                        <p:attrNameLst>
                                          <p:attrName>style.visibility</p:attrName>
                                        </p:attrNameLst>
                                      </p:cBhvr>
                                      <p:to>
                                        <p:strVal val="visible"/>
                                      </p:to>
                                    </p:set>
                                    <p:animEffect transition="in" filter="wheel(3)">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6"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46653" y="834891"/>
            <a:ext cx="11072192" cy="3554819"/>
          </a:xfrm>
          <a:prstGeom prst="rect">
            <a:avLst/>
          </a:prstGeom>
          <a:noFill/>
        </p:spPr>
        <p:txBody>
          <a:bodyPr wrap="square" rtlCol="0">
            <a:spAutoFit/>
          </a:bodyPr>
          <a:lstStyle/>
          <a:p>
            <a:pPr>
              <a:lnSpc>
                <a:spcPct val="150000"/>
              </a:lnSpc>
            </a:pPr>
            <a:r>
              <a:rPr lang="en-US" sz="3000" b="1" dirty="0" smtClean="0"/>
              <a:t>(　　)2.—What do you think of your new math teacher?</a:t>
            </a:r>
          </a:p>
          <a:p>
            <a:pPr marL="1338580">
              <a:lnSpc>
                <a:spcPct val="150000"/>
              </a:lnSpc>
            </a:pPr>
            <a:r>
              <a:rPr lang="en-US" sz="3000" b="1" dirty="0" smtClean="0"/>
              <a:t>—He is really ________. He often explains the same thing to us some times until we all understand.</a:t>
            </a:r>
          </a:p>
          <a:p>
            <a:pPr marL="1338580">
              <a:lnSpc>
                <a:spcPct val="150000"/>
              </a:lnSpc>
            </a:pPr>
            <a:r>
              <a:rPr lang="en-US" sz="3000" b="1" dirty="0" err="1" smtClean="0"/>
              <a:t>A．outgoing</a:t>
            </a:r>
            <a:r>
              <a:rPr lang="en-US" sz="3000" b="1" dirty="0" smtClean="0"/>
              <a:t>  				</a:t>
            </a:r>
            <a:r>
              <a:rPr lang="en-US" sz="3000" b="1" dirty="0" err="1" smtClean="0"/>
              <a:t>B．serious</a:t>
            </a:r>
            <a:endParaRPr lang="en-US" sz="3000" b="1" dirty="0" smtClean="0"/>
          </a:p>
          <a:p>
            <a:pPr marL="1338580">
              <a:lnSpc>
                <a:spcPct val="150000"/>
              </a:lnSpc>
            </a:pPr>
            <a:r>
              <a:rPr lang="en-US" sz="3000" b="1" dirty="0" err="1" smtClean="0"/>
              <a:t>C．patient</a:t>
            </a:r>
            <a:r>
              <a:rPr lang="en-US" sz="3000" b="1" dirty="0" smtClean="0"/>
              <a:t>  				</a:t>
            </a:r>
            <a:r>
              <a:rPr lang="en-US" sz="3000" b="1" dirty="0" err="1" smtClean="0"/>
              <a:t>D．hard­working</a:t>
            </a:r>
            <a:endParaRPr lang="en-US" sz="3000" b="1" dirty="0" smtClean="0"/>
          </a:p>
        </p:txBody>
      </p:sp>
      <p:sp>
        <p:nvSpPr>
          <p:cNvPr id="3" name="矩形 2"/>
          <p:cNvSpPr/>
          <p:nvPr/>
        </p:nvSpPr>
        <p:spPr>
          <a:xfrm>
            <a:off x="967775" y="976221"/>
            <a:ext cx="407484" cy="579967"/>
          </a:xfrm>
          <a:prstGeom prst="rect">
            <a:avLst/>
          </a:prstGeom>
        </p:spPr>
        <p:txBody>
          <a:bodyPr wrap="none">
            <a:spAutoFit/>
          </a:bodyPr>
          <a:lstStyle/>
          <a:p>
            <a:pPr>
              <a:lnSpc>
                <a:spcPct val="150000"/>
              </a:lnSpc>
            </a:pPr>
            <a:r>
              <a:rPr lang="en-US" altLang="zh-CN" sz="2400" b="1" dirty="0" smtClean="0">
                <a:solidFill>
                  <a:srgbClr val="57C6CF"/>
                </a:solidFill>
              </a:rPr>
              <a:t>C</a:t>
            </a:r>
            <a:endParaRPr lang="zh-CN" altLang="en-US" sz="2400" b="1" dirty="0">
              <a:solidFill>
                <a:srgbClr val="57C6CF"/>
              </a:solidFill>
            </a:endParaRPr>
          </a:p>
        </p:txBody>
      </p:sp>
      <p:sp>
        <p:nvSpPr>
          <p:cNvPr id="4" name="TextBox 3"/>
          <p:cNvSpPr txBox="1"/>
          <p:nvPr/>
        </p:nvSpPr>
        <p:spPr>
          <a:xfrm>
            <a:off x="387627" y="4184378"/>
            <a:ext cx="11072192" cy="1216743"/>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mj-lt"/>
                <a:ea typeface="仿宋" panose="02010609060101010101" pitchFamily="49" charset="-122"/>
              </a:rPr>
              <a:t> 根据句意“他经常把同样的事情给我们解释几次，直到我们都懂了为止”可知，这位新数学老师是“有耐心的”，故选</a:t>
            </a:r>
            <a:r>
              <a:rPr lang="en-US" altLang="zh-CN" sz="2600" b="1" dirty="0" smtClean="0">
                <a:latin typeface="+mj-lt"/>
                <a:ea typeface="仿宋" panose="02010609060101010101" pitchFamily="49" charset="-122"/>
              </a:rPr>
              <a:t>C</a:t>
            </a:r>
            <a:r>
              <a:rPr lang="zh-CN" altLang="en-US" sz="2600" b="1" dirty="0" smtClean="0">
                <a:latin typeface="+mj-lt"/>
                <a:ea typeface="仿宋" panose="02010609060101010101" pitchFamily="49" charset="-122"/>
              </a:rPr>
              <a:t>。</a:t>
            </a:r>
            <a:endParaRPr lang="zh-CN" altLang="en-US" sz="2600" b="1" dirty="0" smtClean="0">
              <a:latin typeface="Times New Roman" panose="02020603050405020304" pitchFamily="18" charset="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447798" y="813047"/>
            <a:ext cx="11645347" cy="5632311"/>
          </a:xfrm>
          <a:prstGeom prst="rect">
            <a:avLst/>
          </a:prstGeom>
          <a:noFill/>
        </p:spPr>
        <p:txBody>
          <a:bodyPr wrap="square" rtlCol="0">
            <a:spAutoFit/>
          </a:bodyPr>
          <a:lstStyle/>
          <a:p>
            <a:pPr>
              <a:lnSpc>
                <a:spcPct val="150000"/>
              </a:lnSpc>
            </a:pPr>
            <a:r>
              <a:rPr lang="en-US" sz="3000" b="1" dirty="0" smtClean="0"/>
              <a:t>(　　)3.—I feel very hungry now.</a:t>
            </a:r>
          </a:p>
          <a:p>
            <a:pPr marL="1338580">
              <a:lnSpc>
                <a:spcPct val="150000"/>
              </a:lnSpc>
            </a:pPr>
            <a:r>
              <a:rPr lang="en-US" sz="3000" b="1" dirty="0" smtClean="0"/>
              <a:t>—I think you can try ________ some pizza. It may help.</a:t>
            </a:r>
          </a:p>
          <a:p>
            <a:pPr marL="1338580">
              <a:lnSpc>
                <a:spcPct val="150000"/>
              </a:lnSpc>
            </a:pPr>
            <a:r>
              <a:rPr lang="en-US" sz="3000" b="1" dirty="0" err="1" smtClean="0"/>
              <a:t>A．to</a:t>
            </a:r>
            <a:r>
              <a:rPr lang="en-US" sz="3000" b="1" dirty="0" smtClean="0"/>
              <a:t> eat  	</a:t>
            </a:r>
            <a:r>
              <a:rPr lang="en-US" sz="3000" b="1" dirty="0" err="1" smtClean="0"/>
              <a:t>B．eating</a:t>
            </a:r>
            <a:r>
              <a:rPr lang="en-US" sz="3000" b="1" dirty="0" smtClean="0"/>
              <a:t>  		</a:t>
            </a:r>
            <a:r>
              <a:rPr lang="en-US" sz="3000" b="1" dirty="0" err="1" smtClean="0"/>
              <a:t>C．eat</a:t>
            </a:r>
            <a:r>
              <a:rPr lang="en-US" sz="3000" b="1" dirty="0" smtClean="0"/>
              <a:t>  		</a:t>
            </a:r>
            <a:r>
              <a:rPr lang="en-US" sz="3000" b="1" dirty="0" err="1" smtClean="0"/>
              <a:t>D．ate</a:t>
            </a:r>
            <a:endParaRPr lang="en-US" sz="3000" b="1" dirty="0" smtClean="0"/>
          </a:p>
          <a:p>
            <a:pPr marL="1346200">
              <a:lnSpc>
                <a:spcPct val="150000"/>
              </a:lnSpc>
            </a:pPr>
            <a:endParaRPr lang="en-US" sz="3000" b="1" dirty="0" smtClean="0"/>
          </a:p>
          <a:p>
            <a:pPr marL="1346200">
              <a:lnSpc>
                <a:spcPct val="150000"/>
              </a:lnSpc>
            </a:pPr>
            <a:endParaRPr lang="en-US" sz="3000" b="1" dirty="0" smtClean="0"/>
          </a:p>
          <a:p>
            <a:pPr marL="1346200" indent="-1346200">
              <a:lnSpc>
                <a:spcPct val="150000"/>
              </a:lnSpc>
            </a:pPr>
            <a:r>
              <a:rPr lang="en-US" sz="3000" b="1" dirty="0" smtClean="0"/>
              <a:t>(　　)4.I am usually ________ nervous when speaking before many people.</a:t>
            </a:r>
          </a:p>
          <a:p>
            <a:pPr marL="1346200" indent="-8255">
              <a:lnSpc>
                <a:spcPct val="150000"/>
              </a:lnSpc>
            </a:pPr>
            <a:r>
              <a:rPr lang="en-US" sz="3000" b="1" dirty="0" err="1" smtClean="0"/>
              <a:t>A．a</a:t>
            </a:r>
            <a:r>
              <a:rPr lang="en-US" sz="3000" b="1" dirty="0" smtClean="0"/>
              <a:t> few  	 </a:t>
            </a:r>
            <a:r>
              <a:rPr lang="en-US" sz="3000" b="1" dirty="0" err="1" smtClean="0"/>
              <a:t>B．few</a:t>
            </a:r>
            <a:r>
              <a:rPr lang="en-US" sz="3000" b="1" dirty="0" smtClean="0"/>
              <a:t>		 </a:t>
            </a:r>
            <a:r>
              <a:rPr lang="en-US" sz="3000" b="1" dirty="0" err="1" smtClean="0"/>
              <a:t>C．a</a:t>
            </a:r>
            <a:r>
              <a:rPr lang="en-US" sz="3000" b="1" dirty="0" smtClean="0"/>
              <a:t> little  	 </a:t>
            </a:r>
            <a:r>
              <a:rPr lang="en-US" sz="3000" b="1" dirty="0" err="1" smtClean="0"/>
              <a:t>D．little</a:t>
            </a:r>
            <a:endParaRPr lang="en-US" sz="3000" b="1" dirty="0" smtClean="0"/>
          </a:p>
        </p:txBody>
      </p:sp>
      <p:sp>
        <p:nvSpPr>
          <p:cNvPr id="3" name="矩形 2"/>
          <p:cNvSpPr/>
          <p:nvPr/>
        </p:nvSpPr>
        <p:spPr>
          <a:xfrm>
            <a:off x="967775" y="976221"/>
            <a:ext cx="389850" cy="579967"/>
          </a:xfrm>
          <a:prstGeom prst="rect">
            <a:avLst/>
          </a:prstGeom>
        </p:spPr>
        <p:txBody>
          <a:bodyPr wrap="none">
            <a:spAutoFit/>
          </a:bodyPr>
          <a:lstStyle/>
          <a:p>
            <a:pPr>
              <a:lnSpc>
                <a:spcPct val="150000"/>
              </a:lnSpc>
            </a:pPr>
            <a:r>
              <a:rPr lang="en-US" altLang="zh-CN" sz="2400" b="1" dirty="0" smtClean="0">
                <a:solidFill>
                  <a:srgbClr val="57C6CF"/>
                </a:solidFill>
              </a:rPr>
              <a:t>B</a:t>
            </a:r>
            <a:endParaRPr lang="zh-CN" altLang="en-US" sz="2400" b="1" dirty="0">
              <a:solidFill>
                <a:srgbClr val="57C6CF"/>
              </a:solidFill>
            </a:endParaRPr>
          </a:p>
        </p:txBody>
      </p:sp>
      <p:sp>
        <p:nvSpPr>
          <p:cNvPr id="4" name="TextBox 3"/>
          <p:cNvSpPr txBox="1"/>
          <p:nvPr/>
        </p:nvSpPr>
        <p:spPr>
          <a:xfrm>
            <a:off x="387626" y="2954128"/>
            <a:ext cx="11433071" cy="1216743"/>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mj-lt"/>
                <a:ea typeface="仿宋" panose="02010609060101010101" pitchFamily="49" charset="-122"/>
              </a:rPr>
              <a:t> 根据答语句意“我认为你可以</a:t>
            </a:r>
            <a:r>
              <a:rPr lang="en-US" altLang="zh-CN" sz="2600" b="1" dirty="0" smtClean="0">
                <a:latin typeface="+mj-lt"/>
                <a:ea typeface="仿宋" panose="02010609060101010101" pitchFamily="49" charset="-122"/>
              </a:rPr>
              <a:t>________</a:t>
            </a:r>
            <a:r>
              <a:rPr lang="zh-CN" altLang="en-US" sz="2600" b="1" dirty="0" smtClean="0">
                <a:latin typeface="+mj-lt"/>
                <a:ea typeface="仿宋" panose="02010609060101010101" pitchFamily="49" charset="-122"/>
              </a:rPr>
              <a:t>一些比萨饼”可知，这里指的是“试着吃”，而不是“尽力吃”，因此用</a:t>
            </a:r>
            <a:r>
              <a:rPr lang="en-US" altLang="zh-CN" sz="2600" b="1" dirty="0" smtClean="0">
                <a:latin typeface="+mj-lt"/>
                <a:ea typeface="仿宋" panose="02010609060101010101" pitchFamily="49" charset="-122"/>
              </a:rPr>
              <a:t>try doing </a:t>
            </a:r>
            <a:r>
              <a:rPr lang="en-US" altLang="zh-CN" sz="2600" b="1" dirty="0" err="1" smtClean="0">
                <a:latin typeface="+mj-lt"/>
                <a:ea typeface="仿宋" panose="02010609060101010101" pitchFamily="49" charset="-122"/>
              </a:rPr>
              <a:t>sth</a:t>
            </a:r>
            <a:r>
              <a:rPr lang="zh-CN" altLang="en-US" sz="2600" b="1" dirty="0" smtClean="0">
                <a:latin typeface="+mj-lt"/>
                <a:ea typeface="仿宋" panose="02010609060101010101" pitchFamily="49" charset="-122"/>
              </a:rPr>
              <a:t>结构，故选</a:t>
            </a:r>
            <a:r>
              <a:rPr lang="en-US" altLang="zh-CN" sz="2600" b="1" dirty="0" smtClean="0">
                <a:latin typeface="+mj-lt"/>
                <a:ea typeface="仿宋" panose="02010609060101010101" pitchFamily="49" charset="-122"/>
              </a:rPr>
              <a:t>B</a:t>
            </a:r>
            <a:r>
              <a:rPr lang="zh-CN" altLang="en-US" sz="2600" b="1" dirty="0" smtClean="0">
                <a:latin typeface="+mj-lt"/>
                <a:ea typeface="仿宋" panose="02010609060101010101" pitchFamily="49" charset="-122"/>
              </a:rPr>
              <a:t>。</a:t>
            </a:r>
          </a:p>
        </p:txBody>
      </p:sp>
      <p:sp>
        <p:nvSpPr>
          <p:cNvPr id="5" name="矩形 4"/>
          <p:cNvSpPr/>
          <p:nvPr/>
        </p:nvSpPr>
        <p:spPr>
          <a:xfrm>
            <a:off x="987171" y="4370585"/>
            <a:ext cx="407484" cy="579967"/>
          </a:xfrm>
          <a:prstGeom prst="rect">
            <a:avLst/>
          </a:prstGeom>
        </p:spPr>
        <p:txBody>
          <a:bodyPr wrap="none">
            <a:spAutoFit/>
          </a:bodyPr>
          <a:lstStyle/>
          <a:p>
            <a:pPr>
              <a:lnSpc>
                <a:spcPct val="150000"/>
              </a:lnSpc>
            </a:pPr>
            <a:r>
              <a:rPr lang="en-US" altLang="zh-CN" sz="2400" b="1" dirty="0" smtClean="0">
                <a:solidFill>
                  <a:srgbClr val="57C6CF"/>
                </a:solidFill>
              </a:rPr>
              <a:t>C</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571152" y="1130747"/>
            <a:ext cx="11072192" cy="3554819"/>
          </a:xfrm>
          <a:prstGeom prst="rect">
            <a:avLst/>
          </a:prstGeom>
          <a:noFill/>
        </p:spPr>
        <p:txBody>
          <a:bodyPr wrap="square" rtlCol="0">
            <a:spAutoFit/>
          </a:bodyPr>
          <a:lstStyle/>
          <a:p>
            <a:pPr>
              <a:lnSpc>
                <a:spcPct val="150000"/>
              </a:lnSpc>
            </a:pPr>
            <a:r>
              <a:rPr lang="en-US" sz="3000" b="1" dirty="0" smtClean="0"/>
              <a:t>(　　)5.—Have you ever practiced your writing by writing </a:t>
            </a:r>
          </a:p>
          <a:p>
            <a:pPr marL="1257300">
              <a:lnSpc>
                <a:spcPct val="150000"/>
              </a:lnSpc>
            </a:pPr>
            <a:r>
              <a:rPr lang="en-US" sz="3000" b="1" dirty="0" smtClean="0"/>
              <a:t>e­mails? </a:t>
            </a:r>
          </a:p>
          <a:p>
            <a:pPr marL="1257300">
              <a:lnSpc>
                <a:spcPct val="150000"/>
              </a:lnSpc>
            </a:pPr>
            <a:r>
              <a:rPr lang="en-US" sz="3000" b="1" dirty="0" smtClean="0"/>
              <a:t>—</a:t>
            </a:r>
            <a:r>
              <a:rPr lang="en-US" sz="3000" b="1" dirty="0" err="1" smtClean="0"/>
              <a:t>Yes.I've</a:t>
            </a:r>
            <a:r>
              <a:rPr lang="en-US" sz="3000" b="1" dirty="0" smtClean="0"/>
              <a:t> learned ________ that way.</a:t>
            </a:r>
          </a:p>
          <a:p>
            <a:pPr marL="1257300">
              <a:lnSpc>
                <a:spcPct val="150000"/>
              </a:lnSpc>
            </a:pPr>
            <a:r>
              <a:rPr lang="en-US" sz="3000" b="1" dirty="0" err="1" smtClean="0"/>
              <a:t>A．a</a:t>
            </a:r>
            <a:r>
              <a:rPr lang="en-US" sz="3000" b="1" dirty="0" smtClean="0"/>
              <a:t> lot of  			</a:t>
            </a:r>
            <a:r>
              <a:rPr lang="en-US" sz="3000" b="1" dirty="0" err="1" smtClean="0"/>
              <a:t>B．lots</a:t>
            </a:r>
            <a:r>
              <a:rPr lang="en-US" sz="3000" b="1" dirty="0" smtClean="0"/>
              <a:t> of</a:t>
            </a:r>
          </a:p>
          <a:p>
            <a:pPr marL="1257300">
              <a:lnSpc>
                <a:spcPct val="150000"/>
              </a:lnSpc>
            </a:pPr>
            <a:r>
              <a:rPr lang="en-US" sz="3000" b="1" dirty="0" err="1" smtClean="0"/>
              <a:t>C．a</a:t>
            </a:r>
            <a:r>
              <a:rPr lang="en-US" sz="3000" b="1" dirty="0" smtClean="0"/>
              <a:t> lot  			</a:t>
            </a:r>
            <a:r>
              <a:rPr lang="en-US" sz="3000" b="1" dirty="0" err="1" smtClean="0"/>
              <a:t>D．many</a:t>
            </a:r>
            <a:r>
              <a:rPr lang="en-US" sz="3000" b="1" dirty="0" smtClean="0"/>
              <a:t> </a:t>
            </a:r>
          </a:p>
        </p:txBody>
      </p:sp>
      <p:sp>
        <p:nvSpPr>
          <p:cNvPr id="3" name="矩形 2"/>
          <p:cNvSpPr/>
          <p:nvPr/>
        </p:nvSpPr>
        <p:spPr>
          <a:xfrm>
            <a:off x="994373" y="1245885"/>
            <a:ext cx="407484" cy="579967"/>
          </a:xfrm>
          <a:prstGeom prst="rect">
            <a:avLst/>
          </a:prstGeom>
        </p:spPr>
        <p:txBody>
          <a:bodyPr wrap="none">
            <a:spAutoFit/>
          </a:bodyPr>
          <a:lstStyle/>
          <a:p>
            <a:pPr>
              <a:lnSpc>
                <a:spcPct val="150000"/>
              </a:lnSpc>
            </a:pPr>
            <a:r>
              <a:rPr lang="en-US" altLang="zh-CN" sz="2400" b="1" dirty="0" smtClean="0">
                <a:solidFill>
                  <a:srgbClr val="57C6CF"/>
                </a:solidFill>
              </a:rPr>
              <a:t>C</a:t>
            </a:r>
            <a:endParaRPr lang="zh-CN" altLang="en-US" sz="2400" b="1" dirty="0">
              <a:solidFill>
                <a:srgbClr val="57C6CF"/>
              </a:solidFill>
            </a:endParaRPr>
          </a:p>
        </p:txBody>
      </p:sp>
      <p:sp>
        <p:nvSpPr>
          <p:cNvPr id="4" name="TextBox 3"/>
          <p:cNvSpPr txBox="1"/>
          <p:nvPr/>
        </p:nvSpPr>
        <p:spPr>
          <a:xfrm>
            <a:off x="490537" y="4570219"/>
            <a:ext cx="11072192" cy="1892826"/>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en-US" altLang="zh-CN" sz="2600" b="1" dirty="0" smtClean="0">
                <a:latin typeface="Times New Roman" panose="02020603050405020304" pitchFamily="18" charset="0"/>
                <a:ea typeface="仿宋" panose="02010609060101010101" pitchFamily="49" charset="-122"/>
              </a:rPr>
              <a:t>a lot of</a:t>
            </a:r>
            <a:r>
              <a:rPr lang="zh-CN" altLang="en-US" sz="2600" b="1" dirty="0" smtClean="0">
                <a:latin typeface="Times New Roman" panose="02020603050405020304" pitchFamily="18" charset="0"/>
                <a:ea typeface="仿宋" panose="02010609060101010101" pitchFamily="49" charset="-122"/>
              </a:rPr>
              <a:t>＝</a:t>
            </a:r>
            <a:r>
              <a:rPr lang="en-US" altLang="zh-CN" sz="2600" b="1" dirty="0" smtClean="0">
                <a:latin typeface="Times New Roman" panose="02020603050405020304" pitchFamily="18" charset="0"/>
                <a:ea typeface="仿宋" panose="02010609060101010101" pitchFamily="49" charset="-122"/>
              </a:rPr>
              <a:t>lots of</a:t>
            </a:r>
            <a:r>
              <a:rPr lang="zh-CN" altLang="en-US" sz="2600" b="1" dirty="0" smtClean="0">
                <a:latin typeface="Times New Roman" panose="02020603050405020304" pitchFamily="18" charset="0"/>
                <a:ea typeface="仿宋" panose="02010609060101010101" pitchFamily="49" charset="-122"/>
              </a:rPr>
              <a:t>，修饰可数名词复数或不可数名词。</a:t>
            </a:r>
            <a:r>
              <a:rPr lang="en-US" altLang="zh-CN" sz="2600" b="1" dirty="0" smtClean="0">
                <a:latin typeface="Times New Roman" panose="02020603050405020304" pitchFamily="18" charset="0"/>
                <a:ea typeface="仿宋" panose="02010609060101010101" pitchFamily="49" charset="-122"/>
              </a:rPr>
              <a:t>a lot </a:t>
            </a:r>
            <a:r>
              <a:rPr lang="zh-CN" altLang="en-US" sz="2600" b="1" dirty="0" smtClean="0">
                <a:latin typeface="Times New Roman" panose="02020603050405020304" pitchFamily="18" charset="0"/>
                <a:ea typeface="仿宋" panose="02010609060101010101" pitchFamily="49" charset="-122"/>
              </a:rPr>
              <a:t>相当于</a:t>
            </a:r>
            <a:r>
              <a:rPr lang="en-US" altLang="zh-CN" sz="2600" b="1" dirty="0" smtClean="0">
                <a:latin typeface="Times New Roman" panose="02020603050405020304" pitchFamily="18" charset="0"/>
                <a:ea typeface="仿宋" panose="02010609060101010101" pitchFamily="49" charset="-122"/>
              </a:rPr>
              <a:t>very much</a:t>
            </a:r>
            <a:r>
              <a:rPr lang="zh-CN" altLang="en-US" sz="2600" b="1" dirty="0" smtClean="0">
                <a:latin typeface="Times New Roman" panose="02020603050405020304" pitchFamily="18" charset="0"/>
                <a:ea typeface="仿宋" panose="02010609060101010101" pitchFamily="49" charset="-122"/>
              </a:rPr>
              <a:t>，可以作状语。</a:t>
            </a:r>
            <a:r>
              <a:rPr lang="en-US" altLang="zh-CN" sz="2600" b="1" dirty="0" smtClean="0">
                <a:latin typeface="Times New Roman" panose="02020603050405020304" pitchFamily="18" charset="0"/>
                <a:ea typeface="仿宋" panose="02010609060101010101" pitchFamily="49" charset="-122"/>
              </a:rPr>
              <a:t>many</a:t>
            </a:r>
            <a:r>
              <a:rPr lang="zh-CN" altLang="en-US" sz="2600" b="1" dirty="0" smtClean="0">
                <a:latin typeface="Times New Roman" panose="02020603050405020304" pitchFamily="18" charset="0"/>
                <a:ea typeface="仿宋" panose="02010609060101010101" pitchFamily="49" charset="-122"/>
              </a:rPr>
              <a:t>修饰可数名词复数。故选</a:t>
            </a:r>
            <a:r>
              <a:rPr lang="en-US" altLang="zh-CN" sz="2600" b="1" dirty="0" smtClean="0">
                <a:latin typeface="Times New Roman" panose="02020603050405020304" pitchFamily="18" charset="0"/>
                <a:ea typeface="仿宋" panose="02010609060101010101" pitchFamily="49" charset="-122"/>
              </a:rPr>
              <a:t>C</a:t>
            </a:r>
            <a:r>
              <a:rPr lang="zh-CN" altLang="en-US" sz="2600" b="1" dirty="0" smtClean="0">
                <a:latin typeface="Times New Roman" panose="02020603050405020304" pitchFamily="18" charset="0"/>
                <a:ea typeface="仿宋" panose="02010609060101010101" pitchFamily="49" charset="-122"/>
              </a:rPr>
              <a:t>。</a:t>
            </a:r>
          </a:p>
          <a:p>
            <a:pPr>
              <a:lnSpc>
                <a:spcPct val="150000"/>
              </a:lnSpc>
            </a:pPr>
            <a:endParaRPr lang="zh-CN" altLang="en-US" sz="2600" b="1" dirty="0" smtClean="0">
              <a:latin typeface="Times New Roman" panose="02020603050405020304" pitchFamily="18" charset="0"/>
              <a:ea typeface="仿宋"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16224" y="1133058"/>
            <a:ext cx="11575776" cy="2862322"/>
          </a:xfrm>
          <a:prstGeom prst="rect">
            <a:avLst/>
          </a:prstGeom>
          <a:noFill/>
        </p:spPr>
        <p:txBody>
          <a:bodyPr wrap="square" rtlCol="0">
            <a:spAutoFit/>
          </a:bodyPr>
          <a:lstStyle/>
          <a:p>
            <a:pPr>
              <a:lnSpc>
                <a:spcPct val="150000"/>
              </a:lnSpc>
            </a:pPr>
            <a:r>
              <a:rPr lang="en-US" sz="3000" b="1" dirty="0" smtClean="0"/>
              <a:t>(　　)6.It usually ______ much time to get the main idea of the </a:t>
            </a:r>
          </a:p>
          <a:p>
            <a:pPr marL="1339850">
              <a:lnSpc>
                <a:spcPct val="150000"/>
              </a:lnSpc>
            </a:pPr>
            <a:r>
              <a:rPr lang="en-US" sz="3000" b="1" dirty="0" smtClean="0"/>
              <a:t>passage.</a:t>
            </a:r>
          </a:p>
          <a:p>
            <a:pPr marL="1339850">
              <a:lnSpc>
                <a:spcPct val="150000"/>
              </a:lnSpc>
            </a:pPr>
            <a:r>
              <a:rPr lang="en-US" sz="3000" b="1" dirty="0" err="1" smtClean="0"/>
              <a:t>A．takes</a:t>
            </a:r>
            <a:r>
              <a:rPr lang="en-US" sz="3000" b="1" dirty="0" smtClean="0"/>
              <a:t>  				</a:t>
            </a:r>
            <a:r>
              <a:rPr lang="en-US" sz="3000" b="1" dirty="0" err="1" smtClean="0"/>
              <a:t>B．spends</a:t>
            </a:r>
            <a:endParaRPr lang="en-US" sz="3000" b="1" dirty="0" smtClean="0"/>
          </a:p>
          <a:p>
            <a:pPr marL="1339850">
              <a:lnSpc>
                <a:spcPct val="150000"/>
              </a:lnSpc>
            </a:pPr>
            <a:r>
              <a:rPr lang="en-US" sz="3000" b="1" dirty="0" err="1" smtClean="0"/>
              <a:t>C．pays</a:t>
            </a:r>
            <a:r>
              <a:rPr lang="en-US" sz="3000" b="1" dirty="0" smtClean="0"/>
              <a:t> 				</a:t>
            </a:r>
            <a:r>
              <a:rPr lang="en-US" sz="3000" b="1" dirty="0" err="1" smtClean="0"/>
              <a:t>D．costs</a:t>
            </a:r>
            <a:endParaRPr lang="en-US" sz="3000" b="1" dirty="0" smtClean="0"/>
          </a:p>
        </p:txBody>
      </p:sp>
      <p:sp>
        <p:nvSpPr>
          <p:cNvPr id="3" name="矩形 2"/>
          <p:cNvSpPr/>
          <p:nvPr/>
        </p:nvSpPr>
        <p:spPr>
          <a:xfrm>
            <a:off x="996915" y="1365846"/>
            <a:ext cx="407484" cy="461665"/>
          </a:xfrm>
          <a:prstGeom prst="rect">
            <a:avLst/>
          </a:prstGeom>
        </p:spPr>
        <p:txBody>
          <a:bodyPr wrap="none">
            <a:spAutoFit/>
          </a:bodyPr>
          <a:lstStyle/>
          <a:p>
            <a:r>
              <a:rPr lang="en-US" altLang="zh-CN" sz="2400" b="1" dirty="0" smtClean="0">
                <a:solidFill>
                  <a:srgbClr val="57C6CF"/>
                </a:solidFill>
              </a:rPr>
              <a:t>A</a:t>
            </a:r>
            <a:endParaRPr lang="zh-CN" altLang="en-US" sz="2400" b="1" dirty="0">
              <a:solidFill>
                <a:srgbClr val="57C6CF"/>
              </a:solidFill>
            </a:endParaRPr>
          </a:p>
        </p:txBody>
      </p:sp>
      <p:sp>
        <p:nvSpPr>
          <p:cNvPr id="5" name="TextBox 4"/>
          <p:cNvSpPr txBox="1"/>
          <p:nvPr/>
        </p:nvSpPr>
        <p:spPr>
          <a:xfrm>
            <a:off x="676323" y="4073989"/>
            <a:ext cx="11073631" cy="1292662"/>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zh-CN" sz="2600" b="1" dirty="0" smtClean="0">
                <a:solidFill>
                  <a:srgbClr val="0000FF"/>
                </a:solidFill>
                <a:latin typeface="Times New Roman" panose="02020603050405020304" pitchFamily="18" charset="0"/>
                <a:ea typeface="仿宋" panose="02010609060101010101" pitchFamily="49" charset="-122"/>
              </a:rPr>
              <a:t>  </a:t>
            </a:r>
            <a:r>
              <a:rPr lang="en-US" altLang="zh-CN" sz="2600" b="1" dirty="0" smtClean="0">
                <a:latin typeface="Times New Roman" panose="02020603050405020304" pitchFamily="18" charset="0"/>
                <a:ea typeface="仿宋" panose="02010609060101010101" pitchFamily="49" charset="-122"/>
              </a:rPr>
              <a:t>“It takes </a:t>
            </a:r>
            <a:r>
              <a:rPr lang="en-US" altLang="zh-CN" sz="2600" b="1" dirty="0" err="1" smtClean="0">
                <a:latin typeface="Times New Roman" panose="02020603050405020304" pitchFamily="18" charset="0"/>
                <a:ea typeface="仿宋" panose="02010609060101010101" pitchFamily="49" charset="-122"/>
              </a:rPr>
              <a:t>sb</a:t>
            </a:r>
            <a:r>
              <a:rPr lang="en-US" altLang="zh-CN" sz="2600" b="1" dirty="0" smtClean="0">
                <a:latin typeface="Times New Roman" panose="02020603050405020304" pitchFamily="18" charset="0"/>
                <a:ea typeface="仿宋" panose="02010609060101010101" pitchFamily="49" charset="-122"/>
              </a:rPr>
              <a:t> some time to do </a:t>
            </a:r>
            <a:r>
              <a:rPr lang="en-US" altLang="zh-CN" sz="2600" b="1" dirty="0" err="1" smtClean="0">
                <a:latin typeface="Times New Roman" panose="02020603050405020304" pitchFamily="18" charset="0"/>
                <a:ea typeface="仿宋" panose="02010609060101010101" pitchFamily="49" charset="-122"/>
              </a:rPr>
              <a:t>sth</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为固定句型，意为</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做某事花费某人一些时间</a:t>
            </a:r>
            <a:r>
              <a:rPr lang="en-US" altLang="zh-CN" sz="2600" b="1" dirty="0" smtClean="0">
                <a:latin typeface="Times New Roman" panose="02020603050405020304" pitchFamily="18" charset="0"/>
                <a:ea typeface="仿宋"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26164" y="1252326"/>
            <a:ext cx="11458744" cy="2169825"/>
          </a:xfrm>
          <a:prstGeom prst="rect">
            <a:avLst/>
          </a:prstGeom>
          <a:noFill/>
        </p:spPr>
        <p:txBody>
          <a:bodyPr wrap="square" rtlCol="0">
            <a:spAutoFit/>
          </a:bodyPr>
          <a:lstStyle/>
          <a:p>
            <a:pPr>
              <a:lnSpc>
                <a:spcPct val="150000"/>
              </a:lnSpc>
            </a:pPr>
            <a:r>
              <a:rPr lang="en-US" sz="3000" b="1" dirty="0" smtClean="0"/>
              <a:t>(　　)7.[2018·北京]—____ do you usually go to school, Mary?</a:t>
            </a:r>
          </a:p>
          <a:p>
            <a:pPr marL="1339850">
              <a:lnSpc>
                <a:spcPct val="150000"/>
              </a:lnSpc>
            </a:pPr>
            <a:r>
              <a:rPr lang="en-US" sz="3000" b="1" dirty="0" smtClean="0"/>
              <a:t>—By bike.</a:t>
            </a:r>
          </a:p>
          <a:p>
            <a:pPr marL="1339850">
              <a:lnSpc>
                <a:spcPct val="150000"/>
              </a:lnSpc>
            </a:pPr>
            <a:r>
              <a:rPr lang="en-US" sz="3000" b="1" dirty="0" err="1" smtClean="0"/>
              <a:t>A．When</a:t>
            </a:r>
            <a:r>
              <a:rPr lang="en-US" sz="3000" b="1" dirty="0" smtClean="0"/>
              <a:t>          </a:t>
            </a:r>
            <a:r>
              <a:rPr lang="en-US" sz="3000" b="1" dirty="0" err="1" smtClean="0"/>
              <a:t>B．How</a:t>
            </a:r>
            <a:r>
              <a:rPr lang="en-US" sz="3000" b="1" dirty="0" smtClean="0"/>
              <a:t>         </a:t>
            </a:r>
            <a:r>
              <a:rPr lang="en-US" sz="3000" b="1" dirty="0" err="1" smtClean="0"/>
              <a:t>C．Where</a:t>
            </a:r>
            <a:r>
              <a:rPr lang="en-US" sz="3000" b="1" dirty="0" smtClean="0"/>
              <a:t>          </a:t>
            </a:r>
            <a:r>
              <a:rPr lang="en-US" sz="3000" b="1" dirty="0" err="1" smtClean="0"/>
              <a:t>D．Why</a:t>
            </a:r>
            <a:endParaRPr lang="en-US" sz="3000" b="1" dirty="0" smtClean="0"/>
          </a:p>
        </p:txBody>
      </p:sp>
      <p:sp>
        <p:nvSpPr>
          <p:cNvPr id="3" name="矩形 2"/>
          <p:cNvSpPr/>
          <p:nvPr/>
        </p:nvSpPr>
        <p:spPr>
          <a:xfrm>
            <a:off x="1049214" y="1384063"/>
            <a:ext cx="389850" cy="579967"/>
          </a:xfrm>
          <a:prstGeom prst="rect">
            <a:avLst/>
          </a:prstGeom>
        </p:spPr>
        <p:txBody>
          <a:bodyPr wrap="none">
            <a:spAutoFit/>
          </a:bodyPr>
          <a:lstStyle/>
          <a:p>
            <a:pPr>
              <a:lnSpc>
                <a:spcPct val="150000"/>
              </a:lnSpc>
            </a:pPr>
            <a:r>
              <a:rPr lang="en-US" sz="2400" b="1" dirty="0" smtClean="0">
                <a:solidFill>
                  <a:srgbClr val="57C6CF"/>
                </a:solidFill>
              </a:rPr>
              <a:t>B</a:t>
            </a:r>
            <a:endParaRPr lang="zh-CN" altLang="en-US" sz="2400" b="1" dirty="0">
              <a:solidFill>
                <a:srgbClr val="57C6CF"/>
              </a:solidFill>
            </a:endParaRPr>
          </a:p>
        </p:txBody>
      </p:sp>
      <p:sp>
        <p:nvSpPr>
          <p:cNvPr id="4" name="TextBox 3"/>
          <p:cNvSpPr txBox="1"/>
          <p:nvPr/>
        </p:nvSpPr>
        <p:spPr>
          <a:xfrm>
            <a:off x="626164" y="3748988"/>
            <a:ext cx="11073631" cy="692497"/>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考查疑问词的用法。由答句可知是询问通过什么方式上学，故选</a:t>
            </a:r>
            <a:r>
              <a:rPr lang="en-US" altLang="zh-CN" sz="2600" b="1" dirty="0" smtClean="0">
                <a:latin typeface="Times New Roman" panose="02020603050405020304" pitchFamily="18" charset="0"/>
                <a:ea typeface="仿宋" panose="02010609060101010101" pitchFamily="49" charset="-122"/>
              </a:rPr>
              <a:t>B</a:t>
            </a:r>
            <a:r>
              <a:rPr lang="zh-CN" altLang="en-US" sz="2600" b="1" dirty="0" smtClean="0">
                <a:latin typeface="Times New Roman" panose="02020603050405020304" pitchFamily="18" charset="0"/>
                <a:ea typeface="仿宋"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28300" y="4501722"/>
            <a:ext cx="11405860" cy="692497"/>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mj-lt"/>
                <a:ea typeface="仿宋" panose="02010609060101010101" pitchFamily="49" charset="-122"/>
              </a:rPr>
              <a:t> </a:t>
            </a:r>
            <a:r>
              <a:rPr lang="en-US" altLang="en-US" sz="2600" b="1" dirty="0" smtClean="0">
                <a:latin typeface="+mj-lt"/>
                <a:ea typeface="仿宋" panose="02010609060101010101" pitchFamily="49" charset="-122"/>
              </a:rPr>
              <a:t>why not</a:t>
            </a:r>
            <a:r>
              <a:rPr lang="zh-CN" altLang="en-US" sz="2600" b="1" dirty="0" smtClean="0">
                <a:latin typeface="+mj-lt"/>
                <a:ea typeface="仿宋" panose="02010609060101010101" pitchFamily="49" charset="-122"/>
              </a:rPr>
              <a:t>后面接动词原形；</a:t>
            </a:r>
            <a:r>
              <a:rPr lang="en-US" altLang="en-US" sz="2600" b="1" dirty="0" smtClean="0">
                <a:latin typeface="+mj-lt"/>
                <a:ea typeface="仿宋" panose="02010609060101010101" pitchFamily="49" charset="-122"/>
              </a:rPr>
              <a:t>practice</a:t>
            </a:r>
            <a:r>
              <a:rPr lang="zh-CN" altLang="en-US" sz="2600" b="1" dirty="0" smtClean="0">
                <a:latin typeface="+mj-lt"/>
                <a:ea typeface="仿宋" panose="02010609060101010101" pitchFamily="49" charset="-122"/>
              </a:rPr>
              <a:t>后面接动词时，用动名词，故选</a:t>
            </a:r>
            <a:r>
              <a:rPr lang="en-US" altLang="en-US" sz="2600" b="1" dirty="0" smtClean="0">
                <a:latin typeface="+mj-lt"/>
                <a:ea typeface="仿宋" panose="02010609060101010101" pitchFamily="49" charset="-122"/>
              </a:rPr>
              <a:t>A。</a:t>
            </a:r>
          </a:p>
        </p:txBody>
      </p:sp>
      <p:sp>
        <p:nvSpPr>
          <p:cNvPr id="3" name="TextBox 2"/>
          <p:cNvSpPr txBox="1"/>
          <p:nvPr/>
        </p:nvSpPr>
        <p:spPr>
          <a:xfrm>
            <a:off x="560850" y="909423"/>
            <a:ext cx="11072192" cy="4247317"/>
          </a:xfrm>
          <a:prstGeom prst="rect">
            <a:avLst/>
          </a:prstGeom>
          <a:noFill/>
        </p:spPr>
        <p:txBody>
          <a:bodyPr wrap="square" rtlCol="0">
            <a:spAutoFit/>
          </a:bodyPr>
          <a:lstStyle/>
          <a:p>
            <a:pPr>
              <a:lnSpc>
                <a:spcPct val="150000"/>
              </a:lnSpc>
            </a:pPr>
            <a:r>
              <a:rPr lang="en-US" sz="3000" b="1" dirty="0" smtClean="0"/>
              <a:t>(　　)8.—Tom, I can't speak English well. What should I do? </a:t>
            </a:r>
          </a:p>
          <a:p>
            <a:pPr marL="1339850">
              <a:lnSpc>
                <a:spcPct val="150000"/>
              </a:lnSpc>
            </a:pPr>
            <a:r>
              <a:rPr lang="en-US" sz="3000" b="1" dirty="0" smtClean="0"/>
              <a:t>—Why not ________ an English club to practice ________ English?</a:t>
            </a:r>
          </a:p>
          <a:p>
            <a:pPr marL="1339850">
              <a:lnSpc>
                <a:spcPct val="150000"/>
              </a:lnSpc>
            </a:pPr>
            <a:r>
              <a:rPr lang="en-US" sz="3000" b="1" dirty="0" err="1" smtClean="0"/>
              <a:t>A．join</a:t>
            </a:r>
            <a:r>
              <a:rPr lang="en-US" sz="3000" b="1" dirty="0" smtClean="0"/>
              <a:t>; speaking  		</a:t>
            </a:r>
            <a:r>
              <a:rPr lang="en-US" sz="3000" b="1" dirty="0" err="1" smtClean="0"/>
              <a:t>B．join</a:t>
            </a:r>
            <a:r>
              <a:rPr lang="en-US" sz="3000" b="1" dirty="0" smtClean="0"/>
              <a:t>; to speak </a:t>
            </a:r>
          </a:p>
          <a:p>
            <a:pPr marL="1339850">
              <a:lnSpc>
                <a:spcPct val="150000"/>
              </a:lnSpc>
            </a:pPr>
            <a:r>
              <a:rPr lang="en-US" sz="3000" b="1" dirty="0" err="1" smtClean="0"/>
              <a:t>C．to</a:t>
            </a:r>
            <a:r>
              <a:rPr lang="en-US" sz="3000" b="1" dirty="0" smtClean="0"/>
              <a:t> join; to speak   		</a:t>
            </a:r>
            <a:r>
              <a:rPr lang="en-US" sz="3000" b="1" dirty="0" err="1" smtClean="0"/>
              <a:t>D．join</a:t>
            </a:r>
            <a:r>
              <a:rPr lang="en-US" sz="3000" b="1" dirty="0" smtClean="0"/>
              <a:t>; speak</a:t>
            </a:r>
          </a:p>
          <a:p>
            <a:pPr marL="1339850">
              <a:lnSpc>
                <a:spcPct val="150000"/>
              </a:lnSpc>
            </a:pPr>
            <a:endParaRPr lang="en-US" sz="3000" b="1" dirty="0" smtClean="0"/>
          </a:p>
        </p:txBody>
      </p:sp>
      <p:sp>
        <p:nvSpPr>
          <p:cNvPr id="4" name="矩形 3"/>
          <p:cNvSpPr/>
          <p:nvPr/>
        </p:nvSpPr>
        <p:spPr>
          <a:xfrm>
            <a:off x="987024" y="1018573"/>
            <a:ext cx="407484" cy="579967"/>
          </a:xfrm>
          <a:prstGeom prst="rect">
            <a:avLst/>
          </a:prstGeom>
        </p:spPr>
        <p:txBody>
          <a:bodyPr wrap="none">
            <a:spAutoFit/>
          </a:bodyPr>
          <a:lstStyle/>
          <a:p>
            <a:pPr>
              <a:lnSpc>
                <a:spcPct val="150000"/>
              </a:lnSpc>
            </a:pPr>
            <a:r>
              <a:rPr lang="en-US" altLang="zh-CN" sz="2400" b="1" dirty="0" smtClean="0">
                <a:solidFill>
                  <a:srgbClr val="57C6CF"/>
                </a:solidFill>
              </a:rPr>
              <a:t>A</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16225" y="924338"/>
            <a:ext cx="11072192" cy="5632311"/>
          </a:xfrm>
          <a:prstGeom prst="rect">
            <a:avLst/>
          </a:prstGeom>
          <a:noFill/>
        </p:spPr>
        <p:txBody>
          <a:bodyPr wrap="square" rtlCol="0">
            <a:spAutoFit/>
          </a:bodyPr>
          <a:lstStyle/>
          <a:p>
            <a:pPr>
              <a:lnSpc>
                <a:spcPct val="150000"/>
              </a:lnSpc>
            </a:pPr>
            <a:r>
              <a:rPr lang="en-US" sz="3000" b="1" dirty="0" smtClean="0">
                <a:latin typeface="Times New Roman" panose="02020603050405020304" pitchFamily="18" charset="0"/>
                <a:ea typeface="宋体" panose="02010600030101010101" pitchFamily="2" charset="-122"/>
              </a:rPr>
              <a:t>(　　)9.Everyone knows that a ________ reader never reads </a:t>
            </a:r>
          </a:p>
          <a:p>
            <a:pPr marL="1343025">
              <a:lnSpc>
                <a:spcPct val="150000"/>
              </a:lnSpc>
            </a:pPr>
            <a:r>
              <a:rPr lang="en-US" sz="3000" b="1" dirty="0" smtClean="0">
                <a:latin typeface="Times New Roman" panose="02020603050405020304" pitchFamily="18" charset="0"/>
                <a:ea typeface="宋体" panose="02010600030101010101" pitchFamily="2" charset="-122"/>
              </a:rPr>
              <a:t>________．</a:t>
            </a:r>
          </a:p>
          <a:p>
            <a:pPr marL="1343025">
              <a:lnSpc>
                <a:spcPct val="150000"/>
              </a:lnSpc>
            </a:pPr>
            <a:r>
              <a:rPr lang="en-US" sz="3000" b="1" dirty="0" err="1" smtClean="0">
                <a:latin typeface="Times New Roman" panose="02020603050405020304" pitchFamily="18" charset="0"/>
                <a:ea typeface="宋体" panose="02010600030101010101" pitchFamily="2" charset="-122"/>
              </a:rPr>
              <a:t>A．slow</a:t>
            </a:r>
            <a:r>
              <a:rPr lang="en-US" sz="3000" b="1" dirty="0" smtClean="0">
                <a:latin typeface="Times New Roman" panose="02020603050405020304" pitchFamily="18" charset="0"/>
                <a:ea typeface="宋体" panose="02010600030101010101" pitchFamily="2" charset="-122"/>
              </a:rPr>
              <a:t>; slowly  			</a:t>
            </a:r>
            <a:r>
              <a:rPr lang="en-US" sz="3000" b="1" dirty="0" err="1" smtClean="0">
                <a:latin typeface="Times New Roman" panose="02020603050405020304" pitchFamily="18" charset="0"/>
                <a:ea typeface="宋体" panose="02010600030101010101" pitchFamily="2" charset="-122"/>
              </a:rPr>
              <a:t>B．slow</a:t>
            </a:r>
            <a:r>
              <a:rPr lang="en-US" sz="3000" b="1" dirty="0" smtClean="0">
                <a:latin typeface="Times New Roman" panose="02020603050405020304" pitchFamily="18" charset="0"/>
                <a:ea typeface="宋体" panose="02010600030101010101" pitchFamily="2" charset="-122"/>
              </a:rPr>
              <a:t>; quickly</a:t>
            </a:r>
          </a:p>
          <a:p>
            <a:pPr marL="1343025">
              <a:lnSpc>
                <a:spcPct val="150000"/>
              </a:lnSpc>
            </a:pPr>
            <a:r>
              <a:rPr lang="en-US" sz="3000" b="1" dirty="0" err="1" smtClean="0">
                <a:latin typeface="Times New Roman" panose="02020603050405020304" pitchFamily="18" charset="0"/>
                <a:ea typeface="宋体" panose="02010600030101010101" pitchFamily="2" charset="-122"/>
              </a:rPr>
              <a:t>C．quick</a:t>
            </a:r>
            <a:r>
              <a:rPr lang="en-US" sz="3000" b="1" dirty="0" smtClean="0">
                <a:latin typeface="Times New Roman" panose="02020603050405020304" pitchFamily="18" charset="0"/>
                <a:ea typeface="宋体" panose="02010600030101010101" pitchFamily="2" charset="-122"/>
              </a:rPr>
              <a:t>; quickly  			</a:t>
            </a:r>
            <a:r>
              <a:rPr lang="en-US" sz="3000" b="1" dirty="0" err="1" smtClean="0">
                <a:latin typeface="Times New Roman" panose="02020603050405020304" pitchFamily="18" charset="0"/>
                <a:ea typeface="宋体" panose="02010600030101010101" pitchFamily="2" charset="-122"/>
              </a:rPr>
              <a:t>D．quick</a:t>
            </a:r>
            <a:r>
              <a:rPr lang="en-US" sz="3000" b="1" dirty="0" smtClean="0">
                <a:latin typeface="Times New Roman" panose="02020603050405020304" pitchFamily="18" charset="0"/>
                <a:ea typeface="宋体" panose="02010600030101010101" pitchFamily="2" charset="-122"/>
              </a:rPr>
              <a:t>; quick</a:t>
            </a:r>
          </a:p>
          <a:p>
            <a:pPr>
              <a:lnSpc>
                <a:spcPct val="150000"/>
              </a:lnSpc>
            </a:pPr>
            <a:r>
              <a:rPr lang="en-US" sz="3000" b="1" dirty="0" smtClean="0">
                <a:latin typeface="Times New Roman" panose="02020603050405020304" pitchFamily="18" charset="0"/>
                <a:ea typeface="宋体" panose="02010600030101010101" pitchFamily="2" charset="-122"/>
              </a:rPr>
              <a:t>(　　)10.[2017·遂宁]—How do you improve your English?</a:t>
            </a:r>
          </a:p>
          <a:p>
            <a:pPr marL="1517650">
              <a:lnSpc>
                <a:spcPct val="150000"/>
              </a:lnSpc>
            </a:pPr>
            <a:r>
              <a:rPr lang="en-US" sz="3000" b="1" dirty="0" smtClean="0">
                <a:latin typeface="Times New Roman" panose="02020603050405020304" pitchFamily="18" charset="0"/>
                <a:ea typeface="宋体" panose="02010600030101010101" pitchFamily="2" charset="-122"/>
              </a:rPr>
              <a:t>—________ you speak, ________ your English will be.</a:t>
            </a:r>
          </a:p>
          <a:p>
            <a:pPr marL="1517650">
              <a:lnSpc>
                <a:spcPct val="150000"/>
              </a:lnSpc>
            </a:pPr>
            <a:r>
              <a:rPr lang="en-US" sz="3000" b="1" dirty="0" err="1" smtClean="0">
                <a:latin typeface="Times New Roman" panose="02020603050405020304" pitchFamily="18" charset="0"/>
                <a:ea typeface="宋体" panose="02010600030101010101" pitchFamily="2" charset="-122"/>
              </a:rPr>
              <a:t>A．The</a:t>
            </a:r>
            <a:r>
              <a:rPr lang="en-US" sz="3000" b="1" dirty="0" smtClean="0">
                <a:latin typeface="Times New Roman" panose="02020603050405020304" pitchFamily="18" charset="0"/>
                <a:ea typeface="宋体" panose="02010600030101010101" pitchFamily="2" charset="-122"/>
              </a:rPr>
              <a:t> less; the more       	</a:t>
            </a:r>
            <a:r>
              <a:rPr lang="en-US" sz="3000" b="1" dirty="0" err="1" smtClean="0">
                <a:latin typeface="Times New Roman" panose="02020603050405020304" pitchFamily="18" charset="0"/>
                <a:ea typeface="宋体" panose="02010600030101010101" pitchFamily="2" charset="-122"/>
              </a:rPr>
              <a:t>B．The</a:t>
            </a:r>
            <a:r>
              <a:rPr lang="en-US" sz="3000" b="1" dirty="0" smtClean="0">
                <a:latin typeface="Times New Roman" panose="02020603050405020304" pitchFamily="18" charset="0"/>
                <a:ea typeface="宋体" panose="02010600030101010101" pitchFamily="2" charset="-122"/>
              </a:rPr>
              <a:t> more; the better</a:t>
            </a:r>
          </a:p>
          <a:p>
            <a:pPr marL="1517650">
              <a:lnSpc>
                <a:spcPct val="150000"/>
              </a:lnSpc>
            </a:pPr>
            <a:r>
              <a:rPr lang="en-US" sz="3000" b="1" dirty="0" err="1" smtClean="0">
                <a:latin typeface="Times New Roman" panose="02020603050405020304" pitchFamily="18" charset="0"/>
                <a:ea typeface="宋体" panose="02010600030101010101" pitchFamily="2" charset="-122"/>
              </a:rPr>
              <a:t>C．The</a:t>
            </a:r>
            <a:r>
              <a:rPr lang="en-US" sz="3000" b="1" dirty="0" smtClean="0">
                <a:latin typeface="Times New Roman" panose="02020603050405020304" pitchFamily="18" charset="0"/>
                <a:ea typeface="宋体" panose="02010600030101010101" pitchFamily="2" charset="-122"/>
              </a:rPr>
              <a:t> less; the better		</a:t>
            </a:r>
            <a:r>
              <a:rPr lang="en-US" sz="3000" b="1" dirty="0" err="1" smtClean="0">
                <a:latin typeface="Times New Roman" panose="02020603050405020304" pitchFamily="18" charset="0"/>
                <a:ea typeface="宋体" panose="02010600030101010101" pitchFamily="2" charset="-122"/>
              </a:rPr>
              <a:t>D．The</a:t>
            </a:r>
            <a:r>
              <a:rPr lang="en-US" sz="3000" b="1" dirty="0" smtClean="0">
                <a:latin typeface="Times New Roman" panose="02020603050405020304" pitchFamily="18" charset="0"/>
                <a:ea typeface="宋体" panose="02010600030101010101" pitchFamily="2" charset="-122"/>
              </a:rPr>
              <a:t> more; the less</a:t>
            </a:r>
          </a:p>
        </p:txBody>
      </p:sp>
      <p:sp>
        <p:nvSpPr>
          <p:cNvPr id="3" name="矩形 2"/>
          <p:cNvSpPr/>
          <p:nvPr/>
        </p:nvSpPr>
        <p:spPr>
          <a:xfrm>
            <a:off x="1039137" y="1034193"/>
            <a:ext cx="389850" cy="579967"/>
          </a:xfrm>
          <a:prstGeom prst="rect">
            <a:avLst/>
          </a:prstGeom>
        </p:spPr>
        <p:txBody>
          <a:bodyPr wrap="none">
            <a:spAutoFit/>
          </a:bodyPr>
          <a:lstStyle/>
          <a:p>
            <a:pPr>
              <a:lnSpc>
                <a:spcPct val="150000"/>
              </a:lnSpc>
            </a:pPr>
            <a:r>
              <a:rPr lang="en-US" altLang="zh-CN" sz="2400" b="1" dirty="0" smtClean="0">
                <a:solidFill>
                  <a:srgbClr val="57C6CF"/>
                </a:solidFill>
              </a:rPr>
              <a:t>B</a:t>
            </a:r>
            <a:endParaRPr lang="zh-CN" altLang="en-US" sz="2400" b="1" dirty="0">
              <a:solidFill>
                <a:srgbClr val="57C6CF"/>
              </a:solidFill>
            </a:endParaRPr>
          </a:p>
        </p:txBody>
      </p:sp>
      <p:sp>
        <p:nvSpPr>
          <p:cNvPr id="4" name="矩形 3"/>
          <p:cNvSpPr/>
          <p:nvPr/>
        </p:nvSpPr>
        <p:spPr>
          <a:xfrm>
            <a:off x="1042450" y="3780706"/>
            <a:ext cx="389850" cy="579967"/>
          </a:xfrm>
          <a:prstGeom prst="rect">
            <a:avLst/>
          </a:prstGeom>
        </p:spPr>
        <p:txBody>
          <a:bodyPr wrap="none">
            <a:spAutoFit/>
          </a:bodyPr>
          <a:lstStyle/>
          <a:p>
            <a:pPr>
              <a:lnSpc>
                <a:spcPct val="150000"/>
              </a:lnSpc>
            </a:pPr>
            <a:r>
              <a:rPr lang="en-US" sz="2400" b="1" dirty="0" smtClean="0">
                <a:solidFill>
                  <a:srgbClr val="57C6CF"/>
                </a:solidFill>
              </a:rPr>
              <a:t>B</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16225" y="487010"/>
            <a:ext cx="11072192" cy="6289029"/>
          </a:xfrm>
          <a:prstGeom prst="rect">
            <a:avLst/>
          </a:prstGeom>
          <a:noFill/>
        </p:spPr>
        <p:txBody>
          <a:bodyPr wrap="square" rtlCol="0">
            <a:spAutoFit/>
          </a:bodyPr>
          <a:lstStyle/>
          <a:p>
            <a:pPr>
              <a:lnSpc>
                <a:spcPts val="4900"/>
              </a:lnSpc>
            </a:pPr>
            <a:r>
              <a:rPr lang="en-US" sz="2400" b="1" dirty="0" smtClean="0"/>
              <a:t>V.</a:t>
            </a:r>
            <a:r>
              <a:rPr lang="zh-CN" altLang="en-US" sz="2400" b="1" dirty="0" smtClean="0"/>
              <a:t>阅读理解</a:t>
            </a:r>
            <a:endParaRPr lang="zh-CN" altLang="en-US" sz="2400" dirty="0" smtClean="0"/>
          </a:p>
          <a:p>
            <a:pPr indent="447675">
              <a:lnSpc>
                <a:spcPts val="4900"/>
              </a:lnSpc>
            </a:pPr>
            <a:r>
              <a:rPr lang="en-US" altLang="zh-CN" sz="2400" b="1" dirty="0" smtClean="0"/>
              <a:t>As we know, English is an important subject in middle school. Everyone knows that they must learn English well, but some people don't know how to learn it well. Here are some tips that may help you with your English.</a:t>
            </a:r>
          </a:p>
          <a:p>
            <a:pPr indent="447675">
              <a:lnSpc>
                <a:spcPts val="4900"/>
              </a:lnSpc>
            </a:pPr>
            <a:r>
              <a:rPr lang="en-US" altLang="zh-CN" sz="2400" b="1" dirty="0" smtClean="0"/>
              <a:t>The biggest problem is people's own fear. They worry that they won't say things correctly or they will look foolish so that they don't talk at all. Don't be afraid of being laughed at. Only when we aren't afraid of making mistakes can we learn English well. </a:t>
            </a:r>
          </a:p>
          <a:p>
            <a:pPr indent="447675">
              <a:lnSpc>
                <a:spcPts val="4900"/>
              </a:lnSpc>
            </a:pPr>
            <a:endParaRPr lang="en-US" altLang="zh-CN" sz="24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16225" y="802210"/>
            <a:ext cx="11072192" cy="4455835"/>
          </a:xfrm>
          <a:prstGeom prst="rect">
            <a:avLst/>
          </a:prstGeom>
          <a:noFill/>
        </p:spPr>
        <p:txBody>
          <a:bodyPr wrap="square" rtlCol="0">
            <a:spAutoFit/>
          </a:bodyPr>
          <a:lstStyle/>
          <a:p>
            <a:pPr indent="447675">
              <a:lnSpc>
                <a:spcPct val="150000"/>
              </a:lnSpc>
            </a:pPr>
            <a:r>
              <a:rPr lang="en-US" altLang="zh-CN" sz="2400" b="1" dirty="0" smtClean="0"/>
              <a:t>The fastest way to learn anything is to do it again and again until you get it right. Like anything, learning English needs practice. Don't let a little fear stop you from getting what you want. </a:t>
            </a:r>
          </a:p>
          <a:p>
            <a:pPr indent="447675">
              <a:lnSpc>
                <a:spcPct val="150000"/>
              </a:lnSpc>
            </a:pPr>
            <a:r>
              <a:rPr lang="en-US" altLang="zh-CN" sz="2400" b="1" dirty="0" smtClean="0"/>
              <a:t>The best way to learn English is to have a good environment. Take notes in English, put English books around your room, listen to English news and watch English movies on TV. Speak English with your friends whenever you can. The more English materials you have around you, the faster you will learn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895998" y="1265840"/>
            <a:ext cx="10583694" cy="2597827"/>
          </a:xfrm>
          <a:prstGeom prst="rect">
            <a:avLst/>
          </a:prstGeom>
          <a:noFill/>
          <a:ln w="9525">
            <a:noFill/>
            <a:miter lim="800000"/>
          </a:ln>
          <a:effectLst/>
        </p:spPr>
        <p:txBody>
          <a:bodyPr vert="horz" wrap="square" lIns="91440" tIns="45720" rIns="91440" bIns="45720" numCol="1" anchor="ctr" anchorCtr="0" compatLnSpc="1">
            <a:spAutoFit/>
          </a:bodyPr>
          <a:lstStyle/>
          <a:p>
            <a:pPr indent="447675">
              <a:lnSpc>
                <a:spcPct val="150000"/>
              </a:lnSpc>
            </a:pPr>
            <a:r>
              <a:rPr lang="en-US" altLang="zh-CN" sz="2800" b="1" dirty="0" smtClean="0"/>
              <a:t>Many people think that exercises and tests aren't much fun. However, by doing exercises and taking tests you can really improve your English. If you never test yourself, you will never know how much progress you are making.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145"/>
                                        </p:tgtEl>
                                        <p:attrNameLst>
                                          <p:attrName>style.visibility</p:attrName>
                                        </p:attrNameLst>
                                      </p:cBhvr>
                                      <p:to>
                                        <p:strVal val="visible"/>
                                      </p:to>
                                    </p:set>
                                    <p:animEffect transition="in" filter="box(in)">
                                      <p:cBhvr>
                                        <p:cTn id="7"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 name="组合 9"/>
          <p:cNvGrpSpPr/>
          <p:nvPr/>
        </p:nvGrpSpPr>
        <p:grpSpPr>
          <a:xfrm>
            <a:off x="631940" y="1024639"/>
            <a:ext cx="4078721" cy="584835"/>
            <a:chOff x="923" y="1532"/>
            <a:chExt cx="4039" cy="921"/>
          </a:xfrm>
        </p:grpSpPr>
        <p:pic>
          <p:nvPicPr>
            <p:cNvPr id="9" name="图片 8" descr="00 图标-04"/>
            <p:cNvPicPr>
              <a:picLocks noChangeAspect="1"/>
            </p:cNvPicPr>
            <p:nvPr/>
          </p:nvPicPr>
          <p:blipFill>
            <a:blip r:embed="rId2" cstate="email"/>
            <a:stretch>
              <a:fillRect/>
            </a:stretch>
          </p:blipFill>
          <p:spPr>
            <a:xfrm>
              <a:off x="923" y="1552"/>
              <a:ext cx="4039" cy="882"/>
            </a:xfrm>
            <a:prstGeom prst="rect">
              <a:avLst/>
            </a:prstGeom>
          </p:spPr>
        </p:pic>
        <p:sp>
          <p:nvSpPr>
            <p:cNvPr id="22" name="文本框 3"/>
            <p:cNvSpPr txBox="1"/>
            <p:nvPr/>
          </p:nvSpPr>
          <p:spPr>
            <a:xfrm>
              <a:off x="1156" y="1532"/>
              <a:ext cx="3494" cy="921"/>
            </a:xfrm>
            <a:prstGeom prst="rect">
              <a:avLst/>
            </a:prstGeom>
            <a:noFill/>
          </p:spPr>
          <p:txBody>
            <a:bodyPr wrap="none" rtlCol="0">
              <a:spAutoFit/>
            </a:bodyPr>
            <a:lstStyle/>
            <a:p>
              <a:r>
                <a:rPr lang="en-US" altLang="zh-CN" sz="3200" dirty="0" smtClean="0">
                  <a:solidFill>
                    <a:schemeClr val="bg1"/>
                  </a:solidFill>
                  <a:latin typeface="华文新魏" panose="02010800040101010101" charset="-122"/>
                  <a:ea typeface="华文新魏" panose="02010800040101010101" charset="-122"/>
                  <a:sym typeface="+mn-ea"/>
                </a:rPr>
                <a:t>A  </a:t>
              </a:r>
              <a:r>
                <a:rPr lang="zh-CN" altLang="en-US" sz="3200" dirty="0" smtClean="0">
                  <a:solidFill>
                    <a:schemeClr val="bg1"/>
                  </a:solidFill>
                  <a:latin typeface="华文新魏" panose="02010800040101010101" charset="-122"/>
                  <a:ea typeface="华文新魏" panose="02010800040101010101" charset="-122"/>
                  <a:sym typeface="+mn-ea"/>
                </a:rPr>
                <a:t>教材要点回归　</a:t>
              </a:r>
            </a:p>
          </p:txBody>
        </p:sp>
      </p:grpSp>
      <p:sp>
        <p:nvSpPr>
          <p:cNvPr id="15" name="TextBox 14"/>
          <p:cNvSpPr txBox="1"/>
          <p:nvPr/>
        </p:nvSpPr>
        <p:spPr>
          <a:xfrm>
            <a:off x="606286" y="1860569"/>
            <a:ext cx="10725743" cy="4939814"/>
          </a:xfrm>
          <a:prstGeom prst="rect">
            <a:avLst/>
          </a:prstGeom>
          <a:noFill/>
        </p:spPr>
        <p:txBody>
          <a:bodyPr wrap="square" rtlCol="0">
            <a:spAutoFit/>
          </a:bodyPr>
          <a:lstStyle/>
          <a:p>
            <a:pPr marL="352425" indent="-352425">
              <a:lnSpc>
                <a:spcPct val="150000"/>
              </a:lnSpc>
            </a:pPr>
            <a:r>
              <a:rPr lang="en-US" altLang="zh-CN" sz="3000" b="1" dirty="0" smtClean="0">
                <a:latin typeface="Times New Roman" panose="02020603050405020304" pitchFamily="18" charset="0"/>
                <a:ea typeface="宋体" panose="02010600030101010101" pitchFamily="2" charset="-122"/>
              </a:rPr>
              <a:t>Ⅰ.</a:t>
            </a:r>
            <a:r>
              <a:rPr lang="zh-CN" altLang="en-US" sz="3000" b="1" dirty="0" smtClean="0">
                <a:latin typeface="Times New Roman" panose="02020603050405020304" pitchFamily="18" charset="0"/>
                <a:ea typeface="宋体" panose="02010600030101010101" pitchFamily="2" charset="-122"/>
              </a:rPr>
              <a:t>根据句意及首字母提示补全单词</a:t>
            </a:r>
          </a:p>
          <a:p>
            <a:pPr marL="542925" indent="-542925">
              <a:lnSpc>
                <a:spcPct val="150000"/>
              </a:lnSpc>
            </a:pPr>
            <a:r>
              <a:rPr lang="en-US" altLang="zh-CN" sz="3000" b="1" dirty="0" smtClean="0">
                <a:latin typeface="Times New Roman" panose="02020603050405020304" pitchFamily="18" charset="0"/>
                <a:ea typeface="宋体" panose="02010600030101010101" pitchFamily="2" charset="-122"/>
              </a:rPr>
              <a:t>1</a:t>
            </a:r>
            <a:r>
              <a:rPr lang="zh-CN" altLang="en-US" sz="3000" b="1" dirty="0" smtClean="0">
                <a:latin typeface="Times New Roman" panose="02020603050405020304" pitchFamily="18" charset="0"/>
                <a:ea typeface="宋体" panose="02010600030101010101" pitchFamily="2" charset="-122"/>
              </a:rPr>
              <a:t>．</a:t>
            </a:r>
            <a:r>
              <a:rPr lang="en-US" sz="3000" b="1" dirty="0" smtClean="0">
                <a:latin typeface="Times New Roman" panose="02020603050405020304" pitchFamily="18" charset="0"/>
                <a:ea typeface="宋体" panose="02010600030101010101" pitchFamily="2" charset="-122"/>
              </a:rPr>
              <a:t>The teacher asks students to make a s________ with the new word. </a:t>
            </a:r>
          </a:p>
          <a:p>
            <a:pPr marL="542925" indent="-542925">
              <a:lnSpc>
                <a:spcPct val="150000"/>
              </a:lnSpc>
            </a:pPr>
            <a:r>
              <a:rPr lang="en-US" sz="3000" b="1" dirty="0" smtClean="0">
                <a:latin typeface="Times New Roman" panose="02020603050405020304" pitchFamily="18" charset="0"/>
                <a:ea typeface="宋体" panose="02010600030101010101" pitchFamily="2" charset="-122"/>
              </a:rPr>
              <a:t>2．Li Lei studies French by having c_________ with friends in French.</a:t>
            </a:r>
          </a:p>
          <a:p>
            <a:pPr marL="631825" indent="-631825">
              <a:lnSpc>
                <a:spcPct val="150000"/>
              </a:lnSpc>
            </a:pPr>
            <a:r>
              <a:rPr lang="en-US" sz="3000" b="1" dirty="0" smtClean="0">
                <a:latin typeface="Times New Roman" panose="02020603050405020304" pitchFamily="18" charset="0"/>
                <a:ea typeface="宋体" panose="02010600030101010101" pitchFamily="2" charset="-122"/>
              </a:rPr>
              <a:t>3．You can often read more if you want to improve your p___________．</a:t>
            </a:r>
          </a:p>
        </p:txBody>
      </p:sp>
      <p:sp>
        <p:nvSpPr>
          <p:cNvPr id="23553" name="Rectangle 1"/>
          <p:cNvSpPr>
            <a:spLocks noChangeArrowheads="1"/>
          </p:cNvSpPr>
          <p:nvPr/>
        </p:nvSpPr>
        <p:spPr bwMode="auto">
          <a:xfrm>
            <a:off x="7286851" y="2637501"/>
            <a:ext cx="1175322"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err="1"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entence</a:t>
            </a:r>
            <a:endPar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Rectangle 1"/>
          <p:cNvSpPr>
            <a:spLocks noChangeArrowheads="1"/>
          </p:cNvSpPr>
          <p:nvPr/>
        </p:nvSpPr>
        <p:spPr bwMode="auto">
          <a:xfrm>
            <a:off x="6582489" y="4001235"/>
            <a:ext cx="1843774" cy="579967"/>
          </a:xfrm>
          <a:prstGeom prst="rect">
            <a:avLst/>
          </a:prstGeom>
          <a:noFill/>
          <a:ln w="9525">
            <a:noFill/>
            <a:miter lim="800000"/>
          </a:ln>
          <a:effectLst/>
        </p:spPr>
        <p:txBody>
          <a:bodyPr vert="horz" wrap="none" lIns="91440" tIns="45720" rIns="91440" bIns="45720" numCol="1" anchor="ctr" anchorCtr="0" compatLnSpc="1">
            <a:spAutoFit/>
          </a:bodyPr>
          <a:lstStyle/>
          <a:p>
            <a:pPr fontAlgn="base">
              <a:lnSpc>
                <a:spcPct val="150000"/>
              </a:lnSpc>
              <a:spcBef>
                <a:spcPct val="0"/>
              </a:spcBef>
              <a:spcAft>
                <a:spcPct val="0"/>
              </a:spcAft>
            </a:pPr>
            <a:r>
              <a:rPr lang="en-US" altLang="zh-CN" sz="2400" b="1" dirty="0" err="1"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onversations</a:t>
            </a:r>
            <a:endPar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8" name="Rectangle 1"/>
          <p:cNvSpPr>
            <a:spLocks noChangeArrowheads="1"/>
          </p:cNvSpPr>
          <p:nvPr/>
        </p:nvSpPr>
        <p:spPr bwMode="auto">
          <a:xfrm>
            <a:off x="1474795" y="6068912"/>
            <a:ext cx="1871859" cy="579967"/>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err="1"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ronunciation</a:t>
            </a:r>
            <a:endPar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0"/>
                                        </p:tgtEl>
                                        <p:attrNameLst>
                                          <p:attrName>style.visibility</p:attrName>
                                        </p:attrNameLst>
                                      </p:cBhvr>
                                      <p:to>
                                        <p:strVal val="visible"/>
                                      </p:to>
                                    </p:set>
                                    <p:animEffect transition="in" filter="wheel(1)">
                                      <p:cBhvr>
                                        <p:cTn id="7" dur="1000"/>
                                        <p:tgtEl>
                                          <p:spTgt spid="10"/>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ox(in)">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3553"/>
                                        </p:tgtEl>
                                        <p:attrNameLst>
                                          <p:attrName>style.visibility</p:attrName>
                                        </p:attrNameLst>
                                      </p:cBhvr>
                                      <p:to>
                                        <p:strVal val="visible"/>
                                      </p:to>
                                    </p:set>
                                    <p:anim calcmode="lin" valueType="num">
                                      <p:cBhvr additive="base">
                                        <p:cTn id="16" dur="500" fill="hold"/>
                                        <p:tgtEl>
                                          <p:spTgt spid="23553"/>
                                        </p:tgtEl>
                                        <p:attrNameLst>
                                          <p:attrName>ppt_x</p:attrName>
                                        </p:attrNameLst>
                                      </p:cBhvr>
                                      <p:tavLst>
                                        <p:tav tm="0">
                                          <p:val>
                                            <p:strVal val="#ppt_x"/>
                                          </p:val>
                                        </p:tav>
                                        <p:tav tm="100000">
                                          <p:val>
                                            <p:strVal val="#ppt_x"/>
                                          </p:val>
                                        </p:tav>
                                      </p:tavLst>
                                    </p:anim>
                                    <p:anim calcmode="lin" valueType="num">
                                      <p:cBhvr additive="base">
                                        <p:cTn id="17" dur="500" fill="hold"/>
                                        <p:tgtEl>
                                          <p:spTgt spid="23553"/>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additive="base">
                                        <p:cTn id="22" dur="500" fill="hold"/>
                                        <p:tgtEl>
                                          <p:spTgt spid="16"/>
                                        </p:tgtEl>
                                        <p:attrNameLst>
                                          <p:attrName>ppt_x</p:attrName>
                                        </p:attrNameLst>
                                      </p:cBhvr>
                                      <p:tavLst>
                                        <p:tav tm="0">
                                          <p:val>
                                            <p:strVal val="#ppt_x"/>
                                          </p:val>
                                        </p:tav>
                                        <p:tav tm="100000">
                                          <p:val>
                                            <p:strVal val="#ppt_x"/>
                                          </p:val>
                                        </p:tav>
                                      </p:tavLst>
                                    </p:anim>
                                    <p:anim calcmode="lin" valueType="num">
                                      <p:cBhvr additive="base">
                                        <p:cTn id="2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3553" grpId="0"/>
      <p:bldP spid="16"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608401" y="1089286"/>
            <a:ext cx="11072192" cy="2862322"/>
          </a:xfrm>
          <a:prstGeom prst="rect">
            <a:avLst/>
          </a:prstGeom>
          <a:noFill/>
        </p:spPr>
        <p:txBody>
          <a:bodyPr wrap="square" rtlCol="0">
            <a:spAutoFit/>
          </a:bodyPr>
          <a:lstStyle/>
          <a:p>
            <a:pPr marL="1338580" indent="-1338580">
              <a:lnSpc>
                <a:spcPct val="150000"/>
              </a:lnSpc>
            </a:pPr>
            <a:r>
              <a:rPr lang="en-US" sz="3000" b="1" dirty="0" smtClean="0"/>
              <a:t>(　　)1.How many tips on how to learn English are mentioned in the passage?</a:t>
            </a:r>
          </a:p>
          <a:p>
            <a:pPr marL="1338580">
              <a:lnSpc>
                <a:spcPct val="150000"/>
              </a:lnSpc>
            </a:pPr>
            <a:r>
              <a:rPr lang="en-US" sz="3000" b="1" dirty="0" err="1" smtClean="0"/>
              <a:t>A．Three</a:t>
            </a:r>
            <a:r>
              <a:rPr lang="en-US" sz="3000" b="1" dirty="0" smtClean="0"/>
              <a:t>.  		</a:t>
            </a:r>
            <a:r>
              <a:rPr lang="en-US" sz="3000" b="1" dirty="0" err="1" smtClean="0"/>
              <a:t>B．Four</a:t>
            </a:r>
            <a:r>
              <a:rPr lang="en-US" sz="3000" b="1" dirty="0" smtClean="0"/>
              <a:t>. </a:t>
            </a:r>
          </a:p>
          <a:p>
            <a:pPr marL="1338580">
              <a:lnSpc>
                <a:spcPct val="150000"/>
              </a:lnSpc>
            </a:pPr>
            <a:r>
              <a:rPr lang="en-US" sz="3000" b="1" dirty="0" err="1" smtClean="0"/>
              <a:t>C．Five</a:t>
            </a:r>
            <a:r>
              <a:rPr lang="en-US" sz="3000" b="1" dirty="0" smtClean="0"/>
              <a:t>.   		</a:t>
            </a:r>
            <a:r>
              <a:rPr lang="en-US" sz="3000" b="1" dirty="0" err="1" smtClean="0"/>
              <a:t>D．Six</a:t>
            </a:r>
            <a:r>
              <a:rPr lang="en-US" sz="3000" b="1" dirty="0" smtClean="0"/>
              <a:t>.</a:t>
            </a:r>
          </a:p>
        </p:txBody>
      </p:sp>
      <p:sp>
        <p:nvSpPr>
          <p:cNvPr id="5" name="矩形 4"/>
          <p:cNvSpPr/>
          <p:nvPr/>
        </p:nvSpPr>
        <p:spPr>
          <a:xfrm>
            <a:off x="1045389" y="1193668"/>
            <a:ext cx="389850" cy="579967"/>
          </a:xfrm>
          <a:prstGeom prst="rect">
            <a:avLst/>
          </a:prstGeom>
        </p:spPr>
        <p:txBody>
          <a:bodyPr wrap="none">
            <a:spAutoFit/>
          </a:bodyPr>
          <a:lstStyle/>
          <a:p>
            <a:pPr>
              <a:lnSpc>
                <a:spcPct val="150000"/>
              </a:lnSpc>
            </a:pPr>
            <a:r>
              <a:rPr lang="en-US" altLang="zh-CN" sz="2400" b="1" dirty="0" smtClean="0">
                <a:solidFill>
                  <a:srgbClr val="57C6CF"/>
                </a:solidFill>
              </a:rPr>
              <a:t>B</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608401" y="1089286"/>
            <a:ext cx="11072192" cy="4247317"/>
          </a:xfrm>
          <a:prstGeom prst="rect">
            <a:avLst/>
          </a:prstGeom>
          <a:noFill/>
        </p:spPr>
        <p:txBody>
          <a:bodyPr wrap="square" rtlCol="0">
            <a:spAutoFit/>
          </a:bodyPr>
          <a:lstStyle/>
          <a:p>
            <a:pPr>
              <a:lnSpc>
                <a:spcPct val="150000"/>
              </a:lnSpc>
            </a:pPr>
            <a:r>
              <a:rPr lang="en-US" sz="3000" b="1" dirty="0" smtClean="0"/>
              <a:t>(　　)2.The fastest way to learn English well is to ________．</a:t>
            </a:r>
          </a:p>
          <a:p>
            <a:pPr marL="1343025">
              <a:lnSpc>
                <a:spcPct val="150000"/>
              </a:lnSpc>
            </a:pPr>
            <a:r>
              <a:rPr lang="en-US" sz="3000" b="1" dirty="0" err="1" smtClean="0"/>
              <a:t>A．practice</a:t>
            </a:r>
            <a:r>
              <a:rPr lang="en-US" sz="3000" b="1" dirty="0" smtClean="0"/>
              <a:t> over and over again  </a:t>
            </a:r>
          </a:p>
          <a:p>
            <a:pPr marL="1343025">
              <a:lnSpc>
                <a:spcPct val="150000"/>
              </a:lnSpc>
            </a:pPr>
            <a:r>
              <a:rPr lang="en-US" sz="3000" b="1" dirty="0" err="1" smtClean="0"/>
              <a:t>B．listen</a:t>
            </a:r>
            <a:r>
              <a:rPr lang="en-US" sz="3000" b="1" dirty="0" smtClean="0"/>
              <a:t> to it every day</a:t>
            </a:r>
          </a:p>
          <a:p>
            <a:pPr marL="1343025">
              <a:lnSpc>
                <a:spcPct val="150000"/>
              </a:lnSpc>
            </a:pPr>
            <a:r>
              <a:rPr lang="en-US" sz="3000" b="1" dirty="0" err="1" smtClean="0"/>
              <a:t>C．get</a:t>
            </a:r>
            <a:r>
              <a:rPr lang="en-US" sz="3000" b="1" dirty="0" smtClean="0"/>
              <a:t> over the fear  </a:t>
            </a:r>
          </a:p>
          <a:p>
            <a:pPr marL="1343025">
              <a:lnSpc>
                <a:spcPct val="150000"/>
              </a:lnSpc>
            </a:pPr>
            <a:r>
              <a:rPr lang="en-US" sz="3000" b="1" dirty="0" err="1" smtClean="0"/>
              <a:t>D．go</a:t>
            </a:r>
            <a:r>
              <a:rPr lang="en-US" sz="3000" b="1" dirty="0" smtClean="0"/>
              <a:t> to a foreign country</a:t>
            </a:r>
          </a:p>
          <a:p>
            <a:pPr marL="1343025">
              <a:lnSpc>
                <a:spcPct val="150000"/>
              </a:lnSpc>
            </a:pPr>
            <a:endParaRPr lang="en-US" sz="3000" b="1" dirty="0" smtClean="0"/>
          </a:p>
        </p:txBody>
      </p:sp>
      <p:sp>
        <p:nvSpPr>
          <p:cNvPr id="4" name="TextBox 3"/>
          <p:cNvSpPr txBox="1"/>
          <p:nvPr/>
        </p:nvSpPr>
        <p:spPr>
          <a:xfrm>
            <a:off x="759511" y="4511238"/>
            <a:ext cx="11072192" cy="692497"/>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由第三段的第一句可知选</a:t>
            </a:r>
            <a:r>
              <a:rPr lang="en-US" altLang="zh-CN" sz="2600" b="1" dirty="0" smtClean="0">
                <a:latin typeface="Times New Roman" panose="02020603050405020304" pitchFamily="18" charset="0"/>
                <a:ea typeface="仿宋" panose="02010609060101010101" pitchFamily="49" charset="-122"/>
              </a:rPr>
              <a:t>A</a:t>
            </a:r>
            <a:r>
              <a:rPr lang="zh-CN" altLang="en-US" sz="2600" b="1" dirty="0" smtClean="0">
                <a:latin typeface="Times New Roman" panose="02020603050405020304" pitchFamily="18" charset="0"/>
                <a:ea typeface="仿宋" panose="02010609060101010101" pitchFamily="49" charset="-122"/>
              </a:rPr>
              <a:t>。</a:t>
            </a:r>
            <a:endParaRPr lang="en-US" altLang="en-US" sz="2600" b="1" dirty="0" smtClean="0">
              <a:latin typeface="Times New Roman" panose="02020603050405020304" pitchFamily="18" charset="0"/>
              <a:ea typeface="仿宋" panose="02010609060101010101" pitchFamily="49" charset="-122"/>
            </a:endParaRPr>
          </a:p>
        </p:txBody>
      </p:sp>
      <p:sp>
        <p:nvSpPr>
          <p:cNvPr id="5" name="矩形 4"/>
          <p:cNvSpPr/>
          <p:nvPr/>
        </p:nvSpPr>
        <p:spPr>
          <a:xfrm>
            <a:off x="1045389" y="1193668"/>
            <a:ext cx="407484" cy="579967"/>
          </a:xfrm>
          <a:prstGeom prst="rect">
            <a:avLst/>
          </a:prstGeom>
        </p:spPr>
        <p:txBody>
          <a:bodyPr wrap="none">
            <a:spAutoFit/>
          </a:bodyPr>
          <a:lstStyle/>
          <a:p>
            <a:pPr>
              <a:lnSpc>
                <a:spcPct val="150000"/>
              </a:lnSpc>
            </a:pPr>
            <a:r>
              <a:rPr lang="en-US" altLang="zh-CN" sz="2400" b="1" dirty="0" smtClean="0">
                <a:solidFill>
                  <a:srgbClr val="57C6CF"/>
                </a:solidFill>
              </a:rPr>
              <a:t>A</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608401" y="979957"/>
            <a:ext cx="11072192" cy="4159665"/>
          </a:xfrm>
          <a:prstGeom prst="rect">
            <a:avLst/>
          </a:prstGeom>
          <a:noFill/>
        </p:spPr>
        <p:txBody>
          <a:bodyPr wrap="square" rtlCol="0">
            <a:spAutoFit/>
          </a:bodyPr>
          <a:lstStyle/>
          <a:p>
            <a:pPr marL="1338580" indent="-1338580">
              <a:lnSpc>
                <a:spcPct val="150000"/>
              </a:lnSpc>
            </a:pPr>
            <a:r>
              <a:rPr lang="en-US" sz="3000" b="1" dirty="0" smtClean="0"/>
              <a:t>(　　)3.To create a good environment, you need to do many things EXCEPT ________．</a:t>
            </a:r>
          </a:p>
          <a:p>
            <a:pPr marL="1338580">
              <a:lnSpc>
                <a:spcPct val="150000"/>
              </a:lnSpc>
            </a:pPr>
            <a:r>
              <a:rPr lang="en-US" sz="3000" b="1" dirty="0" err="1" smtClean="0"/>
              <a:t>A．reading</a:t>
            </a:r>
            <a:r>
              <a:rPr lang="en-US" sz="3000" b="1" dirty="0" smtClean="0"/>
              <a:t> more books   </a:t>
            </a:r>
          </a:p>
          <a:p>
            <a:pPr marL="1338580">
              <a:lnSpc>
                <a:spcPct val="150000"/>
              </a:lnSpc>
            </a:pPr>
            <a:r>
              <a:rPr lang="en-US" sz="3000" b="1" dirty="0" err="1" smtClean="0"/>
              <a:t>B．putting</a:t>
            </a:r>
            <a:r>
              <a:rPr lang="en-US" sz="3000" b="1" dirty="0" smtClean="0"/>
              <a:t> English books around your room</a:t>
            </a:r>
          </a:p>
          <a:p>
            <a:pPr marL="1338580">
              <a:lnSpc>
                <a:spcPct val="150000"/>
              </a:lnSpc>
            </a:pPr>
            <a:r>
              <a:rPr lang="en-US" sz="3000" b="1" dirty="0" err="1" smtClean="0"/>
              <a:t>C．listening</a:t>
            </a:r>
            <a:r>
              <a:rPr lang="en-US" sz="3000" b="1" dirty="0" smtClean="0"/>
              <a:t> to English news   </a:t>
            </a:r>
          </a:p>
          <a:p>
            <a:pPr marL="1338580">
              <a:lnSpc>
                <a:spcPct val="150000"/>
              </a:lnSpc>
            </a:pPr>
            <a:r>
              <a:rPr lang="en-US" sz="3000" b="1" dirty="0" err="1" smtClean="0"/>
              <a:t>D．watching</a:t>
            </a:r>
            <a:r>
              <a:rPr lang="en-US" sz="3000" b="1" dirty="0" smtClean="0"/>
              <a:t> English movies</a:t>
            </a:r>
          </a:p>
        </p:txBody>
      </p:sp>
      <p:sp>
        <p:nvSpPr>
          <p:cNvPr id="4" name="TextBox 3"/>
          <p:cNvSpPr txBox="1"/>
          <p:nvPr/>
        </p:nvSpPr>
        <p:spPr>
          <a:xfrm>
            <a:off x="591815" y="5170607"/>
            <a:ext cx="11072192" cy="1303177"/>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第四段提到了“用英语记笔记，将书放到房间各角落，看英语新闻、电影，和朋友说英语”，没有提到</a:t>
            </a:r>
            <a:r>
              <a:rPr lang="en-US" altLang="zh-CN" sz="2600" b="1" dirty="0" smtClean="0">
                <a:latin typeface="Times New Roman" panose="02020603050405020304" pitchFamily="18" charset="0"/>
                <a:ea typeface="仿宋" panose="02010609060101010101" pitchFamily="49" charset="-122"/>
              </a:rPr>
              <a:t>A</a:t>
            </a:r>
            <a:r>
              <a:rPr lang="zh-CN" altLang="en-US" sz="2600" b="1" dirty="0" smtClean="0">
                <a:latin typeface="Times New Roman" panose="02020603050405020304" pitchFamily="18" charset="0"/>
                <a:ea typeface="仿宋" panose="02010609060101010101" pitchFamily="49" charset="-122"/>
              </a:rPr>
              <a:t>项，故选</a:t>
            </a:r>
            <a:r>
              <a:rPr lang="en-US" altLang="zh-CN" sz="2600" b="1" dirty="0" smtClean="0">
                <a:latin typeface="Times New Roman" panose="02020603050405020304" pitchFamily="18" charset="0"/>
                <a:ea typeface="仿宋" panose="02010609060101010101" pitchFamily="49" charset="-122"/>
              </a:rPr>
              <a:t>A</a:t>
            </a:r>
            <a:r>
              <a:rPr lang="zh-CN" altLang="en-US" sz="2600" b="1" dirty="0" smtClean="0">
                <a:latin typeface="Times New Roman" panose="02020603050405020304" pitchFamily="18" charset="0"/>
                <a:ea typeface="仿宋" panose="02010609060101010101" pitchFamily="49" charset="-122"/>
              </a:rPr>
              <a:t>。</a:t>
            </a:r>
            <a:endParaRPr lang="en-US" altLang="en-US" sz="2600" b="1" dirty="0" smtClean="0">
              <a:latin typeface="Times New Roman" panose="02020603050405020304" pitchFamily="18" charset="0"/>
              <a:ea typeface="仿宋" panose="02010609060101010101" pitchFamily="49" charset="-122"/>
            </a:endParaRPr>
          </a:p>
        </p:txBody>
      </p:sp>
      <p:sp>
        <p:nvSpPr>
          <p:cNvPr id="5" name="矩形 4"/>
          <p:cNvSpPr/>
          <p:nvPr/>
        </p:nvSpPr>
        <p:spPr>
          <a:xfrm>
            <a:off x="1045389" y="1084339"/>
            <a:ext cx="407484" cy="579967"/>
          </a:xfrm>
          <a:prstGeom prst="rect">
            <a:avLst/>
          </a:prstGeom>
        </p:spPr>
        <p:txBody>
          <a:bodyPr wrap="none">
            <a:spAutoFit/>
          </a:bodyPr>
          <a:lstStyle/>
          <a:p>
            <a:pPr>
              <a:lnSpc>
                <a:spcPct val="150000"/>
              </a:lnSpc>
            </a:pPr>
            <a:r>
              <a:rPr lang="en-US" altLang="zh-CN" sz="2400" b="1" dirty="0" smtClean="0">
                <a:solidFill>
                  <a:srgbClr val="57C6CF"/>
                </a:solidFill>
              </a:rPr>
              <a:t>A</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608401" y="1089286"/>
            <a:ext cx="11072192" cy="4159665"/>
          </a:xfrm>
          <a:prstGeom prst="rect">
            <a:avLst/>
          </a:prstGeom>
          <a:noFill/>
        </p:spPr>
        <p:txBody>
          <a:bodyPr wrap="square" rtlCol="0">
            <a:spAutoFit/>
          </a:bodyPr>
          <a:lstStyle/>
          <a:p>
            <a:pPr marL="1338580" indent="-1338580">
              <a:lnSpc>
                <a:spcPct val="150000"/>
              </a:lnSpc>
            </a:pPr>
            <a:r>
              <a:rPr lang="en-US" sz="3000" b="1" dirty="0" smtClean="0"/>
              <a:t>(　　)4.According to the passage, English exercises and tests are ________．</a:t>
            </a:r>
          </a:p>
          <a:p>
            <a:pPr marL="1338580">
              <a:lnSpc>
                <a:spcPct val="150000"/>
              </a:lnSpc>
            </a:pPr>
            <a:r>
              <a:rPr lang="en-US" sz="3000" b="1" dirty="0" err="1" smtClean="0"/>
              <a:t>A．not</a:t>
            </a:r>
            <a:r>
              <a:rPr lang="en-US" sz="3000" b="1" dirty="0" smtClean="0"/>
              <a:t> important  </a:t>
            </a:r>
          </a:p>
          <a:p>
            <a:pPr marL="1338580">
              <a:lnSpc>
                <a:spcPct val="150000"/>
              </a:lnSpc>
            </a:pPr>
            <a:r>
              <a:rPr lang="en-US" sz="3000" b="1" dirty="0" err="1" smtClean="0"/>
              <a:t>B．very</a:t>
            </a:r>
            <a:r>
              <a:rPr lang="en-US" sz="3000" b="1" dirty="0" smtClean="0"/>
              <a:t> necessary</a:t>
            </a:r>
          </a:p>
          <a:p>
            <a:pPr marL="1338580">
              <a:lnSpc>
                <a:spcPct val="150000"/>
              </a:lnSpc>
            </a:pPr>
            <a:r>
              <a:rPr lang="en-US" sz="3000" b="1" dirty="0" err="1" smtClean="0"/>
              <a:t>C．very</a:t>
            </a:r>
            <a:r>
              <a:rPr lang="en-US" sz="3000" b="1" dirty="0" smtClean="0"/>
              <a:t> boring  </a:t>
            </a:r>
          </a:p>
          <a:p>
            <a:pPr marL="1338580">
              <a:lnSpc>
                <a:spcPct val="150000"/>
              </a:lnSpc>
            </a:pPr>
            <a:r>
              <a:rPr lang="en-US" sz="3000" b="1" dirty="0" err="1" smtClean="0"/>
              <a:t>D．not</a:t>
            </a:r>
            <a:r>
              <a:rPr lang="en-US" sz="3000" b="1" dirty="0" smtClean="0"/>
              <a:t> helpful at all</a:t>
            </a:r>
          </a:p>
        </p:txBody>
      </p:sp>
      <p:sp>
        <p:nvSpPr>
          <p:cNvPr id="4" name="TextBox 3"/>
          <p:cNvSpPr txBox="1"/>
          <p:nvPr/>
        </p:nvSpPr>
        <p:spPr>
          <a:xfrm>
            <a:off x="591816" y="5241025"/>
            <a:ext cx="11072192" cy="1292662"/>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由最后一段“</a:t>
            </a:r>
            <a:r>
              <a:rPr lang="en-US" altLang="zh-CN" sz="2600" b="1" dirty="0" smtClean="0">
                <a:latin typeface="Times New Roman" panose="02020603050405020304" pitchFamily="18" charset="0"/>
                <a:ea typeface="仿宋" panose="02010609060101010101" pitchFamily="49" charset="-122"/>
              </a:rPr>
              <a:t>by doing exercises and taking tests you can really improve your English”</a:t>
            </a:r>
            <a:r>
              <a:rPr lang="zh-CN" altLang="en-US" sz="2600" b="1" dirty="0" smtClean="0">
                <a:latin typeface="Times New Roman" panose="02020603050405020304" pitchFamily="18" charset="0"/>
                <a:ea typeface="仿宋" panose="02010609060101010101" pitchFamily="49" charset="-122"/>
              </a:rPr>
              <a:t>可知，英语练习和考试是必要的，故选</a:t>
            </a:r>
            <a:r>
              <a:rPr lang="en-US" altLang="zh-CN" sz="2600" b="1" dirty="0" smtClean="0">
                <a:latin typeface="Times New Roman" panose="02020603050405020304" pitchFamily="18" charset="0"/>
                <a:ea typeface="仿宋" panose="02010609060101010101" pitchFamily="49" charset="-122"/>
              </a:rPr>
              <a:t>B</a:t>
            </a:r>
            <a:r>
              <a:rPr lang="zh-CN" altLang="en-US" sz="2600" b="1" dirty="0" smtClean="0">
                <a:latin typeface="Times New Roman" panose="02020603050405020304" pitchFamily="18" charset="0"/>
                <a:ea typeface="仿宋" panose="02010609060101010101" pitchFamily="49" charset="-122"/>
              </a:rPr>
              <a:t>。</a:t>
            </a:r>
            <a:endParaRPr lang="en-US" altLang="en-US" sz="2600" b="1" dirty="0" smtClean="0">
              <a:latin typeface="Times New Roman" panose="02020603050405020304" pitchFamily="18" charset="0"/>
              <a:ea typeface="仿宋" panose="02010609060101010101" pitchFamily="49" charset="-122"/>
            </a:endParaRPr>
          </a:p>
        </p:txBody>
      </p:sp>
      <p:sp>
        <p:nvSpPr>
          <p:cNvPr id="5" name="矩形 4"/>
          <p:cNvSpPr/>
          <p:nvPr/>
        </p:nvSpPr>
        <p:spPr>
          <a:xfrm>
            <a:off x="1045389" y="1193668"/>
            <a:ext cx="389850" cy="579967"/>
          </a:xfrm>
          <a:prstGeom prst="rect">
            <a:avLst/>
          </a:prstGeom>
        </p:spPr>
        <p:txBody>
          <a:bodyPr wrap="none">
            <a:spAutoFit/>
          </a:bodyPr>
          <a:lstStyle/>
          <a:p>
            <a:pPr>
              <a:lnSpc>
                <a:spcPct val="150000"/>
              </a:lnSpc>
            </a:pPr>
            <a:r>
              <a:rPr lang="en-US" altLang="zh-CN" sz="2400" b="1" dirty="0" smtClean="0">
                <a:solidFill>
                  <a:srgbClr val="57C6CF"/>
                </a:solidFill>
              </a:rPr>
              <a:t>B</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608401" y="1089286"/>
            <a:ext cx="11072192" cy="3467168"/>
          </a:xfrm>
          <a:prstGeom prst="rect">
            <a:avLst/>
          </a:prstGeom>
          <a:noFill/>
        </p:spPr>
        <p:txBody>
          <a:bodyPr wrap="square" rtlCol="0">
            <a:spAutoFit/>
          </a:bodyPr>
          <a:lstStyle/>
          <a:p>
            <a:pPr>
              <a:lnSpc>
                <a:spcPct val="150000"/>
              </a:lnSpc>
            </a:pPr>
            <a:r>
              <a:rPr lang="en-US" sz="3000" b="1" dirty="0" smtClean="0"/>
              <a:t>(　　)5.What's the best title of the passage?</a:t>
            </a:r>
          </a:p>
          <a:p>
            <a:pPr marL="1338580">
              <a:lnSpc>
                <a:spcPct val="150000"/>
              </a:lnSpc>
            </a:pPr>
            <a:r>
              <a:rPr lang="en-US" sz="3000" b="1" dirty="0" err="1" smtClean="0"/>
              <a:t>A．English</a:t>
            </a:r>
            <a:r>
              <a:rPr lang="en-US" sz="3000" b="1" dirty="0" smtClean="0"/>
              <a:t> is very important to everyone</a:t>
            </a:r>
          </a:p>
          <a:p>
            <a:pPr marL="1338580">
              <a:lnSpc>
                <a:spcPct val="150000"/>
              </a:lnSpc>
            </a:pPr>
            <a:r>
              <a:rPr lang="en-US" sz="3000" b="1" dirty="0" err="1" smtClean="0"/>
              <a:t>B．The</a:t>
            </a:r>
            <a:r>
              <a:rPr lang="en-US" sz="3000" b="1" dirty="0" smtClean="0"/>
              <a:t> biggest problem of learning English</a:t>
            </a:r>
          </a:p>
          <a:p>
            <a:pPr marL="1338580">
              <a:lnSpc>
                <a:spcPct val="150000"/>
              </a:lnSpc>
            </a:pPr>
            <a:r>
              <a:rPr lang="en-US" sz="3000" b="1" dirty="0" err="1" smtClean="0"/>
              <a:t>C．English</a:t>
            </a:r>
            <a:r>
              <a:rPr lang="en-US" sz="3000" b="1" dirty="0" smtClean="0"/>
              <a:t> exercises and tests aren't fun</a:t>
            </a:r>
          </a:p>
          <a:p>
            <a:pPr marL="1338580">
              <a:lnSpc>
                <a:spcPct val="150000"/>
              </a:lnSpc>
            </a:pPr>
            <a:r>
              <a:rPr lang="en-US" sz="3000" b="1" dirty="0" err="1" smtClean="0"/>
              <a:t>D．Tips</a:t>
            </a:r>
            <a:r>
              <a:rPr lang="en-US" sz="3000" b="1" dirty="0" smtClean="0"/>
              <a:t> on how to learn English well</a:t>
            </a:r>
          </a:p>
        </p:txBody>
      </p:sp>
      <p:sp>
        <p:nvSpPr>
          <p:cNvPr id="4" name="TextBox 3"/>
          <p:cNvSpPr txBox="1"/>
          <p:nvPr/>
        </p:nvSpPr>
        <p:spPr>
          <a:xfrm>
            <a:off x="650182" y="4521177"/>
            <a:ext cx="11072192" cy="1216743"/>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latin typeface="Times New Roman" panose="02020603050405020304" pitchFamily="18" charset="0"/>
                <a:ea typeface="仿宋" panose="02010609060101010101" pitchFamily="49" charset="-122"/>
              </a:rPr>
              <a:t>由第一段最后一句“</a:t>
            </a:r>
            <a:r>
              <a:rPr lang="en-US" altLang="zh-CN" sz="2600" b="1" dirty="0" smtClean="0">
                <a:latin typeface="Times New Roman" panose="02020603050405020304" pitchFamily="18" charset="0"/>
                <a:ea typeface="仿宋" panose="02010609060101010101" pitchFamily="49" charset="-122"/>
              </a:rPr>
              <a:t>Here are some tips that may help you with your English.”</a:t>
            </a:r>
            <a:r>
              <a:rPr lang="zh-CN" altLang="en-US" sz="2600" b="1" dirty="0" smtClean="0">
                <a:latin typeface="Times New Roman" panose="02020603050405020304" pitchFamily="18" charset="0"/>
                <a:ea typeface="仿宋" panose="02010609060101010101" pitchFamily="49" charset="-122"/>
              </a:rPr>
              <a:t>可知，文章主要介绍了英语学习的方法，故选</a:t>
            </a:r>
            <a:r>
              <a:rPr lang="en-US" altLang="zh-CN" sz="2600" b="1" dirty="0" smtClean="0">
                <a:latin typeface="Times New Roman" panose="02020603050405020304" pitchFamily="18" charset="0"/>
                <a:ea typeface="仿宋" panose="02010609060101010101" pitchFamily="49" charset="-122"/>
              </a:rPr>
              <a:t>D</a:t>
            </a:r>
            <a:r>
              <a:rPr lang="zh-CN" altLang="en-US" sz="2600" b="1" dirty="0" smtClean="0">
                <a:latin typeface="Times New Roman" panose="02020603050405020304" pitchFamily="18" charset="0"/>
                <a:ea typeface="仿宋" panose="02010609060101010101" pitchFamily="49" charset="-122"/>
              </a:rPr>
              <a:t>。</a:t>
            </a:r>
            <a:endParaRPr lang="en-US" altLang="en-US" sz="2600" b="1" dirty="0" smtClean="0">
              <a:latin typeface="Times New Roman" panose="02020603050405020304" pitchFamily="18" charset="0"/>
              <a:ea typeface="仿宋" panose="02010609060101010101" pitchFamily="49" charset="-122"/>
            </a:endParaRPr>
          </a:p>
        </p:txBody>
      </p:sp>
      <p:sp>
        <p:nvSpPr>
          <p:cNvPr id="5" name="矩形 4"/>
          <p:cNvSpPr/>
          <p:nvPr/>
        </p:nvSpPr>
        <p:spPr>
          <a:xfrm>
            <a:off x="1045389" y="1193668"/>
            <a:ext cx="407484" cy="579967"/>
          </a:xfrm>
          <a:prstGeom prst="rect">
            <a:avLst/>
          </a:prstGeom>
        </p:spPr>
        <p:txBody>
          <a:bodyPr wrap="none">
            <a:spAutoFit/>
          </a:bodyPr>
          <a:lstStyle/>
          <a:p>
            <a:pPr>
              <a:lnSpc>
                <a:spcPct val="150000"/>
              </a:lnSpc>
            </a:pPr>
            <a:r>
              <a:rPr lang="en-US" altLang="zh-CN" sz="2400" b="1" dirty="0" smtClean="0">
                <a:solidFill>
                  <a:srgbClr val="57C6CF"/>
                </a:solidFill>
              </a:rPr>
              <a:t>D</a:t>
            </a:r>
            <a:endParaRPr lang="zh-CN" altLang="en-US" sz="2400" b="1" dirty="0">
              <a:solidFill>
                <a:srgbClr val="57C6C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616225" y="955426"/>
            <a:ext cx="11072192" cy="4939814"/>
          </a:xfrm>
          <a:prstGeom prst="rect">
            <a:avLst/>
          </a:prstGeom>
          <a:noFill/>
        </p:spPr>
        <p:txBody>
          <a:bodyPr wrap="square" rtlCol="0">
            <a:spAutoFit/>
          </a:bodyPr>
          <a:lstStyle/>
          <a:p>
            <a:pPr>
              <a:lnSpc>
                <a:spcPct val="150000"/>
              </a:lnSpc>
            </a:pPr>
            <a:r>
              <a:rPr lang="en-US" altLang="zh-CN" sz="3000" b="1" dirty="0" smtClean="0"/>
              <a:t>Ⅵ.</a:t>
            </a:r>
            <a:r>
              <a:rPr lang="zh-CN" altLang="en-US" sz="3000" b="1" dirty="0" smtClean="0"/>
              <a:t>词语运用 </a:t>
            </a:r>
          </a:p>
          <a:p>
            <a:pPr>
              <a:lnSpc>
                <a:spcPct val="150000"/>
              </a:lnSpc>
            </a:pPr>
            <a:r>
              <a:rPr lang="zh-CN" altLang="en-US" sz="3000" b="1" dirty="0" smtClean="0"/>
              <a:t>根据短文内容及所给提示，在文中的空白处填写一个正确的单词。</a:t>
            </a:r>
          </a:p>
          <a:p>
            <a:pPr indent="621030">
              <a:lnSpc>
                <a:spcPct val="150000"/>
              </a:lnSpc>
            </a:pPr>
            <a:r>
              <a:rPr lang="en-US" sz="3000" b="1" dirty="0" smtClean="0">
                <a:latin typeface="Times New Roman" panose="02020603050405020304" pitchFamily="18" charset="0"/>
                <a:ea typeface="宋体" panose="02010600030101010101" pitchFamily="2" charset="-122"/>
              </a:rPr>
              <a:t>Learning English is not an easy job. Almost every student sometimes 1.a________ questions like these: Can I really learn English well? Can I really learn it well enough 2.________ talk with others?</a:t>
            </a:r>
          </a:p>
          <a:p>
            <a:pPr indent="457200">
              <a:lnSpc>
                <a:spcPct val="150000"/>
              </a:lnSpc>
            </a:pPr>
            <a:endParaRPr lang="en-US" sz="3000" b="1" dirty="0" smtClean="0">
              <a:latin typeface="Times New Roman" panose="02020603050405020304" pitchFamily="18" charset="0"/>
              <a:ea typeface="宋体" panose="02010600030101010101" pitchFamily="2" charset="-122"/>
            </a:endParaRPr>
          </a:p>
        </p:txBody>
      </p:sp>
      <p:sp>
        <p:nvSpPr>
          <p:cNvPr id="4" name="Rectangle 1"/>
          <p:cNvSpPr>
            <a:spLocks noChangeArrowheads="1"/>
          </p:cNvSpPr>
          <p:nvPr/>
        </p:nvSpPr>
        <p:spPr bwMode="auto">
          <a:xfrm>
            <a:off x="2897834" y="3111704"/>
            <a:ext cx="596638" cy="579582"/>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err="1"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sks</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1"/>
          <p:cNvSpPr>
            <a:spLocks noChangeArrowheads="1"/>
          </p:cNvSpPr>
          <p:nvPr/>
        </p:nvSpPr>
        <p:spPr bwMode="auto">
          <a:xfrm>
            <a:off x="9065904" y="3734022"/>
            <a:ext cx="441146" cy="579582"/>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50000"/>
              </a:lnSpc>
              <a:spcBef>
                <a:spcPct val="0"/>
              </a:spcBef>
              <a:spcAft>
                <a:spcPct val="0"/>
              </a:spcAft>
              <a:buClrTx/>
              <a:buSzTx/>
              <a:buFontTx/>
              <a:buNone/>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to</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616225" y="1013791"/>
            <a:ext cx="11072192" cy="4164345"/>
          </a:xfrm>
          <a:prstGeom prst="rect">
            <a:avLst/>
          </a:prstGeom>
          <a:noFill/>
        </p:spPr>
        <p:txBody>
          <a:bodyPr wrap="square" rtlCol="0">
            <a:spAutoFit/>
          </a:bodyPr>
          <a:lstStyle/>
          <a:p>
            <a:pPr indent="621030">
              <a:lnSpc>
                <a:spcPct val="150000"/>
              </a:lnSpc>
            </a:pPr>
            <a:r>
              <a:rPr lang="en-US" sz="3000" b="1" dirty="0" smtClean="0">
                <a:latin typeface="Times New Roman" panose="02020603050405020304" pitchFamily="18" charset="0"/>
                <a:ea typeface="宋体" panose="02010600030101010101" pitchFamily="2" charset="-122"/>
              </a:rPr>
              <a:t>The answer is yes. From some studies we know that almost anyone can learn a foreign language well if he or she wants to. Some might learn fast and some might learn slow. Some might learn it 3.________(easy) and some might learn it with difficulty. But anyone can learn it well 4.________ he or she has the right ways.</a:t>
            </a:r>
          </a:p>
        </p:txBody>
      </p:sp>
      <p:sp>
        <p:nvSpPr>
          <p:cNvPr id="4" name="Rectangle 1"/>
          <p:cNvSpPr>
            <a:spLocks noChangeArrowheads="1"/>
          </p:cNvSpPr>
          <p:nvPr/>
        </p:nvSpPr>
        <p:spPr bwMode="auto">
          <a:xfrm>
            <a:off x="2583764" y="3131560"/>
            <a:ext cx="918841" cy="579582"/>
          </a:xfrm>
          <a:prstGeom prst="rect">
            <a:avLst/>
          </a:prstGeom>
          <a:noFill/>
          <a:ln w="9525">
            <a:noFill/>
            <a:miter lim="800000"/>
          </a:ln>
          <a:effectLst/>
        </p:spPr>
        <p:txBody>
          <a:bodyPr vert="horz" wrap="none" lIns="91440" tIns="45720" rIns="91440" bIns="45720" numCol="1" anchor="ctr" anchorCtr="0" compatLnSpc="1">
            <a:spAutoFit/>
          </a:bodyPr>
          <a:lstStyle/>
          <a:p>
            <a:pPr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easily</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1"/>
          <p:cNvSpPr>
            <a:spLocks noChangeArrowheads="1"/>
          </p:cNvSpPr>
          <p:nvPr/>
        </p:nvSpPr>
        <p:spPr bwMode="auto">
          <a:xfrm>
            <a:off x="6208993" y="3789144"/>
            <a:ext cx="372218" cy="579582"/>
          </a:xfrm>
          <a:prstGeom prst="rect">
            <a:avLst/>
          </a:prstGeom>
          <a:noFill/>
          <a:ln w="9525">
            <a:noFill/>
            <a:miter lim="800000"/>
          </a:ln>
          <a:effectLst/>
        </p:spPr>
        <p:txBody>
          <a:bodyPr vert="horz" wrap="none" lIns="91440" tIns="45720" rIns="91440" bIns="45720" numCol="1" anchor="ctr" anchorCtr="0" compatLnSpc="1">
            <a:spAutoFit/>
          </a:bodyPr>
          <a:lstStyle/>
          <a:p>
            <a:pPr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if</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616225" y="1013791"/>
            <a:ext cx="11072192" cy="3471848"/>
          </a:xfrm>
          <a:prstGeom prst="rect">
            <a:avLst/>
          </a:prstGeom>
          <a:noFill/>
        </p:spPr>
        <p:txBody>
          <a:bodyPr wrap="square" rtlCol="0">
            <a:spAutoFit/>
          </a:bodyPr>
          <a:lstStyle/>
          <a:p>
            <a:pPr indent="457200">
              <a:lnSpc>
                <a:spcPct val="150000"/>
              </a:lnSpc>
            </a:pPr>
            <a:r>
              <a:rPr lang="en-US" sz="3000" b="1" dirty="0" smtClean="0">
                <a:latin typeface="Times New Roman" panose="02020603050405020304" pitchFamily="18" charset="0"/>
                <a:ea typeface="宋体" panose="02010600030101010101" pitchFamily="2" charset="-122"/>
              </a:rPr>
              <a:t>Many students have 5.________(they) own special ways in learning English. The following are some 6.e________．</a:t>
            </a:r>
          </a:p>
          <a:p>
            <a:pPr indent="457200">
              <a:lnSpc>
                <a:spcPct val="150000"/>
              </a:lnSpc>
            </a:pPr>
            <a:r>
              <a:rPr lang="en-US" sz="3000" b="1" dirty="0" smtClean="0">
                <a:latin typeface="Times New Roman" panose="02020603050405020304" pitchFamily="18" charset="0"/>
                <a:ea typeface="宋体" panose="02010600030101010101" pitchFamily="2" charset="-122"/>
              </a:rPr>
              <a:t>Millie gets up early every morning and the first thing she does 7.________(be) to listen to an English radio program. This has really helped improve her English in listening.</a:t>
            </a:r>
          </a:p>
        </p:txBody>
      </p:sp>
      <p:sp>
        <p:nvSpPr>
          <p:cNvPr id="4" name="Rectangle 1"/>
          <p:cNvSpPr>
            <a:spLocks noChangeArrowheads="1"/>
          </p:cNvSpPr>
          <p:nvPr/>
        </p:nvSpPr>
        <p:spPr bwMode="auto">
          <a:xfrm>
            <a:off x="5156323" y="1083676"/>
            <a:ext cx="816249" cy="579582"/>
          </a:xfrm>
          <a:prstGeom prst="rect">
            <a:avLst/>
          </a:prstGeom>
          <a:noFill/>
          <a:ln w="9525">
            <a:noFill/>
            <a:miter lim="800000"/>
          </a:ln>
          <a:effectLst/>
        </p:spPr>
        <p:txBody>
          <a:bodyPr vert="horz" wrap="none" lIns="91440" tIns="45720" rIns="91440" bIns="45720" numCol="1" anchor="ctr" anchorCtr="0" compatLnSpc="1">
            <a:spAutoFit/>
          </a:bodyPr>
          <a:lstStyle/>
          <a:p>
            <a:pPr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their</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1"/>
          <p:cNvSpPr>
            <a:spLocks noChangeArrowheads="1"/>
          </p:cNvSpPr>
          <p:nvPr/>
        </p:nvSpPr>
        <p:spPr bwMode="auto">
          <a:xfrm>
            <a:off x="7808866" y="1786791"/>
            <a:ext cx="1261884" cy="579582"/>
          </a:xfrm>
          <a:prstGeom prst="rect">
            <a:avLst/>
          </a:prstGeom>
          <a:noFill/>
          <a:ln w="9525">
            <a:noFill/>
            <a:miter lim="800000"/>
          </a:ln>
          <a:effectLst/>
        </p:spPr>
        <p:txBody>
          <a:bodyPr vert="horz" wrap="none" lIns="91440" tIns="45720" rIns="91440" bIns="45720" numCol="1" anchor="ctr" anchorCtr="0" compatLnSpc="1">
            <a:spAutoFit/>
          </a:bodyPr>
          <a:lstStyle/>
          <a:p>
            <a:pPr fontAlgn="base">
              <a:lnSpc>
                <a:spcPct val="150000"/>
              </a:lnSpc>
              <a:spcBef>
                <a:spcPct val="0"/>
              </a:spcBef>
              <a:spcAft>
                <a:spcPct val="0"/>
              </a:spcAft>
            </a:pPr>
            <a:r>
              <a:rPr lang="en-US" altLang="zh-CN" sz="2400" b="1" dirty="0" err="1"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xamples</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 name="Rectangle 1"/>
          <p:cNvSpPr>
            <a:spLocks noChangeArrowheads="1"/>
          </p:cNvSpPr>
          <p:nvPr/>
        </p:nvSpPr>
        <p:spPr bwMode="auto">
          <a:xfrm>
            <a:off x="1532522" y="3140326"/>
            <a:ext cx="466794" cy="579582"/>
          </a:xfrm>
          <a:prstGeom prst="rect">
            <a:avLst/>
          </a:prstGeom>
          <a:noFill/>
          <a:ln w="9525">
            <a:noFill/>
            <a:miter lim="800000"/>
          </a:ln>
          <a:effectLst/>
        </p:spPr>
        <p:txBody>
          <a:bodyPr vert="horz" wrap="none" lIns="91440" tIns="45720" rIns="91440" bIns="45720" numCol="1" anchor="ctr" anchorCtr="0" compatLnSpc="1">
            <a:spAutoFit/>
          </a:bodyPr>
          <a:lstStyle/>
          <a:p>
            <a:pPr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 is</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616225" y="774889"/>
            <a:ext cx="11072192" cy="5544659"/>
          </a:xfrm>
          <a:prstGeom prst="rect">
            <a:avLst/>
          </a:prstGeom>
          <a:noFill/>
        </p:spPr>
        <p:txBody>
          <a:bodyPr wrap="square" rtlCol="0">
            <a:spAutoFit/>
          </a:bodyPr>
          <a:lstStyle/>
          <a:p>
            <a:pPr indent="457200">
              <a:lnSpc>
                <a:spcPct val="150000"/>
              </a:lnSpc>
            </a:pPr>
            <a:r>
              <a:rPr lang="en-US" sz="3000" b="1" dirty="0" smtClean="0">
                <a:latin typeface="Times New Roman" panose="02020603050405020304" pitchFamily="18" charset="0"/>
                <a:ea typeface="宋体" panose="02010600030101010101" pitchFamily="2" charset="-122"/>
              </a:rPr>
              <a:t>Daniel often practices 8.________(speak) English in class. At first he was nervous when he was asked to speak. After trying several times, he found it was not as 9.________(difficulty) as he thought. He is more active and now he speaks English best among his classmates.</a:t>
            </a:r>
          </a:p>
          <a:p>
            <a:pPr indent="457200">
              <a:lnSpc>
                <a:spcPct val="150000"/>
              </a:lnSpc>
            </a:pPr>
            <a:r>
              <a:rPr lang="en-US" sz="3000" b="1" dirty="0" smtClean="0">
                <a:latin typeface="Times New Roman" panose="02020603050405020304" pitchFamily="18" charset="0"/>
                <a:ea typeface="宋体" panose="02010600030101010101" pitchFamily="2" charset="-122"/>
              </a:rPr>
              <a:t>Jim likes to watch American movies. He will watch it many times if it is a good film. And he also likes to read English 10.________(aloud)．</a:t>
            </a:r>
          </a:p>
        </p:txBody>
      </p:sp>
      <p:sp>
        <p:nvSpPr>
          <p:cNvPr id="4" name="Rectangle 1"/>
          <p:cNvSpPr>
            <a:spLocks noChangeArrowheads="1"/>
          </p:cNvSpPr>
          <p:nvPr/>
        </p:nvSpPr>
        <p:spPr bwMode="auto">
          <a:xfrm>
            <a:off x="5156323" y="844774"/>
            <a:ext cx="1348446" cy="579582"/>
          </a:xfrm>
          <a:prstGeom prst="rect">
            <a:avLst/>
          </a:prstGeom>
          <a:noFill/>
          <a:ln w="9525">
            <a:noFill/>
            <a:miter lim="800000"/>
          </a:ln>
          <a:effectLst/>
        </p:spPr>
        <p:txBody>
          <a:bodyPr vert="horz" wrap="none" lIns="91440" tIns="45720" rIns="91440" bIns="45720" numCol="1" anchor="ctr" anchorCtr="0" compatLnSpc="1">
            <a:spAutoFit/>
          </a:bodyPr>
          <a:lstStyle/>
          <a:p>
            <a:pPr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speaking</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5" name="Rectangle 1"/>
          <p:cNvSpPr>
            <a:spLocks noChangeArrowheads="1"/>
          </p:cNvSpPr>
          <p:nvPr/>
        </p:nvSpPr>
        <p:spPr bwMode="auto">
          <a:xfrm>
            <a:off x="7074080" y="2217360"/>
            <a:ext cx="1226618" cy="579582"/>
          </a:xfrm>
          <a:prstGeom prst="rect">
            <a:avLst/>
          </a:prstGeom>
          <a:noFill/>
          <a:ln w="9525">
            <a:noFill/>
            <a:miter lim="800000"/>
          </a:ln>
          <a:effectLst/>
        </p:spPr>
        <p:txBody>
          <a:bodyPr vert="horz" wrap="none" lIns="91440" tIns="45720" rIns="91440" bIns="45720" numCol="1" anchor="ctr" anchorCtr="0" compatLnSpc="1">
            <a:spAutoFit/>
          </a:bodyPr>
          <a:lstStyle/>
          <a:p>
            <a:pPr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difficult</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7" name="Rectangle 1"/>
          <p:cNvSpPr>
            <a:spLocks noChangeArrowheads="1"/>
          </p:cNvSpPr>
          <p:nvPr/>
        </p:nvSpPr>
        <p:spPr bwMode="auto">
          <a:xfrm>
            <a:off x="1434552" y="5644625"/>
            <a:ext cx="997389" cy="579582"/>
          </a:xfrm>
          <a:prstGeom prst="rect">
            <a:avLst/>
          </a:prstGeom>
          <a:noFill/>
          <a:ln w="9525">
            <a:noFill/>
            <a:miter lim="800000"/>
          </a:ln>
          <a:effectLst/>
        </p:spPr>
        <p:txBody>
          <a:bodyPr vert="horz" wrap="none" lIns="91440" tIns="45720" rIns="91440" bIns="45720" numCol="1" anchor="ctr" anchorCtr="0" compatLnSpc="1">
            <a:spAutoFit/>
          </a:bodyPr>
          <a:lstStyle/>
          <a:p>
            <a:pPr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 aloud</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平行四边形 3"/>
          <p:cNvSpPr/>
          <p:nvPr/>
        </p:nvSpPr>
        <p:spPr>
          <a:xfrm>
            <a:off x="1067435" y="-52705"/>
            <a:ext cx="11894185" cy="1499870"/>
          </a:xfrm>
          <a:prstGeom prst="parallelogram">
            <a:avLst>
              <a:gd name="adj" fmla="val 45244"/>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5" name="平行四边形 4"/>
          <p:cNvSpPr/>
          <p:nvPr/>
        </p:nvSpPr>
        <p:spPr>
          <a:xfrm>
            <a:off x="-773430" y="-52705"/>
            <a:ext cx="2700020" cy="1499870"/>
          </a:xfrm>
          <a:prstGeom prst="parallelogram">
            <a:avLst>
              <a:gd name="adj" fmla="val 44396"/>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微软雅黑" panose="020B0503020204020204" charset="-122"/>
              <a:sym typeface="Arial" panose="020B0604020202020204" pitchFamily="34" charset="0"/>
            </a:endParaRPr>
          </a:p>
        </p:txBody>
      </p:sp>
      <p:sp>
        <p:nvSpPr>
          <p:cNvPr id="6" name="文本框 5"/>
          <p:cNvSpPr txBox="1"/>
          <p:nvPr/>
        </p:nvSpPr>
        <p:spPr>
          <a:xfrm>
            <a:off x="1245235" y="1527810"/>
            <a:ext cx="10322560" cy="2861310"/>
          </a:xfrm>
          <a:prstGeom prst="rect">
            <a:avLst/>
          </a:prstGeom>
          <a:noFill/>
        </p:spPr>
        <p:txBody>
          <a:bodyPr wrap="square" rtlCol="0">
            <a:spAutoFit/>
          </a:bodyPr>
          <a:lstStyle/>
          <a:p>
            <a:pPr>
              <a:lnSpc>
                <a:spcPct val="150000"/>
              </a:lnSpc>
            </a:pPr>
            <a:r>
              <a:rPr lang="en-US" altLang="zh-CN" sz="6000"/>
              <a:t>             </a:t>
            </a:r>
            <a:endParaRPr lang="zh-CN" altLang="en-US" sz="6000" b="1">
              <a:latin typeface="微软雅黑" panose="020B0503020204020204" charset="-122"/>
              <a:ea typeface="微软雅黑" panose="020B0503020204020204" charset="-122"/>
              <a:cs typeface="微软雅黑" panose="020B0503020204020204" charset="-122"/>
            </a:endParaRPr>
          </a:p>
          <a:p>
            <a:pPr>
              <a:lnSpc>
                <a:spcPct val="150000"/>
              </a:lnSpc>
            </a:pPr>
            <a:endParaRPr lang="zh-CN" altLang="en-US" sz="6000" b="1">
              <a:latin typeface="微软雅黑" panose="020B0503020204020204" charset="-122"/>
              <a:ea typeface="微软雅黑" panose="020B0503020204020204" charset="-122"/>
              <a:cs typeface="微软雅黑" panose="020B0503020204020204" charset="-122"/>
            </a:endParaRPr>
          </a:p>
        </p:txBody>
      </p:sp>
      <p:sp>
        <p:nvSpPr>
          <p:cNvPr id="13" name="Rectangle 5"/>
          <p:cNvSpPr/>
          <p:nvPr/>
        </p:nvSpPr>
        <p:spPr>
          <a:xfrm>
            <a:off x="948055" y="2853690"/>
            <a:ext cx="10545445" cy="110680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6600" dirty="0" smtClean="0">
                <a:latin typeface="微软雅黑" panose="020B0503020204020204" charset="-122"/>
                <a:ea typeface="微软雅黑" panose="020B0503020204020204" charset="-122"/>
              </a:rPr>
              <a:t>谢 谢 观 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000" fill="hold">
                                          <p:stCondLst>
                                            <p:cond delay="0"/>
                                          </p:stCondLst>
                                        </p:cTn>
                                        <p:tgtEl>
                                          <p:spTgt spid="13"/>
                                        </p:tgtEl>
                                        <p:attrNameLst>
                                          <p:attrName>style.visibility</p:attrName>
                                        </p:attrNameLst>
                                      </p:cBhvr>
                                      <p:to>
                                        <p:strVal val="visible"/>
                                      </p:to>
                                    </p:set>
                                    <p:animEffect transition="in" filter="wipe(left)">
                                      <p:cBhvr>
                                        <p:cTn id="15"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16225" y="1391485"/>
            <a:ext cx="10928075" cy="2082173"/>
          </a:xfrm>
          <a:prstGeom prst="rect">
            <a:avLst/>
          </a:prstGeom>
          <a:noFill/>
        </p:spPr>
        <p:txBody>
          <a:bodyPr wrap="square" rtlCol="0">
            <a:spAutoFit/>
          </a:bodyPr>
          <a:lstStyle/>
          <a:p>
            <a:pPr marL="538480" indent="-538480">
              <a:lnSpc>
                <a:spcPct val="150000"/>
              </a:lnSpc>
            </a:pPr>
            <a:r>
              <a:rPr lang="en-US" sz="3000" b="1" dirty="0" smtClean="0">
                <a:latin typeface="Times New Roman" panose="02020603050405020304" pitchFamily="18" charset="0"/>
                <a:ea typeface="宋体" panose="02010600030101010101" pitchFamily="2" charset="-122"/>
              </a:rPr>
              <a:t>4．Miss Li is always p________ with her students, so they all like her.</a:t>
            </a:r>
          </a:p>
          <a:p>
            <a:pPr marL="538480" indent="-538480">
              <a:lnSpc>
                <a:spcPct val="150000"/>
              </a:lnSpc>
            </a:pPr>
            <a:r>
              <a:rPr lang="en-US" sz="3000" b="1" dirty="0" smtClean="0">
                <a:latin typeface="Times New Roman" panose="02020603050405020304" pitchFamily="18" charset="0"/>
                <a:ea typeface="宋体" panose="02010600030101010101" pitchFamily="2" charset="-122"/>
              </a:rPr>
              <a:t>5．I can't hear you clearly! Could you please speak a________？</a:t>
            </a:r>
            <a:endParaRPr lang="zh-CN" altLang="en-US" sz="3000" dirty="0" smtClean="0">
              <a:latin typeface="Times New Roman" panose="02020603050405020304" pitchFamily="18" charset="0"/>
              <a:ea typeface="宋体" panose="02010600030101010101" pitchFamily="2" charset="-122"/>
            </a:endParaRPr>
          </a:p>
        </p:txBody>
      </p:sp>
      <p:sp>
        <p:nvSpPr>
          <p:cNvPr id="11" name="Rectangle 1"/>
          <p:cNvSpPr>
            <a:spLocks noChangeArrowheads="1"/>
          </p:cNvSpPr>
          <p:nvPr/>
        </p:nvSpPr>
        <p:spPr bwMode="auto">
          <a:xfrm>
            <a:off x="4259627" y="1478800"/>
            <a:ext cx="936475" cy="579582"/>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err="1"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atient</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2" name="Rectangle 1"/>
          <p:cNvSpPr>
            <a:spLocks noChangeArrowheads="1"/>
          </p:cNvSpPr>
          <p:nvPr/>
        </p:nvSpPr>
        <p:spPr bwMode="auto">
          <a:xfrm>
            <a:off x="9266817" y="2856790"/>
            <a:ext cx="766557" cy="579582"/>
          </a:xfrm>
          <a:prstGeom prst="rect">
            <a:avLst/>
          </a:prstGeom>
          <a:noFill/>
          <a:ln w="9525">
            <a:noFill/>
            <a:miter lim="800000"/>
          </a:ln>
          <a:effectLst/>
        </p:spPr>
        <p:txBody>
          <a:bodyPr vert="horz" wrap="none" lIns="91440" tIns="45720" rIns="91440" bIns="45720" numCol="1" anchor="ctr" anchorCtr="0" compatLnSpc="1">
            <a:spAutoFit/>
          </a:bodyPr>
          <a:lstStyle/>
          <a:p>
            <a:pPr lvl="0" fontAlgn="base">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loud</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fill="hold"/>
                                        <p:tgtEl>
                                          <p:spTgt spid="12"/>
                                        </p:tgtEl>
                                        <p:attrNameLst>
                                          <p:attrName>ppt_x</p:attrName>
                                        </p:attrNameLst>
                                      </p:cBhvr>
                                      <p:tavLst>
                                        <p:tav tm="0">
                                          <p:val>
                                            <p:strVal val="#ppt_x"/>
                                          </p:val>
                                        </p:tav>
                                        <p:tav tm="100000">
                                          <p:val>
                                            <p:strVal val="#ppt_x"/>
                                          </p:val>
                                        </p:tav>
                                      </p:tavLst>
                                    </p:anim>
                                    <p:anim calcmode="lin" valueType="num">
                                      <p:cBhvr additive="base">
                                        <p:cTn id="1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16226" y="1232454"/>
            <a:ext cx="10714382" cy="4164345"/>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Ⅱ.</a:t>
            </a:r>
            <a:r>
              <a:rPr lang="zh-CN" altLang="en-US" sz="3000" b="1" dirty="0" smtClean="0">
                <a:latin typeface="Times New Roman" panose="02020603050405020304" pitchFamily="18" charset="0"/>
                <a:ea typeface="宋体" panose="02010600030101010101" pitchFamily="2" charset="-122"/>
              </a:rPr>
              <a:t>用所给单词的适当形式填空</a:t>
            </a:r>
          </a:p>
          <a:p>
            <a:pPr>
              <a:lnSpc>
                <a:spcPct val="150000"/>
              </a:lnSpc>
            </a:pPr>
            <a:r>
              <a:rPr lang="en-US" altLang="zh-CN" sz="3000" b="1" dirty="0" smtClean="0">
                <a:latin typeface="Times New Roman" panose="02020603050405020304" pitchFamily="18" charset="0"/>
                <a:ea typeface="宋体" panose="02010600030101010101" pitchFamily="2" charset="-122"/>
              </a:rPr>
              <a:t>1</a:t>
            </a:r>
            <a:r>
              <a:rPr lang="zh-CN" altLang="en-US" sz="3000" b="1" dirty="0" smtClean="0">
                <a:latin typeface="Times New Roman" panose="02020603050405020304" pitchFamily="18" charset="0"/>
                <a:ea typeface="宋体" panose="02010600030101010101" pitchFamily="2" charset="-122"/>
              </a:rPr>
              <a:t>．</a:t>
            </a:r>
            <a:r>
              <a:rPr lang="en-US" sz="3000" b="1" dirty="0" smtClean="0">
                <a:latin typeface="Times New Roman" panose="02020603050405020304" pitchFamily="18" charset="0"/>
                <a:ea typeface="宋体" panose="02010600030101010101" pitchFamily="2" charset="-122"/>
              </a:rPr>
              <a:t>A good ________ can ________ things very quickly.(learn)</a:t>
            </a:r>
          </a:p>
          <a:p>
            <a:pPr marL="538480" indent="-538480">
              <a:lnSpc>
                <a:spcPct val="150000"/>
              </a:lnSpc>
            </a:pPr>
            <a:r>
              <a:rPr lang="en-US" sz="3000" b="1" dirty="0" smtClean="0">
                <a:latin typeface="Times New Roman" panose="02020603050405020304" pitchFamily="18" charset="0"/>
                <a:ea typeface="宋体" panose="02010600030101010101" pitchFamily="2" charset="-122"/>
              </a:rPr>
              <a:t>2．What about ________(read) a lot of English magazines in our free time?</a:t>
            </a:r>
          </a:p>
          <a:p>
            <a:pPr marL="538480" indent="-538480">
              <a:lnSpc>
                <a:spcPct val="150000"/>
              </a:lnSpc>
            </a:pPr>
            <a:r>
              <a:rPr lang="en-US" sz="3000" b="1" dirty="0" smtClean="0">
                <a:latin typeface="Times New Roman" panose="02020603050405020304" pitchFamily="18" charset="0"/>
                <a:ea typeface="宋体" panose="02010600030101010101" pitchFamily="2" charset="-122"/>
              </a:rPr>
              <a:t>3．My new friend is very special, so his ideas are usually very ________(difference)．</a:t>
            </a:r>
          </a:p>
        </p:txBody>
      </p:sp>
      <p:sp>
        <p:nvSpPr>
          <p:cNvPr id="3" name="Rectangle 1"/>
          <p:cNvSpPr>
            <a:spLocks noChangeArrowheads="1"/>
          </p:cNvSpPr>
          <p:nvPr/>
        </p:nvSpPr>
        <p:spPr bwMode="auto">
          <a:xfrm>
            <a:off x="2729711" y="1955609"/>
            <a:ext cx="3559122" cy="579582"/>
          </a:xfrm>
          <a:prstGeom prst="rect">
            <a:avLst/>
          </a:prstGeom>
          <a:noFill/>
          <a:ln w="9525">
            <a:noFill/>
            <a:miter lim="800000"/>
          </a:ln>
          <a:effectLst/>
        </p:spPr>
        <p:txBody>
          <a:bodyPr vert="horz" wrap="square" lIns="91440" tIns="45720" rIns="91440" bIns="45720" numCol="1" anchor="ctr" anchorCtr="0" compatLnSpc="1">
            <a:spAutoFit/>
          </a:bodyPr>
          <a:lstStyle/>
          <a:p>
            <a:pPr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learner                  learn</a:t>
            </a:r>
            <a:endParaRPr lang="en-US" altLang="zh-CN" sz="2400" b="1" dirty="0" smtClean="0">
              <a:solidFill>
                <a:srgbClr val="57C6CF"/>
              </a:solidFill>
              <a:latin typeface="Arial" panose="020B0604020202020204" pitchFamily="34" charset="0"/>
              <a:ea typeface="宋体" panose="02010600030101010101" pitchFamily="2" charset="-122"/>
              <a:cs typeface="宋体" panose="02010600030101010101" pitchFamily="2" charset="-122"/>
            </a:endParaRPr>
          </a:p>
        </p:txBody>
      </p:sp>
      <p:sp>
        <p:nvSpPr>
          <p:cNvPr id="7" name="Rectangle 1"/>
          <p:cNvSpPr>
            <a:spLocks noChangeArrowheads="1"/>
          </p:cNvSpPr>
          <p:nvPr/>
        </p:nvSpPr>
        <p:spPr bwMode="auto">
          <a:xfrm>
            <a:off x="3469939" y="2641441"/>
            <a:ext cx="1187376" cy="579582"/>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0" fontAlgn="base" latinLnBrk="0" hangingPunct="0">
              <a:lnSpc>
                <a:spcPct val="150000"/>
              </a:lnSpc>
              <a:spcBef>
                <a:spcPct val="0"/>
              </a:spcBef>
              <a:spcAft>
                <a:spcPct val="0"/>
              </a:spcAft>
              <a:buClrTx/>
              <a:buSzTx/>
              <a:buFontTx/>
              <a:buNone/>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reading</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8" name="Rectangle 1"/>
          <p:cNvSpPr>
            <a:spLocks noChangeArrowheads="1"/>
          </p:cNvSpPr>
          <p:nvPr/>
        </p:nvSpPr>
        <p:spPr bwMode="auto">
          <a:xfrm>
            <a:off x="1330899" y="4698845"/>
            <a:ext cx="1323632" cy="579967"/>
          </a:xfrm>
          <a:prstGeom prst="rect">
            <a:avLst/>
          </a:prstGeom>
          <a:noFill/>
          <a:ln w="9525">
            <a:noFill/>
            <a:miter lim="800000"/>
          </a:ln>
          <a:effectLst/>
        </p:spPr>
        <p:txBody>
          <a:bodyPr vert="horz" wrap="none" lIns="91440" tIns="45720" rIns="91440" bIns="45720" numCol="1" anchor="ctr" anchorCtr="0" compatLnSpc="1">
            <a:spAutoFit/>
          </a:bodyPr>
          <a:lstStyle/>
          <a:p>
            <a:pPr lvl="0"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different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16226" y="1232454"/>
            <a:ext cx="10714382" cy="2721642"/>
          </a:xfrm>
          <a:prstGeom prst="rect">
            <a:avLst/>
          </a:prstGeom>
          <a:noFill/>
        </p:spPr>
        <p:txBody>
          <a:bodyPr wrap="square" rtlCol="0">
            <a:spAutoFit/>
          </a:bodyPr>
          <a:lstStyle/>
          <a:p>
            <a:pPr>
              <a:lnSpc>
                <a:spcPct val="200000"/>
              </a:lnSpc>
            </a:pPr>
            <a:r>
              <a:rPr lang="en-US" sz="3000" b="1" dirty="0" smtClean="0">
                <a:latin typeface="Times New Roman" panose="02020603050405020304" pitchFamily="18" charset="0"/>
                <a:ea typeface="宋体" panose="02010600030101010101" pitchFamily="2" charset="-122"/>
              </a:rPr>
              <a:t>4．It is too hard ___________(understand) the new words. </a:t>
            </a:r>
          </a:p>
          <a:p>
            <a:pPr marL="621030" indent="-621030">
              <a:lnSpc>
                <a:spcPct val="200000"/>
              </a:lnSpc>
            </a:pPr>
            <a:r>
              <a:rPr lang="en-US" sz="3000" b="1" dirty="0" smtClean="0">
                <a:latin typeface="Times New Roman" panose="02020603050405020304" pitchFamily="18" charset="0"/>
                <a:ea typeface="宋体" panose="02010600030101010101" pitchFamily="2" charset="-122"/>
              </a:rPr>
              <a:t>5．Joining an English club can improve your ________(speak) English.</a:t>
            </a:r>
          </a:p>
        </p:txBody>
      </p:sp>
      <p:sp>
        <p:nvSpPr>
          <p:cNvPr id="3" name="Rectangle 1"/>
          <p:cNvSpPr>
            <a:spLocks noChangeArrowheads="1"/>
          </p:cNvSpPr>
          <p:nvPr/>
        </p:nvSpPr>
        <p:spPr bwMode="auto">
          <a:xfrm>
            <a:off x="3540454" y="1440466"/>
            <a:ext cx="2024913" cy="579582"/>
          </a:xfrm>
          <a:prstGeom prst="rect">
            <a:avLst/>
          </a:prstGeom>
          <a:noFill/>
          <a:ln w="9525">
            <a:noFill/>
            <a:miter lim="800000"/>
          </a:ln>
          <a:effectLst/>
        </p:spPr>
        <p:txBody>
          <a:bodyPr vert="horz" wrap="none" lIns="91440" tIns="45720" rIns="91440" bIns="45720" numCol="1" anchor="ctr" anchorCtr="0" compatLnSpc="1">
            <a:spAutoFit/>
          </a:bodyPr>
          <a:lstStyle/>
          <a:p>
            <a:pPr lvl="0" eaLnBrk="0" fontAlgn="base" hangingPunct="0">
              <a:lnSpc>
                <a:spcPct val="150000"/>
              </a:lnSpc>
              <a:spcBef>
                <a:spcPct val="0"/>
              </a:spcBef>
              <a:spcAft>
                <a:spcPct val="0"/>
              </a:spcAft>
            </a:pPr>
            <a:r>
              <a:rPr lang="en-US" sz="2400" b="1" dirty="0" smtClean="0">
                <a:solidFill>
                  <a:srgbClr val="57C6CF"/>
                </a:solidFill>
              </a:rPr>
              <a:t>to understand</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4" name="Rectangle 1"/>
          <p:cNvSpPr>
            <a:spLocks noChangeArrowheads="1"/>
          </p:cNvSpPr>
          <p:nvPr/>
        </p:nvSpPr>
        <p:spPr bwMode="auto">
          <a:xfrm>
            <a:off x="8353128" y="2354870"/>
            <a:ext cx="1109599" cy="579582"/>
          </a:xfrm>
          <a:prstGeom prst="rect">
            <a:avLst/>
          </a:prstGeom>
          <a:noFill/>
          <a:ln w="9525">
            <a:noFill/>
            <a:miter lim="800000"/>
          </a:ln>
          <a:effectLst/>
        </p:spPr>
        <p:txBody>
          <a:bodyPr vert="horz" wrap="none" lIns="91440" tIns="45720" rIns="91440" bIns="45720" numCol="1" anchor="ctr" anchorCtr="0" compatLnSpc="1">
            <a:spAutoFit/>
          </a:bodyPr>
          <a:lstStyle/>
          <a:p>
            <a:pPr marR="0" lvl="0" algn="l" defTabSz="914400" rtl="0" eaLnBrk="1" fontAlgn="base" latinLnBrk="0" hangingPunct="1">
              <a:lnSpc>
                <a:spcPct val="150000"/>
              </a:lnSpc>
              <a:spcBef>
                <a:spcPct val="0"/>
              </a:spcBef>
              <a:spcAft>
                <a:spcPct val="0"/>
              </a:spcAft>
              <a:buClrTx/>
              <a:buSzTx/>
              <a:buFontTx/>
              <a:buNone/>
            </a:pPr>
            <a:r>
              <a:rPr kumimoji="0" lang="en-US" altLang="zh-CN" sz="2400" b="1" i="0" u="none" strike="noStrike" cap="none" normalizeH="0" baseline="0" dirty="0" smtClean="0">
                <a:ln>
                  <a:noFill/>
                </a:ln>
                <a:solidFill>
                  <a:srgbClr val="57C6CF"/>
                </a:solidFill>
                <a:effectLst/>
                <a:latin typeface="Times New Roman" panose="02020603050405020304" pitchFamily="18" charset="0"/>
                <a:ea typeface="宋体" panose="02010600030101010101" pitchFamily="2" charset="-122"/>
                <a:cs typeface="Times New Roman" panose="02020603050405020304" pitchFamily="18" charset="0"/>
              </a:rPr>
              <a:t>spoken</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26165" y="934280"/>
            <a:ext cx="10714382" cy="4852162"/>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Ⅲ.</a:t>
            </a:r>
            <a:r>
              <a:rPr lang="zh-CN" altLang="en-US" sz="3000" b="1" dirty="0" smtClean="0">
                <a:latin typeface="Times New Roman" panose="02020603050405020304" pitchFamily="18" charset="0"/>
                <a:ea typeface="宋体" panose="02010600030101010101" pitchFamily="2" charset="-122"/>
              </a:rPr>
              <a:t>根据汉语意思完成句子</a:t>
            </a:r>
          </a:p>
          <a:p>
            <a:pPr>
              <a:lnSpc>
                <a:spcPct val="150000"/>
              </a:lnSpc>
            </a:pPr>
            <a:r>
              <a:rPr lang="en-US" altLang="zh-CN" sz="3000" b="1" dirty="0" smtClean="0">
                <a:latin typeface="Times New Roman" panose="02020603050405020304" pitchFamily="18" charset="0"/>
                <a:ea typeface="宋体" panose="02010600030101010101" pitchFamily="2" charset="-122"/>
              </a:rPr>
              <a:t>1</a:t>
            </a:r>
            <a:r>
              <a:rPr lang="zh-CN" altLang="en-US" sz="3000" b="1" dirty="0" smtClean="0">
                <a:latin typeface="Times New Roman" panose="02020603050405020304" pitchFamily="18" charset="0"/>
                <a:ea typeface="宋体" panose="02010600030101010101" pitchFamily="2" charset="-122"/>
              </a:rPr>
              <a:t>．迈克通过每天听磁带来提高他的听力技能。</a:t>
            </a:r>
          </a:p>
          <a:p>
            <a:pPr marL="621030">
              <a:lnSpc>
                <a:spcPct val="150000"/>
              </a:lnSpc>
            </a:pPr>
            <a:r>
              <a:rPr lang="en-US" sz="3000" b="1" dirty="0" smtClean="0">
                <a:latin typeface="Times New Roman" panose="02020603050405020304" pitchFamily="18" charset="0"/>
                <a:ea typeface="宋体" panose="02010600030101010101" pitchFamily="2" charset="-122"/>
              </a:rPr>
              <a:t>Mike improves his listening skills ________ ________ ________ ________ every day.</a:t>
            </a:r>
          </a:p>
          <a:p>
            <a:pPr>
              <a:lnSpc>
                <a:spcPct val="150000"/>
              </a:lnSpc>
            </a:pPr>
            <a:r>
              <a:rPr lang="en-US" sz="3000" b="1" dirty="0" smtClean="0">
                <a:latin typeface="Times New Roman" panose="02020603050405020304" pitchFamily="18" charset="0"/>
                <a:ea typeface="宋体" panose="02010600030101010101" pitchFamily="2" charset="-122"/>
              </a:rPr>
              <a:t>2．</a:t>
            </a:r>
            <a:r>
              <a:rPr lang="zh-CN" altLang="en-US" sz="3000" b="1" dirty="0" smtClean="0">
                <a:latin typeface="Times New Roman" panose="02020603050405020304" pitchFamily="18" charset="0"/>
                <a:ea typeface="宋体" panose="02010600030101010101" pitchFamily="2" charset="-122"/>
              </a:rPr>
              <a:t>我的同学们经常通过小组合作学习。</a:t>
            </a:r>
          </a:p>
          <a:p>
            <a:pPr marL="621030">
              <a:lnSpc>
                <a:spcPct val="150000"/>
              </a:lnSpc>
            </a:pPr>
            <a:r>
              <a:rPr lang="en-US" sz="3000" b="1" dirty="0" smtClean="0">
                <a:latin typeface="Times New Roman" panose="02020603050405020304" pitchFamily="18" charset="0"/>
                <a:ea typeface="宋体" panose="02010600030101010101" pitchFamily="2" charset="-122"/>
              </a:rPr>
              <a:t>My classmates often study by  ________ ________ ________ ________．</a:t>
            </a:r>
          </a:p>
        </p:txBody>
      </p:sp>
      <p:sp>
        <p:nvSpPr>
          <p:cNvPr id="3" name="Rectangle 1"/>
          <p:cNvSpPr>
            <a:spLocks noChangeArrowheads="1"/>
          </p:cNvSpPr>
          <p:nvPr/>
        </p:nvSpPr>
        <p:spPr bwMode="auto">
          <a:xfrm>
            <a:off x="1404258" y="2148406"/>
            <a:ext cx="8686800" cy="1569660"/>
          </a:xfrm>
          <a:prstGeom prst="rect">
            <a:avLst/>
          </a:prstGeom>
          <a:noFill/>
          <a:ln w="9525">
            <a:noFill/>
            <a:miter lim="800000"/>
          </a:ln>
          <a:effectLst/>
        </p:spPr>
        <p:txBody>
          <a:bodyPr vert="horz" wrap="square" lIns="91440" tIns="45720" rIns="91440" bIns="45720" numCol="1" anchor="ctr" anchorCtr="0" compatLnSpc="1">
            <a:spAutoFit/>
          </a:bodyPr>
          <a:lstStyle/>
          <a:p>
            <a:pPr eaLnBrk="0" fontAlgn="base" hangingPunct="0">
              <a:lnSpc>
                <a:spcPct val="20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                                                                              by            listening </a:t>
            </a:r>
          </a:p>
          <a:p>
            <a:pPr eaLnBrk="0" fontAlgn="base" hangingPunct="0">
              <a:lnSpc>
                <a:spcPct val="20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        to               tapes</a:t>
            </a:r>
            <a:endParaRPr lang="zh-CN" altLang="en-US"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Rectangle 1"/>
          <p:cNvSpPr>
            <a:spLocks noChangeArrowheads="1"/>
          </p:cNvSpPr>
          <p:nvPr/>
        </p:nvSpPr>
        <p:spPr bwMode="auto">
          <a:xfrm>
            <a:off x="1534886" y="4173006"/>
            <a:ext cx="9519556" cy="1569660"/>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20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                                                                working          with                 a</a:t>
            </a:r>
          </a:p>
          <a:p>
            <a:pPr lvl="0" eaLnBrk="0" fontAlgn="base" hangingPunct="0">
              <a:lnSpc>
                <a:spcPct val="20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 group</a:t>
            </a:r>
            <a:endParaRPr kumimoji="0" lang="en-US" altLang="zh-CN" sz="2400" b="1" i="0" u="none" strike="noStrike" cap="none" normalizeH="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75860" y="932846"/>
            <a:ext cx="10714382" cy="4164345"/>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3</a:t>
            </a:r>
            <a:r>
              <a:rPr lang="zh-CN" altLang="en-US" sz="3000" b="1" dirty="0" smtClean="0">
                <a:latin typeface="Times New Roman" panose="02020603050405020304" pitchFamily="18" charset="0"/>
                <a:ea typeface="宋体" panose="02010600030101010101" pitchFamily="2" charset="-122"/>
              </a:rPr>
              <a:t>．逐字翻译这个句子就失去意义了。</a:t>
            </a:r>
          </a:p>
          <a:p>
            <a:pPr marL="621030">
              <a:lnSpc>
                <a:spcPct val="150000"/>
              </a:lnSpc>
            </a:pPr>
            <a:r>
              <a:rPr lang="en-US" altLang="zh-CN" sz="3000" b="1" dirty="0" smtClean="0">
                <a:latin typeface="Times New Roman" panose="02020603050405020304" pitchFamily="18" charset="0"/>
                <a:ea typeface="宋体" panose="02010600030101010101" pitchFamily="2" charset="-122"/>
              </a:rPr>
              <a:t>It's meaningless to translate the sentence ________ ________ ________. </a:t>
            </a:r>
          </a:p>
          <a:p>
            <a:pPr>
              <a:lnSpc>
                <a:spcPct val="150000"/>
              </a:lnSpc>
            </a:pPr>
            <a:r>
              <a:rPr lang="en-US" altLang="zh-CN" sz="3000" b="1" dirty="0" smtClean="0">
                <a:latin typeface="Times New Roman" panose="02020603050405020304" pitchFamily="18" charset="0"/>
                <a:ea typeface="宋体" panose="02010600030101010101" pitchFamily="2" charset="-122"/>
              </a:rPr>
              <a:t>4</a:t>
            </a:r>
            <a:r>
              <a:rPr lang="zh-CN" altLang="en-US" sz="3000" b="1" dirty="0" smtClean="0">
                <a:latin typeface="Times New Roman" panose="02020603050405020304" pitchFamily="18" charset="0"/>
                <a:ea typeface="宋体" panose="02010600030101010101" pitchFamily="2" charset="-122"/>
              </a:rPr>
              <a:t>．当我们在学校处于困境时，应该向老师寻求帮助。</a:t>
            </a:r>
          </a:p>
          <a:p>
            <a:pPr marL="621030">
              <a:lnSpc>
                <a:spcPct val="150000"/>
              </a:lnSpc>
            </a:pPr>
            <a:r>
              <a:rPr lang="en-US" altLang="zh-CN" sz="3000" b="1" dirty="0" smtClean="0">
                <a:latin typeface="Times New Roman" panose="02020603050405020304" pitchFamily="18" charset="0"/>
                <a:ea typeface="宋体" panose="02010600030101010101" pitchFamily="2" charset="-122"/>
              </a:rPr>
              <a:t>We should ________ the teacher ________ ________ when we are in trouble at school.</a:t>
            </a:r>
          </a:p>
        </p:txBody>
      </p:sp>
      <p:sp>
        <p:nvSpPr>
          <p:cNvPr id="3" name="Rectangle 1"/>
          <p:cNvSpPr>
            <a:spLocks noChangeArrowheads="1"/>
          </p:cNvSpPr>
          <p:nvPr/>
        </p:nvSpPr>
        <p:spPr bwMode="auto">
          <a:xfrm>
            <a:off x="1649193" y="1480782"/>
            <a:ext cx="9470565" cy="1569660"/>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20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                                                                                         word              by </a:t>
            </a:r>
          </a:p>
          <a:p>
            <a:pPr lvl="0" eaLnBrk="0" fontAlgn="base" hangingPunct="0">
              <a:lnSpc>
                <a:spcPct val="20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word  </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4" name="Rectangle 1"/>
          <p:cNvSpPr>
            <a:spLocks noChangeArrowheads="1"/>
          </p:cNvSpPr>
          <p:nvPr/>
        </p:nvSpPr>
        <p:spPr bwMode="auto">
          <a:xfrm>
            <a:off x="3624941" y="3674640"/>
            <a:ext cx="6400801" cy="646331"/>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15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ask                                        for               help</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p:cNvSpPr txBox="1"/>
          <p:nvPr/>
        </p:nvSpPr>
        <p:spPr>
          <a:xfrm>
            <a:off x="675860" y="932846"/>
            <a:ext cx="10714382" cy="2169825"/>
          </a:xfrm>
          <a:prstGeom prst="rect">
            <a:avLst/>
          </a:prstGeom>
          <a:noFill/>
        </p:spPr>
        <p:txBody>
          <a:bodyPr wrap="square" rtlCol="0">
            <a:spAutoFit/>
          </a:bodyPr>
          <a:lstStyle/>
          <a:p>
            <a:pPr>
              <a:lnSpc>
                <a:spcPct val="150000"/>
              </a:lnSpc>
            </a:pPr>
            <a:r>
              <a:rPr lang="en-US" altLang="zh-CN" sz="3000" b="1" dirty="0" smtClean="0">
                <a:latin typeface="Times New Roman" panose="02020603050405020304" pitchFamily="18" charset="0"/>
                <a:ea typeface="宋体" panose="02010600030101010101" pitchFamily="2" charset="-122"/>
              </a:rPr>
              <a:t>5</a:t>
            </a:r>
            <a:r>
              <a:rPr lang="zh-CN" altLang="en-US" sz="3000" b="1" dirty="0" smtClean="0">
                <a:latin typeface="Times New Roman" panose="02020603050405020304" pitchFamily="18" charset="0"/>
                <a:ea typeface="宋体" panose="02010600030101010101" pitchFamily="2" charset="-122"/>
              </a:rPr>
              <a:t>．你越认真，你犯的错误就越少。</a:t>
            </a:r>
          </a:p>
          <a:p>
            <a:pPr marL="621030">
              <a:lnSpc>
                <a:spcPct val="150000"/>
              </a:lnSpc>
            </a:pPr>
            <a:r>
              <a:rPr lang="en-US" altLang="zh-CN" sz="3000" b="1" dirty="0" smtClean="0">
                <a:latin typeface="Times New Roman" panose="02020603050405020304" pitchFamily="18" charset="0"/>
                <a:ea typeface="宋体" panose="02010600030101010101" pitchFamily="2" charset="-122"/>
              </a:rPr>
              <a:t>________ ________  careful you are, ________ ________ mistakes you will make.</a:t>
            </a:r>
            <a:endParaRPr lang="zh-CN" altLang="en-US" sz="3000" dirty="0">
              <a:latin typeface="Times New Roman" panose="02020603050405020304" pitchFamily="18" charset="0"/>
              <a:ea typeface="宋体" panose="02010600030101010101" pitchFamily="2" charset="-122"/>
            </a:endParaRPr>
          </a:p>
        </p:txBody>
      </p:sp>
      <p:sp>
        <p:nvSpPr>
          <p:cNvPr id="5" name="Rectangle 1"/>
          <p:cNvSpPr>
            <a:spLocks noChangeArrowheads="1"/>
          </p:cNvSpPr>
          <p:nvPr/>
        </p:nvSpPr>
        <p:spPr bwMode="auto">
          <a:xfrm>
            <a:off x="1828800" y="1447319"/>
            <a:ext cx="9296410" cy="830997"/>
          </a:xfrm>
          <a:prstGeom prst="rect">
            <a:avLst/>
          </a:prstGeom>
          <a:noFill/>
          <a:ln w="9525">
            <a:noFill/>
            <a:miter lim="800000"/>
          </a:ln>
          <a:effectLst/>
        </p:spPr>
        <p:txBody>
          <a:bodyPr vert="horz" wrap="square" lIns="91440" tIns="45720" rIns="91440" bIns="45720" numCol="1" anchor="ctr" anchorCtr="0" compatLnSpc="1">
            <a:spAutoFit/>
          </a:bodyPr>
          <a:lstStyle/>
          <a:p>
            <a:pPr lvl="0" eaLnBrk="0" fontAlgn="base" hangingPunct="0">
              <a:lnSpc>
                <a:spcPct val="200000"/>
              </a:lnSpc>
              <a:spcBef>
                <a:spcPct val="0"/>
              </a:spcBef>
              <a:spcAft>
                <a:spcPct val="0"/>
              </a:spcAft>
            </a:pPr>
            <a:r>
              <a:rPr lang="en-US" altLang="zh-CN" sz="2400" b="1" dirty="0" smtClean="0">
                <a:solidFill>
                  <a:srgbClr val="57C6CF"/>
                </a:solidFill>
                <a:latin typeface="Times New Roman" panose="02020603050405020304" pitchFamily="18" charset="0"/>
                <a:ea typeface="宋体" panose="02010600030101010101" pitchFamily="2" charset="-122"/>
                <a:cs typeface="Times New Roman" panose="02020603050405020304" pitchFamily="18" charset="0"/>
              </a:rPr>
              <a:t>The              more                                                 the              fewer</a:t>
            </a:r>
            <a:endParaRPr kumimoji="0" lang="en-US" altLang="zh-CN" sz="2400" b="1" i="0" u="none" strike="noStrike" cap="none" normalizeH="0" baseline="0" dirty="0" smtClean="0">
              <a:ln>
                <a:noFill/>
              </a:ln>
              <a:solidFill>
                <a:srgbClr val="57C6CF"/>
              </a:solidFill>
              <a:effectLst/>
              <a:latin typeface="Arial" panose="020B0604020202020204" pitchFamily="34" charset="0"/>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 name="组合 15"/>
          <p:cNvGrpSpPr/>
          <p:nvPr/>
        </p:nvGrpSpPr>
        <p:grpSpPr>
          <a:xfrm>
            <a:off x="576117" y="953135"/>
            <a:ext cx="3965686" cy="592455"/>
            <a:chOff x="912" y="1501"/>
            <a:chExt cx="4368" cy="933"/>
          </a:xfrm>
        </p:grpSpPr>
        <p:pic>
          <p:nvPicPr>
            <p:cNvPr id="17" name="图片 16" descr="00 图标-04"/>
            <p:cNvPicPr>
              <a:picLocks noChangeAspect="1"/>
            </p:cNvPicPr>
            <p:nvPr/>
          </p:nvPicPr>
          <p:blipFill>
            <a:blip r:embed="rId2" cstate="email"/>
            <a:stretch>
              <a:fillRect/>
            </a:stretch>
          </p:blipFill>
          <p:spPr>
            <a:xfrm>
              <a:off x="912" y="1552"/>
              <a:ext cx="4368" cy="882"/>
            </a:xfrm>
            <a:prstGeom prst="rect">
              <a:avLst/>
            </a:prstGeom>
          </p:spPr>
        </p:pic>
        <p:sp>
          <p:nvSpPr>
            <p:cNvPr id="18" name="文本框 3"/>
            <p:cNvSpPr txBox="1"/>
            <p:nvPr/>
          </p:nvSpPr>
          <p:spPr>
            <a:xfrm>
              <a:off x="1167" y="1501"/>
              <a:ext cx="4004" cy="921"/>
            </a:xfrm>
            <a:prstGeom prst="rect">
              <a:avLst/>
            </a:prstGeom>
            <a:noFill/>
          </p:spPr>
          <p:txBody>
            <a:bodyPr wrap="square" rtlCol="0">
              <a:spAutoFit/>
            </a:bodyPr>
            <a:lstStyle/>
            <a:p>
              <a:r>
                <a:rPr lang="en-US" altLang="zh-CN" sz="3200" dirty="0" smtClean="0">
                  <a:solidFill>
                    <a:schemeClr val="bg1"/>
                  </a:solidFill>
                  <a:latin typeface="华文新魏" panose="02010800040101010101" charset="-122"/>
                  <a:ea typeface="华文新魏" panose="02010800040101010101" charset="-122"/>
                  <a:sym typeface="+mn-ea"/>
                </a:rPr>
                <a:t>B  </a:t>
              </a:r>
              <a:r>
                <a:rPr lang="zh-CN" altLang="en-US" sz="3200" dirty="0" smtClean="0">
                  <a:solidFill>
                    <a:schemeClr val="bg1"/>
                  </a:solidFill>
                  <a:latin typeface="华文新魏" panose="02010800040101010101" charset="-122"/>
                  <a:ea typeface="华文新魏" panose="02010800040101010101" charset="-122"/>
                  <a:sym typeface="+mn-ea"/>
                </a:rPr>
                <a:t>知识综合运用　　　　　　　　　　</a:t>
              </a:r>
            </a:p>
          </p:txBody>
        </p:sp>
      </p:grpSp>
      <p:sp>
        <p:nvSpPr>
          <p:cNvPr id="9" name="TextBox 8"/>
          <p:cNvSpPr txBox="1"/>
          <p:nvPr/>
        </p:nvSpPr>
        <p:spPr>
          <a:xfrm>
            <a:off x="675861" y="1769165"/>
            <a:ext cx="10734261" cy="2862322"/>
          </a:xfrm>
          <a:prstGeom prst="rect">
            <a:avLst/>
          </a:prstGeom>
          <a:noFill/>
        </p:spPr>
        <p:txBody>
          <a:bodyPr wrap="square" rtlCol="0">
            <a:spAutoFit/>
          </a:bodyPr>
          <a:lstStyle/>
          <a:p>
            <a:pPr>
              <a:lnSpc>
                <a:spcPct val="150000"/>
              </a:lnSpc>
            </a:pPr>
            <a:r>
              <a:rPr lang="en-US" altLang="zh-CN" sz="3000" b="1" dirty="0" smtClean="0"/>
              <a:t>Ⅳ.</a:t>
            </a:r>
            <a:r>
              <a:rPr lang="zh-CN" altLang="en-US" sz="3000" b="1" dirty="0" smtClean="0"/>
              <a:t>单项选择</a:t>
            </a:r>
          </a:p>
          <a:p>
            <a:pPr marL="1338580" indent="-1338580">
              <a:lnSpc>
                <a:spcPct val="150000"/>
              </a:lnSpc>
            </a:pPr>
            <a:r>
              <a:rPr lang="en-US" altLang="zh-CN" sz="3000" b="1" dirty="0" smtClean="0"/>
              <a:t>(</a:t>
            </a:r>
            <a:r>
              <a:rPr lang="zh-CN" altLang="en-US" sz="3000" b="1" dirty="0" smtClean="0"/>
              <a:t>　　</a:t>
            </a:r>
            <a:r>
              <a:rPr lang="en-US" altLang="zh-CN" sz="3000" b="1" dirty="0" smtClean="0"/>
              <a:t>)1.It's a good idea to celebrate her birthday ________ sending her some flowers. </a:t>
            </a:r>
          </a:p>
          <a:p>
            <a:pPr marL="1338580">
              <a:lnSpc>
                <a:spcPct val="150000"/>
              </a:lnSpc>
            </a:pPr>
            <a:r>
              <a:rPr lang="en-US" altLang="zh-CN" sz="3000" b="1" dirty="0" smtClean="0"/>
              <a:t>A</a:t>
            </a:r>
            <a:r>
              <a:rPr lang="zh-CN" altLang="en-US" sz="3000" b="1" dirty="0" smtClean="0"/>
              <a:t>．</a:t>
            </a:r>
            <a:r>
              <a:rPr lang="en-US" altLang="zh-CN" sz="3000" b="1" dirty="0" smtClean="0"/>
              <a:t>with</a:t>
            </a:r>
            <a:r>
              <a:rPr lang="zh-CN" altLang="en-US" sz="3000" b="1" dirty="0" smtClean="0"/>
              <a:t>　	</a:t>
            </a:r>
            <a:r>
              <a:rPr lang="en-US" altLang="zh-CN" sz="3000" b="1" dirty="0" smtClean="0"/>
              <a:t>B</a:t>
            </a:r>
            <a:r>
              <a:rPr lang="zh-CN" altLang="en-US" sz="3000" b="1" dirty="0" smtClean="0"/>
              <a:t>．</a:t>
            </a:r>
            <a:r>
              <a:rPr lang="en-US" altLang="zh-CN" sz="3000" b="1" dirty="0" smtClean="0"/>
              <a:t>by</a:t>
            </a:r>
            <a:r>
              <a:rPr lang="zh-CN" altLang="en-US" sz="3000" b="1" dirty="0" smtClean="0"/>
              <a:t>　　	</a:t>
            </a:r>
            <a:r>
              <a:rPr lang="en-US" altLang="zh-CN" sz="3000" b="1" dirty="0" smtClean="0"/>
              <a:t>C</a:t>
            </a:r>
            <a:r>
              <a:rPr lang="zh-CN" altLang="en-US" sz="3000" b="1" dirty="0" smtClean="0"/>
              <a:t>．</a:t>
            </a:r>
            <a:r>
              <a:rPr lang="en-US" altLang="zh-CN" sz="3000" b="1" dirty="0" smtClean="0"/>
              <a:t>of</a:t>
            </a:r>
            <a:r>
              <a:rPr lang="zh-CN" altLang="en-US" sz="3000" b="1" dirty="0" smtClean="0"/>
              <a:t>　　	</a:t>
            </a:r>
            <a:r>
              <a:rPr lang="en-US" altLang="zh-CN" sz="3000" b="1" dirty="0" smtClean="0"/>
              <a:t>D</a:t>
            </a:r>
            <a:r>
              <a:rPr lang="zh-CN" altLang="en-US" sz="3000" b="1" dirty="0" smtClean="0"/>
              <a:t>．</a:t>
            </a:r>
            <a:r>
              <a:rPr lang="en-US" altLang="zh-CN" sz="3000" b="1" dirty="0" smtClean="0"/>
              <a:t>to </a:t>
            </a:r>
          </a:p>
        </p:txBody>
      </p:sp>
      <p:sp>
        <p:nvSpPr>
          <p:cNvPr id="10" name="矩形 9"/>
          <p:cNvSpPr/>
          <p:nvPr/>
        </p:nvSpPr>
        <p:spPr>
          <a:xfrm>
            <a:off x="1086367" y="2596158"/>
            <a:ext cx="389850" cy="579967"/>
          </a:xfrm>
          <a:prstGeom prst="rect">
            <a:avLst/>
          </a:prstGeom>
        </p:spPr>
        <p:txBody>
          <a:bodyPr wrap="none">
            <a:spAutoFit/>
          </a:bodyPr>
          <a:lstStyle/>
          <a:p>
            <a:pPr>
              <a:lnSpc>
                <a:spcPct val="150000"/>
              </a:lnSpc>
            </a:pPr>
            <a:r>
              <a:rPr lang="en-US" sz="2400" b="1" dirty="0" smtClean="0">
                <a:solidFill>
                  <a:srgbClr val="57C6CF"/>
                </a:solidFill>
              </a:rPr>
              <a:t>B</a:t>
            </a:r>
            <a:endParaRPr lang="zh-CN" altLang="en-US" sz="2400" b="1" dirty="0">
              <a:solidFill>
                <a:srgbClr val="57C6CF"/>
              </a:solidFill>
            </a:endParaRPr>
          </a:p>
        </p:txBody>
      </p:sp>
      <p:sp>
        <p:nvSpPr>
          <p:cNvPr id="7" name="TextBox 6"/>
          <p:cNvSpPr txBox="1"/>
          <p:nvPr/>
        </p:nvSpPr>
        <p:spPr>
          <a:xfrm>
            <a:off x="595639" y="4746643"/>
            <a:ext cx="11072192" cy="616579"/>
          </a:xfrm>
          <a:prstGeom prst="rect">
            <a:avLst/>
          </a:prstGeom>
          <a:noFill/>
        </p:spPr>
        <p:txBody>
          <a:bodyPr wrap="square" rtlCol="0">
            <a:spAutoFit/>
          </a:bodyPr>
          <a:lstStyle/>
          <a:p>
            <a:pPr>
              <a:lnSpc>
                <a:spcPct val="150000"/>
              </a:lnSpc>
            </a:pPr>
            <a:r>
              <a:rPr lang="en-US" altLang="zh-CN" sz="2600" b="1" dirty="0" smtClean="0">
                <a:solidFill>
                  <a:srgbClr val="0000FF"/>
                </a:solidFill>
                <a:latin typeface="黑体" panose="02010609060101010101" pitchFamily="49" charset="-122"/>
                <a:ea typeface="黑体" panose="02010609060101010101" pitchFamily="49" charset="-122"/>
              </a:rPr>
              <a:t>[</a:t>
            </a:r>
            <a:r>
              <a:rPr lang="zh-CN" altLang="en-US" sz="2600" b="1" dirty="0" smtClean="0">
                <a:solidFill>
                  <a:srgbClr val="0000FF"/>
                </a:solidFill>
                <a:latin typeface="黑体" panose="02010609060101010101" pitchFamily="49" charset="-122"/>
                <a:ea typeface="黑体" panose="02010609060101010101" pitchFamily="49" charset="-122"/>
              </a:rPr>
              <a:t>解析</a:t>
            </a:r>
            <a:r>
              <a:rPr lang="en-US" altLang="zh-CN" sz="2600" b="1" dirty="0" smtClean="0">
                <a:solidFill>
                  <a:srgbClr val="0000FF"/>
                </a:solidFill>
                <a:latin typeface="黑体" panose="02010609060101010101" pitchFamily="49" charset="-122"/>
                <a:ea typeface="黑体" panose="02010609060101010101" pitchFamily="49" charset="-122"/>
              </a:rPr>
              <a:t>]</a:t>
            </a:r>
            <a:r>
              <a:rPr lang="en-US" altLang="en-US" sz="2600" b="1" dirty="0" smtClean="0">
                <a:latin typeface="+mj-lt"/>
                <a:ea typeface="仿宋" panose="02010609060101010101" pitchFamily="49" charset="-122"/>
              </a:rPr>
              <a:t>“</a:t>
            </a:r>
            <a:r>
              <a:rPr lang="en-US" altLang="en-US" sz="2600" b="1" dirty="0" err="1" smtClean="0">
                <a:latin typeface="+mj-lt"/>
                <a:ea typeface="仿宋" panose="02010609060101010101" pitchFamily="49" charset="-122"/>
              </a:rPr>
              <a:t>by＋doing</a:t>
            </a:r>
            <a:r>
              <a:rPr lang="en-US" altLang="en-US" sz="2600" b="1" dirty="0" smtClean="0">
                <a:latin typeface="+mj-lt"/>
                <a:ea typeface="仿宋" panose="02010609060101010101" pitchFamily="49" charset="-122"/>
              </a:rPr>
              <a:t>”</a:t>
            </a:r>
            <a:r>
              <a:rPr lang="zh-CN" altLang="en-US" sz="2600" b="1" dirty="0" smtClean="0">
                <a:latin typeface="+mj-lt"/>
                <a:ea typeface="仿宋" panose="02010609060101010101" pitchFamily="49" charset="-122"/>
              </a:rPr>
              <a:t>表示“通过某种方式”。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000" fill="hold">
                                          <p:stCondLst>
                                            <p:cond delay="0"/>
                                          </p:stCondLst>
                                        </p:cTn>
                                        <p:tgtEl>
                                          <p:spTgt spid="16"/>
                                        </p:tgtEl>
                                        <p:attrNameLst>
                                          <p:attrName>style.visibility</p:attrName>
                                        </p:attrNameLst>
                                      </p:cBhvr>
                                      <p:to>
                                        <p:strVal val="visible"/>
                                      </p:to>
                                    </p:set>
                                    <p:animEffect transition="in" filter="wheel(1)">
                                      <p:cBhvr>
                                        <p:cTn id="7" dur="1000"/>
                                        <p:tgtEl>
                                          <p:spTgt spid="16"/>
                                        </p:tgtEl>
                                      </p:cBhvr>
                                    </p:animEffect>
                                  </p:childTnLst>
                                </p:cTn>
                              </p:par>
                            </p:childTnLst>
                          </p:cTn>
                        </p:par>
                        <p:par>
                          <p:cTn id="8" fill="hold">
                            <p:stCondLst>
                              <p:cond delay="1000"/>
                            </p:stCondLst>
                            <p:childTnLst>
                              <p:par>
                                <p:cTn id="9" presetID="4"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ox(in)">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75"/>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4"/>
  <p:tag name="KSO_WM_UNIT_LAYERLEVEL" val="1"/>
  <p:tag name="KSO_WM_TAG_VERSION" val="1.0"/>
  <p:tag name="KSO_WM_BEAUTIFY_FLAG" val="#wm#"/>
  <p:tag name="KSO_WM_UNIT_TYPE" val="i"/>
  <p:tag name="KSO_WM_UNIT_INDEX" val="4"/>
  <p:tag name="KSO_WM_UNIT_DIAGRAM_ISNUMVISUAL" val="0"/>
  <p:tag name="KSO_WM_UNIT_DIAGRAM_ISREFERUNIT" val="0"/>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5"/>
  <p:tag name="KSO_WM_UNIT_LAYERLEVEL" val="1"/>
  <p:tag name="KSO_WM_TAG_VERSION" val="1.0"/>
  <p:tag name="KSO_WM_BEAUTIFY_FLAG" val="#wm#"/>
  <p:tag name="KSO_WM_UNIT_TYPE" val="i"/>
  <p:tag name="KSO_WM_UNIT_INDEX" val="5"/>
  <p:tag name="KSO_WM_UNIT_DIAGRAM_ISNUMVISUAL" val="0"/>
  <p:tag name="KSO_WM_UNIT_DIAGRAM_ISREFERUNIT" val="0"/>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TYPE" val="i"/>
  <p:tag name="KSO_WM_UNIT_INDEX" val="1"/>
  <p:tag name="KSO_WM_UNIT_ID" val="_3*i*1"/>
  <p:tag name="KSO_WM_UNIT_LAYERLEVEL" val="1"/>
  <p:tag name="KSO_WM_TAG_VERSION" val="1.0"/>
  <p:tag name="KSO_WM_BEAUTIFY_FLAG" val="#wm#"/>
  <p:tag name="KSO_WM_UNIT_DIAGRAM_ISNUMVISUAL" val="0"/>
  <p:tag name="KSO_WM_UNIT_DIAGRAM_ISREFERUNIT" val="0"/>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HIGHLIGHT" val="0"/>
  <p:tag name="KSO_WM_UNIT_COMPATIBLE" val="0"/>
  <p:tag name="KSO_WM_UNIT_DIAGRAM_ISNUMVISUAL" val="0"/>
  <p:tag name="KSO_WM_UNIT_DIAGRAM_ISREFERUNIT" val="0"/>
  <p:tag name="KSO_WM_UNIT_ID" val="_0**"/>
  <p:tag name="KSO_WM_UNIT_LAYERLEVEL" val="1"/>
  <p:tag name="KSO_WM_TEMPLATE_CATEGORY" val="custom"/>
  <p:tag name="KSO_WM_TEMPLATE_INDEX" val="20196575"/>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COMBINE_RELATE_SLIDE_ID" val="background20180947_1"/>
  <p:tag name="KSO_WM_TEMPLATE_CATEGORY" val="custom"/>
  <p:tag name="KSO_WM_TEMPLATE_INDEX" val="20196575"/>
  <p:tag name="KSO_WM_TEMPLATE_SUBCATEGORY" val="0"/>
  <p:tag name="KSO_WM_TEMPLATE_THUMBS_INDEX" val="1"/>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2"/>
  <p:tag name="KSO_WM_UNIT_LAYERLEVEL" val="1"/>
  <p:tag name="KSO_WM_TAG_VERSION" val="1.0"/>
  <p:tag name="KSO_WM_BEAUTIFY_FLAG" val="#wm#"/>
  <p:tag name="KSO_WM_UNIT_TYPE" val="i"/>
  <p:tag name="KSO_WM_UNIT_INDEX" val="2"/>
  <p:tag name="KSO_WM_UNIT_DIAGRAM_ISNUMVISUAL" val="0"/>
  <p:tag name="KSO_WM_UNIT_DIAGRAM_ISREFERUNIT" val="0"/>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3"/>
  <p:tag name="KSO_WM_UNIT_LAYERLEVEL" val="1"/>
  <p:tag name="KSO_WM_TAG_VERSION" val="1.0"/>
  <p:tag name="KSO_WM_BEAUTIFY_FLAG" val="#wm#"/>
  <p:tag name="KSO_WM_UNIT_TYPE" val="i"/>
  <p:tag name="KSO_WM_UNIT_INDEX" val="3"/>
  <p:tag name="KSO_WM_UNIT_DIAGRAM_ISNUMVISUAL" val="0"/>
  <p:tag name="KSO_WM_UNIT_DIAGRAM_ISREFERUNIT" val="0"/>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4"/>
  <p:tag name="KSO_WM_UNIT_LAYERLEVEL" val="1"/>
  <p:tag name="KSO_WM_TAG_VERSION" val="1.0"/>
  <p:tag name="KSO_WM_BEAUTIFY_FLAG" val="#wm#"/>
  <p:tag name="KSO_WM_UNIT_TYPE" val="i"/>
  <p:tag name="KSO_WM_UNIT_INDEX" val="4"/>
  <p:tag name="KSO_WM_UNIT_DIAGRAM_ISNUMVISUAL" val="0"/>
  <p:tag name="KSO_WM_UNIT_DIAGRAM_ISREFERUNIT" val="0"/>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1*i*5"/>
  <p:tag name="KSO_WM_UNIT_LAYERLEVEL" val="1"/>
  <p:tag name="KSO_WM_TAG_VERSION" val="1.0"/>
  <p:tag name="KSO_WM_BEAUTIFY_FLAG" val="#wm#"/>
  <p:tag name="KSO_WM_UNIT_TYPE" val="i"/>
  <p:tag name="KSO_WM_UNIT_INDEX" val="5"/>
  <p:tag name="KSO_WM_UNIT_DIAGRAM_ISNUMVISUAL" val="0"/>
  <p:tag name="KSO_WM_UNIT_DIAGRAM_ISREFERUNIT" val="0"/>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2"/>
  <p:tag name="KSO_WM_UNIT_LAYERLEVEL" val="1"/>
  <p:tag name="KSO_WM_TAG_VERSION" val="1.0"/>
  <p:tag name="KSO_WM_BEAUTIFY_FLAG" val="#wm#"/>
  <p:tag name="KSO_WM_UNIT_TYPE" val="i"/>
  <p:tag name="KSO_WM_UNIT_INDEX" val="2"/>
  <p:tag name="KSO_WM_UNIT_DIAGRAM_ISNUMVISUAL" val="0"/>
  <p:tag name="KSO_WM_UNIT_DIAGRAM_ISREFERUNIT" val="0"/>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ID" val="_1*i*3"/>
  <p:tag name="KSO_WM_UNIT_LAYERLEVEL" val="1"/>
  <p:tag name="KSO_WM_TAG_VERSION" val="1.0"/>
  <p:tag name="KSO_WM_BEAUTIFY_FLAG" val="#wm#"/>
  <p:tag name="KSO_WM_UNIT_TYPE" val="i"/>
  <p:tag name="KSO_WM_UNIT_INDEX" val="3"/>
  <p:tag name="KSO_WM_UNIT_DIAGRAM_ISNUMVISUAL" val="0"/>
  <p:tag name="KSO_WM_UNIT_DIAGRAM_ISREFERUNIT" val="0"/>
</p:tagLst>
</file>

<file path=ppt/theme/theme1.xml><?xml version="1.0" encoding="utf-8"?>
<a:theme xmlns:a="http://schemas.openxmlformats.org/drawingml/2006/main" name="WWW.2PPT.COM">
  <a:themeElements>
    <a:clrScheme name="自定义 2">
      <a:dk1>
        <a:srgbClr val="466424"/>
      </a:dk1>
      <a:lt1>
        <a:srgbClr val="FFFFFF"/>
      </a:lt1>
      <a:dk2>
        <a:srgbClr val="7A9858"/>
      </a:dk2>
      <a:lt2>
        <a:srgbClr val="FFFFFF"/>
      </a:lt2>
      <a:accent1>
        <a:srgbClr val="3B561D"/>
      </a:accent1>
      <a:accent2>
        <a:srgbClr val="98CC77"/>
      </a:accent2>
      <a:accent3>
        <a:srgbClr val="779989"/>
      </a:accent3>
      <a:accent4>
        <a:srgbClr val="354B1B"/>
      </a:accent4>
      <a:accent5>
        <a:srgbClr val="466424"/>
      </a:accent5>
      <a:accent6>
        <a:srgbClr val="BED7CB"/>
      </a:accent6>
      <a:hlink>
        <a:srgbClr val="98CC77"/>
      </a:hlink>
      <a:folHlink>
        <a:srgbClr val="AABBCB"/>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1242</Words>
  <Application>Microsoft Office PowerPoint</Application>
  <PresentationFormat>宽屏</PresentationFormat>
  <Paragraphs>160</Paragraphs>
  <Slides>29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29</vt:i4>
      </vt:variant>
    </vt:vector>
  </HeadingPairs>
  <TitlesOfParts>
    <vt:vector size="38" baseType="lpstr">
      <vt:lpstr>仿宋</vt:lpstr>
      <vt:lpstr>黑体</vt:lpstr>
      <vt:lpstr>华文新魏</vt:lpstr>
      <vt:lpstr>宋体</vt:lpstr>
      <vt:lpstr>微软雅黑</vt:lpstr>
      <vt:lpstr>Arial</vt:lpstr>
      <vt:lpstr>Calibri</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2023-01-16T20:39:49Z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D5BAA7B67E7143D2BAF40A8662A862FE</vt:lpwstr>
  </property>
  <property fmtid="{A09F084E-AD41-489F-8076-AA5BE3082BCA}" pid="100">
    <vt:ui4>5</vt:ui4>
  </property>
  <property fmtid="{64440492-4C8B-11D1-8B70-080036B11A03}" pid="11">
    <vt:lpwstr>www.2ppt.com-爱PPT提供资源下载</vt:lpwstr>
  </property>
</Properties>
</file>