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1" r:id="rId7"/>
    <p:sldId id="265" r:id="rId8"/>
    <p:sldId id="262" r:id="rId9"/>
    <p:sldId id="264" r:id="rId10"/>
    <p:sldId id="263" r:id="rId11"/>
  </p:sldIdLst>
  <p:sldSz cx="9144000" cy="5140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  <p15:guide id="3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 snapToGrid="0" showGuides="1">
      <p:cViewPr varScale="1">
        <p:scale>
          <a:sx n="146" d="100"/>
          <a:sy n="146" d="100"/>
        </p:scale>
        <p:origin x="576" y="114"/>
      </p:cViewPr>
      <p:guideLst>
        <p:guide orient="horz" pos="1619"/>
        <p:guide pos="288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09CD-D1D3-4027-9C2A-02C4E5259E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0BB18-E26D-404B-8D28-6E86BA1EDF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0BB18-E26D-404B-8D28-6E86BA1EDF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675"/>
            <a:ext cx="1971675" cy="43561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675"/>
            <a:ext cx="5800725" cy="43561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1512"/>
            <a:ext cx="7886700" cy="2138232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39973"/>
            <a:ext cx="7886700" cy="11244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8374"/>
            <a:ext cx="3886200" cy="32614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675"/>
            <a:ext cx="7886700" cy="9935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094"/>
            <a:ext cx="3868340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7647"/>
            <a:ext cx="3868340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094"/>
            <a:ext cx="3887391" cy="6175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230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8395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7647"/>
            <a:ext cx="3887391" cy="27617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112"/>
            <a:ext cx="4629150" cy="365296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688"/>
            <a:ext cx="2949178" cy="11994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112"/>
            <a:ext cx="4629150" cy="365296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230" indent="0">
              <a:buNone/>
              <a:defRPr sz="1500"/>
            </a:lvl6pPr>
            <a:lvl7pPr marL="2056130" indent="0">
              <a:buNone/>
              <a:defRPr sz="1500"/>
            </a:lvl7pPr>
            <a:lvl8pPr marL="2398395" indent="0">
              <a:buNone/>
              <a:defRPr sz="1500"/>
            </a:lvl8pPr>
            <a:lvl9pPr marL="274129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2098"/>
            <a:ext cx="2949178" cy="285692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230" indent="0">
              <a:buNone/>
              <a:defRPr sz="750"/>
            </a:lvl6pPr>
            <a:lvl7pPr marL="2056130" indent="0">
              <a:buNone/>
              <a:defRPr sz="750"/>
            </a:lvl7pPr>
            <a:lvl8pPr marL="2398395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675"/>
            <a:ext cx="7886700" cy="99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8374"/>
            <a:ext cx="7886700" cy="326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CB54-DDC5-48B5-954F-556C5E6BA5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4320"/>
            <a:ext cx="30861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4320"/>
            <a:ext cx="2057400" cy="27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375D-4CFB-4B06-B615-D3C1C7E406A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752" y="1640149"/>
            <a:ext cx="999237" cy="276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9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345" y="2011875"/>
            <a:ext cx="3460051" cy="1015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595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蓄势待发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46" y="3135776"/>
            <a:ext cx="3460051" cy="18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我已经准备好了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4027749" y="1778563"/>
            <a:ext cx="3961243" cy="1753389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752" y="1640149"/>
            <a:ext cx="999237" cy="276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800" dirty="0">
                <a:solidFill>
                  <a:schemeClr val="bg1"/>
                </a:solidFill>
                <a:latin typeface="Impact" panose="020B0806030902050204" pitchFamily="34" charset="0"/>
              </a:rPr>
              <a:t>9</a:t>
            </a:r>
            <a:endParaRPr lang="zh-CN" altLang="en-US" sz="1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345" y="2011875"/>
            <a:ext cx="3460051" cy="1015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6595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静候佳音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8346" y="3135776"/>
            <a:ext cx="3460051" cy="184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我已经准备好了</a:t>
            </a:r>
          </a:p>
        </p:txBody>
      </p:sp>
      <p:sp>
        <p:nvSpPr>
          <p:cNvPr id="8" name="Freeform 5"/>
          <p:cNvSpPr/>
          <p:nvPr/>
        </p:nvSpPr>
        <p:spPr bwMode="auto">
          <a:xfrm>
            <a:off x="4027749" y="1778563"/>
            <a:ext cx="3961243" cy="1753389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878276" y="1212768"/>
            <a:ext cx="2503030" cy="2971972"/>
          </a:xfrm>
          <a:prstGeom prst="rect">
            <a:avLst/>
          </a:prstGeom>
          <a:blipFill dpi="0" rotWithShape="1">
            <a:blip r:embed="rId3"/>
            <a:srcRect/>
            <a:stretch>
              <a:fillRect l="-5304" t="-7254" r="-32576" b="80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475" y="33353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5" y="66092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微软雅黑" panose="020B0503020204020204" pitchFamily="34" charset="-122"/>
              </a:rPr>
              <a:t>ABOUT ME</a:t>
            </a:r>
            <a:endParaRPr lang="zh-CN" altLang="en-US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6315008" y="2959621"/>
            <a:ext cx="144353" cy="144353"/>
          </a:xfrm>
          <a:custGeom>
            <a:avLst/>
            <a:gdLst>
              <a:gd name="T0" fmla="*/ 126 w 160"/>
              <a:gd name="T1" fmla="*/ 160 h 160"/>
              <a:gd name="T2" fmla="*/ 125 w 160"/>
              <a:gd name="T3" fmla="*/ 160 h 160"/>
              <a:gd name="T4" fmla="*/ 41 w 160"/>
              <a:gd name="T5" fmla="*/ 118 h 160"/>
              <a:gd name="T6" fmla="*/ 0 w 160"/>
              <a:gd name="T7" fmla="*/ 35 h 160"/>
              <a:gd name="T8" fmla="*/ 0 w 160"/>
              <a:gd name="T9" fmla="*/ 33 h 160"/>
              <a:gd name="T10" fmla="*/ 0 w 160"/>
              <a:gd name="T11" fmla="*/ 32 h 160"/>
              <a:gd name="T12" fmla="*/ 34 w 160"/>
              <a:gd name="T13" fmla="*/ 0 h 160"/>
              <a:gd name="T14" fmla="*/ 69 w 160"/>
              <a:gd name="T15" fmla="*/ 32 h 160"/>
              <a:gd name="T16" fmla="*/ 67 w 160"/>
              <a:gd name="T17" fmla="*/ 48 h 160"/>
              <a:gd name="T18" fmla="*/ 55 w 160"/>
              <a:gd name="T19" fmla="*/ 56 h 160"/>
              <a:gd name="T20" fmla="*/ 48 w 160"/>
              <a:gd name="T21" fmla="*/ 65 h 160"/>
              <a:gd name="T22" fmla="*/ 67 w 160"/>
              <a:gd name="T23" fmla="*/ 93 h 160"/>
              <a:gd name="T24" fmla="*/ 95 w 160"/>
              <a:gd name="T25" fmla="*/ 112 h 160"/>
              <a:gd name="T26" fmla="*/ 103 w 160"/>
              <a:gd name="T27" fmla="*/ 104 h 160"/>
              <a:gd name="T28" fmla="*/ 112 w 160"/>
              <a:gd name="T29" fmla="*/ 93 h 160"/>
              <a:gd name="T30" fmla="*/ 120 w 160"/>
              <a:gd name="T31" fmla="*/ 89 h 160"/>
              <a:gd name="T32" fmla="*/ 160 w 160"/>
              <a:gd name="T33" fmla="*/ 126 h 160"/>
              <a:gd name="T34" fmla="*/ 127 w 160"/>
              <a:gd name="T35" fmla="*/ 160 h 160"/>
              <a:gd name="T36" fmla="*/ 126 w 160"/>
              <a:gd name="T37" fmla="*/ 160 h 160"/>
              <a:gd name="T38" fmla="*/ 8 w 160"/>
              <a:gd name="T39" fmla="*/ 36 h 160"/>
              <a:gd name="T40" fmla="*/ 47 w 160"/>
              <a:gd name="T41" fmla="*/ 113 h 160"/>
              <a:gd name="T42" fmla="*/ 124 w 160"/>
              <a:gd name="T43" fmla="*/ 152 h 160"/>
              <a:gd name="T44" fmla="*/ 152 w 160"/>
              <a:gd name="T45" fmla="*/ 126 h 160"/>
              <a:gd name="T46" fmla="*/ 120 w 160"/>
              <a:gd name="T47" fmla="*/ 97 h 160"/>
              <a:gd name="T48" fmla="*/ 118 w 160"/>
              <a:gd name="T49" fmla="*/ 98 h 160"/>
              <a:gd name="T50" fmla="*/ 110 w 160"/>
              <a:gd name="T51" fmla="*/ 109 h 160"/>
              <a:gd name="T52" fmla="*/ 95 w 160"/>
              <a:gd name="T53" fmla="*/ 120 h 160"/>
              <a:gd name="T54" fmla="*/ 62 w 160"/>
              <a:gd name="T55" fmla="*/ 98 h 160"/>
              <a:gd name="T56" fmla="*/ 40 w 160"/>
              <a:gd name="T57" fmla="*/ 65 h 160"/>
              <a:gd name="T58" fmla="*/ 51 w 160"/>
              <a:gd name="T59" fmla="*/ 50 h 160"/>
              <a:gd name="T60" fmla="*/ 62 w 160"/>
              <a:gd name="T61" fmla="*/ 42 h 160"/>
              <a:gd name="T62" fmla="*/ 61 w 160"/>
              <a:gd name="T63" fmla="*/ 35 h 160"/>
              <a:gd name="T64" fmla="*/ 34 w 160"/>
              <a:gd name="T65" fmla="*/ 8 h 160"/>
              <a:gd name="T66" fmla="*/ 8 w 160"/>
              <a:gd name="T67" fmla="*/ 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60">
                <a:moveTo>
                  <a:pt x="126" y="160"/>
                </a:moveTo>
                <a:cubicBezTo>
                  <a:pt x="125" y="160"/>
                  <a:pt x="125" y="160"/>
                  <a:pt x="125" y="160"/>
                </a:cubicBezTo>
                <a:cubicBezTo>
                  <a:pt x="104" y="160"/>
                  <a:pt x="62" y="139"/>
                  <a:pt x="41" y="118"/>
                </a:cubicBezTo>
                <a:cubicBezTo>
                  <a:pt x="21" y="98"/>
                  <a:pt x="0" y="55"/>
                  <a:pt x="0" y="3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25"/>
                  <a:pt x="23" y="0"/>
                  <a:pt x="34" y="0"/>
                </a:cubicBezTo>
                <a:cubicBezTo>
                  <a:pt x="43" y="0"/>
                  <a:pt x="63" y="18"/>
                  <a:pt x="69" y="32"/>
                </a:cubicBezTo>
                <a:cubicBezTo>
                  <a:pt x="72" y="40"/>
                  <a:pt x="70" y="45"/>
                  <a:pt x="67" y="48"/>
                </a:cubicBezTo>
                <a:cubicBezTo>
                  <a:pt x="63" y="52"/>
                  <a:pt x="59" y="54"/>
                  <a:pt x="55" y="56"/>
                </a:cubicBezTo>
                <a:cubicBezTo>
                  <a:pt x="50" y="60"/>
                  <a:pt x="48" y="61"/>
                  <a:pt x="48" y="65"/>
                </a:cubicBezTo>
                <a:cubicBezTo>
                  <a:pt x="48" y="73"/>
                  <a:pt x="58" y="83"/>
                  <a:pt x="67" y="93"/>
                </a:cubicBezTo>
                <a:cubicBezTo>
                  <a:pt x="77" y="102"/>
                  <a:pt x="86" y="112"/>
                  <a:pt x="95" y="112"/>
                </a:cubicBezTo>
                <a:cubicBezTo>
                  <a:pt x="99" y="112"/>
                  <a:pt x="100" y="110"/>
                  <a:pt x="103" y="104"/>
                </a:cubicBezTo>
                <a:cubicBezTo>
                  <a:pt x="105" y="101"/>
                  <a:pt x="108" y="97"/>
                  <a:pt x="112" y="93"/>
                </a:cubicBezTo>
                <a:cubicBezTo>
                  <a:pt x="114" y="90"/>
                  <a:pt x="117" y="89"/>
                  <a:pt x="120" y="89"/>
                </a:cubicBezTo>
                <a:cubicBezTo>
                  <a:pt x="135" y="89"/>
                  <a:pt x="160" y="114"/>
                  <a:pt x="160" y="126"/>
                </a:cubicBezTo>
                <a:cubicBezTo>
                  <a:pt x="160" y="137"/>
                  <a:pt x="135" y="154"/>
                  <a:pt x="127" y="160"/>
                </a:cubicBezTo>
                <a:lnTo>
                  <a:pt x="126" y="160"/>
                </a:lnTo>
                <a:close/>
                <a:moveTo>
                  <a:pt x="8" y="36"/>
                </a:moveTo>
                <a:cubicBezTo>
                  <a:pt x="8" y="55"/>
                  <a:pt x="28" y="94"/>
                  <a:pt x="47" y="113"/>
                </a:cubicBezTo>
                <a:cubicBezTo>
                  <a:pt x="66" y="132"/>
                  <a:pt x="105" y="151"/>
                  <a:pt x="124" y="152"/>
                </a:cubicBezTo>
                <a:cubicBezTo>
                  <a:pt x="137" y="143"/>
                  <a:pt x="152" y="130"/>
                  <a:pt x="152" y="126"/>
                </a:cubicBezTo>
                <a:cubicBezTo>
                  <a:pt x="152" y="119"/>
                  <a:pt x="131" y="97"/>
                  <a:pt x="120" y="97"/>
                </a:cubicBezTo>
                <a:cubicBezTo>
                  <a:pt x="119" y="97"/>
                  <a:pt x="118" y="98"/>
                  <a:pt x="118" y="98"/>
                </a:cubicBezTo>
                <a:cubicBezTo>
                  <a:pt x="114" y="102"/>
                  <a:pt x="112" y="105"/>
                  <a:pt x="110" y="109"/>
                </a:cubicBezTo>
                <a:cubicBezTo>
                  <a:pt x="107" y="114"/>
                  <a:pt x="103" y="120"/>
                  <a:pt x="95" y="120"/>
                </a:cubicBezTo>
                <a:cubicBezTo>
                  <a:pt x="83" y="120"/>
                  <a:pt x="72" y="109"/>
                  <a:pt x="62" y="98"/>
                </a:cubicBezTo>
                <a:cubicBezTo>
                  <a:pt x="51" y="88"/>
                  <a:pt x="40" y="77"/>
                  <a:pt x="40" y="65"/>
                </a:cubicBezTo>
                <a:cubicBezTo>
                  <a:pt x="40" y="56"/>
                  <a:pt x="46" y="53"/>
                  <a:pt x="51" y="50"/>
                </a:cubicBezTo>
                <a:cubicBezTo>
                  <a:pt x="54" y="48"/>
                  <a:pt x="58" y="45"/>
                  <a:pt x="62" y="42"/>
                </a:cubicBezTo>
                <a:cubicBezTo>
                  <a:pt x="63" y="40"/>
                  <a:pt x="62" y="37"/>
                  <a:pt x="61" y="35"/>
                </a:cubicBezTo>
                <a:cubicBezTo>
                  <a:pt x="56" y="22"/>
                  <a:pt x="39" y="8"/>
                  <a:pt x="34" y="8"/>
                </a:cubicBezTo>
                <a:cubicBezTo>
                  <a:pt x="29" y="8"/>
                  <a:pt x="17" y="22"/>
                  <a:pt x="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23"/>
          <p:cNvGrpSpPr/>
          <p:nvPr/>
        </p:nvGrpSpPr>
        <p:grpSpPr bwMode="auto">
          <a:xfrm>
            <a:off x="3906290" y="2948325"/>
            <a:ext cx="165692" cy="166945"/>
            <a:chOff x="0" y="0"/>
            <a:chExt cx="132" cy="133"/>
          </a:xfrm>
          <a:solidFill>
            <a:srgbClr val="FFFFFF"/>
          </a:solidFill>
        </p:grpSpPr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16" y="64"/>
              <a:ext cx="100" cy="69"/>
            </a:xfrm>
            <a:custGeom>
              <a:avLst/>
              <a:gdLst>
                <a:gd name="T0" fmla="*/ 134 w 140"/>
                <a:gd name="T1" fmla="*/ 90 h 96"/>
                <a:gd name="T2" fmla="*/ 98 w 140"/>
                <a:gd name="T3" fmla="*/ 90 h 96"/>
                <a:gd name="T4" fmla="*/ 98 w 140"/>
                <a:gd name="T5" fmla="*/ 23 h 96"/>
                <a:gd name="T6" fmla="*/ 84 w 140"/>
                <a:gd name="T7" fmla="*/ 9 h 96"/>
                <a:gd name="T8" fmla="*/ 56 w 140"/>
                <a:gd name="T9" fmla="*/ 9 h 96"/>
                <a:gd name="T10" fmla="*/ 42 w 140"/>
                <a:gd name="T11" fmla="*/ 23 h 96"/>
                <a:gd name="T12" fmla="*/ 42 w 140"/>
                <a:gd name="T13" fmla="*/ 90 h 96"/>
                <a:gd name="T14" fmla="*/ 7 w 140"/>
                <a:gd name="T15" fmla="*/ 90 h 96"/>
                <a:gd name="T16" fmla="*/ 7 w 140"/>
                <a:gd name="T17" fmla="*/ 0 h 96"/>
                <a:gd name="T18" fmla="*/ 0 w 140"/>
                <a:gd name="T19" fmla="*/ 0 h 96"/>
                <a:gd name="T20" fmla="*/ 0 w 140"/>
                <a:gd name="T21" fmla="*/ 96 h 96"/>
                <a:gd name="T22" fmla="*/ 140 w 140"/>
                <a:gd name="T23" fmla="*/ 96 h 96"/>
                <a:gd name="T24" fmla="*/ 140 w 140"/>
                <a:gd name="T25" fmla="*/ 0 h 96"/>
                <a:gd name="T26" fmla="*/ 134 w 140"/>
                <a:gd name="T27" fmla="*/ 0 h 96"/>
                <a:gd name="T28" fmla="*/ 134 w 140"/>
                <a:gd name="T29" fmla="*/ 90 h 96"/>
                <a:gd name="T30" fmla="*/ 48 w 140"/>
                <a:gd name="T31" fmla="*/ 23 h 96"/>
                <a:gd name="T32" fmla="*/ 56 w 140"/>
                <a:gd name="T33" fmla="*/ 16 h 96"/>
                <a:gd name="T34" fmla="*/ 84 w 140"/>
                <a:gd name="T35" fmla="*/ 16 h 96"/>
                <a:gd name="T36" fmla="*/ 92 w 140"/>
                <a:gd name="T37" fmla="*/ 23 h 96"/>
                <a:gd name="T38" fmla="*/ 92 w 140"/>
                <a:gd name="T39" fmla="*/ 90 h 96"/>
                <a:gd name="T40" fmla="*/ 48 w 140"/>
                <a:gd name="T41" fmla="*/ 90 h 96"/>
                <a:gd name="T42" fmla="*/ 48 w 140"/>
                <a:gd name="T43" fmla="*/ 2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96">
                  <a:moveTo>
                    <a:pt x="134" y="90"/>
                  </a:moveTo>
                  <a:cubicBezTo>
                    <a:pt x="98" y="90"/>
                    <a:pt x="98" y="90"/>
                    <a:pt x="98" y="90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16"/>
                    <a:pt x="92" y="9"/>
                    <a:pt x="84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48" y="9"/>
                    <a:pt x="42" y="16"/>
                    <a:pt x="42" y="2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90"/>
                  </a:lnTo>
                  <a:close/>
                  <a:moveTo>
                    <a:pt x="48" y="23"/>
                  </a:moveTo>
                  <a:cubicBezTo>
                    <a:pt x="48" y="19"/>
                    <a:pt x="52" y="16"/>
                    <a:pt x="56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9" y="16"/>
                    <a:pt x="92" y="19"/>
                    <a:pt x="92" y="23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48" y="90"/>
                    <a:pt x="48" y="90"/>
                    <a:pt x="48" y="90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0" y="0"/>
              <a:ext cx="132" cy="69"/>
            </a:xfrm>
            <a:custGeom>
              <a:avLst/>
              <a:gdLst>
                <a:gd name="T0" fmla="*/ 66 w 132"/>
                <a:gd name="T1" fmla="*/ 0 h 69"/>
                <a:gd name="T2" fmla="*/ 0 w 132"/>
                <a:gd name="T3" fmla="*/ 66 h 69"/>
                <a:gd name="T4" fmla="*/ 4 w 132"/>
                <a:gd name="T5" fmla="*/ 69 h 69"/>
                <a:gd name="T6" fmla="*/ 66 w 132"/>
                <a:gd name="T7" fmla="*/ 7 h 69"/>
                <a:gd name="T8" fmla="*/ 128 w 132"/>
                <a:gd name="T9" fmla="*/ 69 h 69"/>
                <a:gd name="T10" fmla="*/ 132 w 132"/>
                <a:gd name="T11" fmla="*/ 66 h 69"/>
                <a:gd name="T12" fmla="*/ 66 w 13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9">
                  <a:moveTo>
                    <a:pt x="66" y="0"/>
                  </a:moveTo>
                  <a:lnTo>
                    <a:pt x="0" y="66"/>
                  </a:lnTo>
                  <a:lnTo>
                    <a:pt x="4" y="69"/>
                  </a:lnTo>
                  <a:lnTo>
                    <a:pt x="66" y="7"/>
                  </a:lnTo>
                  <a:lnTo>
                    <a:pt x="128" y="69"/>
                  </a:lnTo>
                  <a:lnTo>
                    <a:pt x="132" y="66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26"/>
          <p:cNvGrpSpPr/>
          <p:nvPr/>
        </p:nvGrpSpPr>
        <p:grpSpPr bwMode="auto">
          <a:xfrm>
            <a:off x="3925969" y="3257604"/>
            <a:ext cx="164438" cy="165692"/>
            <a:chOff x="0" y="0"/>
            <a:chExt cx="131" cy="132"/>
          </a:xfrm>
          <a:solidFill>
            <a:srgbClr val="FFFFFF"/>
          </a:solidFill>
        </p:grpSpPr>
        <p:sp>
          <p:nvSpPr>
            <p:cNvPr id="14" name="Freeform 27"/>
            <p:cNvSpPr/>
            <p:nvPr/>
          </p:nvSpPr>
          <p:spPr bwMode="auto">
            <a:xfrm>
              <a:off x="118" y="0"/>
              <a:ext cx="13" cy="13"/>
            </a:xfrm>
            <a:custGeom>
              <a:avLst/>
              <a:gdLst>
                <a:gd name="T0" fmla="*/ 0 w 19"/>
                <a:gd name="T1" fmla="*/ 9 h 19"/>
                <a:gd name="T2" fmla="*/ 11 w 19"/>
                <a:gd name="T3" fmla="*/ 19 h 19"/>
                <a:gd name="T4" fmla="*/ 14 w 19"/>
                <a:gd name="T5" fmla="*/ 5 h 19"/>
                <a:gd name="T6" fmla="*/ 0 w 19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8" y="12"/>
                    <a:pt x="19" y="11"/>
                    <a:pt x="14" y="5"/>
                  </a:cubicBezTo>
                  <a:cubicBezTo>
                    <a:pt x="9" y="0"/>
                    <a:pt x="7" y="2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43" y="5"/>
              <a:ext cx="84" cy="84"/>
            </a:xfrm>
            <a:custGeom>
              <a:avLst/>
              <a:gdLst>
                <a:gd name="T0" fmla="*/ 0 w 84"/>
                <a:gd name="T1" fmla="*/ 84 h 84"/>
                <a:gd name="T2" fmla="*/ 7 w 84"/>
                <a:gd name="T3" fmla="*/ 66 h 84"/>
                <a:gd name="T4" fmla="*/ 73 w 84"/>
                <a:gd name="T5" fmla="*/ 0 h 84"/>
                <a:gd name="T6" fmla="*/ 84 w 84"/>
                <a:gd name="T7" fmla="*/ 10 h 84"/>
                <a:gd name="T8" fmla="*/ 17 w 84"/>
                <a:gd name="T9" fmla="*/ 77 h 84"/>
                <a:gd name="T10" fmla="*/ 0 w 84"/>
                <a:gd name="T11" fmla="*/ 84 h 84"/>
                <a:gd name="T12" fmla="*/ 11 w 84"/>
                <a:gd name="T13" fmla="*/ 69 h 84"/>
                <a:gd name="T14" fmla="*/ 9 w 84"/>
                <a:gd name="T15" fmla="*/ 75 h 84"/>
                <a:gd name="T16" fmla="*/ 15 w 84"/>
                <a:gd name="T17" fmla="*/ 73 h 84"/>
                <a:gd name="T18" fmla="*/ 77 w 84"/>
                <a:gd name="T19" fmla="*/ 10 h 84"/>
                <a:gd name="T20" fmla="*/ 73 w 84"/>
                <a:gd name="T21" fmla="*/ 6 h 84"/>
                <a:gd name="T22" fmla="*/ 11 w 84"/>
                <a:gd name="T23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4">
                  <a:moveTo>
                    <a:pt x="0" y="84"/>
                  </a:moveTo>
                  <a:lnTo>
                    <a:pt x="7" y="66"/>
                  </a:lnTo>
                  <a:lnTo>
                    <a:pt x="73" y="0"/>
                  </a:lnTo>
                  <a:lnTo>
                    <a:pt x="84" y="10"/>
                  </a:lnTo>
                  <a:lnTo>
                    <a:pt x="17" y="77"/>
                  </a:lnTo>
                  <a:lnTo>
                    <a:pt x="0" y="84"/>
                  </a:lnTo>
                  <a:close/>
                  <a:moveTo>
                    <a:pt x="11" y="69"/>
                  </a:moveTo>
                  <a:lnTo>
                    <a:pt x="9" y="75"/>
                  </a:lnTo>
                  <a:lnTo>
                    <a:pt x="15" y="73"/>
                  </a:lnTo>
                  <a:lnTo>
                    <a:pt x="77" y="10"/>
                  </a:lnTo>
                  <a:lnTo>
                    <a:pt x="73" y="6"/>
                  </a:lnTo>
                  <a:lnTo>
                    <a:pt x="11" y="6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47" y="72"/>
              <a:ext cx="12" cy="13"/>
            </a:xfrm>
            <a:custGeom>
              <a:avLst/>
              <a:gdLst>
                <a:gd name="T0" fmla="*/ 12 w 12"/>
                <a:gd name="T1" fmla="*/ 8 h 13"/>
                <a:gd name="T2" fmla="*/ 0 w 12"/>
                <a:gd name="T3" fmla="*/ 13 h 13"/>
                <a:gd name="T4" fmla="*/ 0 w 12"/>
                <a:gd name="T5" fmla="*/ 13 h 13"/>
                <a:gd name="T6" fmla="*/ 5 w 12"/>
                <a:gd name="T7" fmla="*/ 0 h 13"/>
                <a:gd name="T8" fmla="*/ 12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8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0" y="31"/>
              <a:ext cx="100" cy="101"/>
            </a:xfrm>
            <a:custGeom>
              <a:avLst/>
              <a:gdLst>
                <a:gd name="T0" fmla="*/ 100 w 100"/>
                <a:gd name="T1" fmla="*/ 101 h 101"/>
                <a:gd name="T2" fmla="*/ 0 w 100"/>
                <a:gd name="T3" fmla="*/ 101 h 101"/>
                <a:gd name="T4" fmla="*/ 0 w 100"/>
                <a:gd name="T5" fmla="*/ 0 h 101"/>
                <a:gd name="T6" fmla="*/ 82 w 100"/>
                <a:gd name="T7" fmla="*/ 0 h 101"/>
                <a:gd name="T8" fmla="*/ 82 w 100"/>
                <a:gd name="T9" fmla="*/ 5 h 101"/>
                <a:gd name="T10" fmla="*/ 4 w 100"/>
                <a:gd name="T11" fmla="*/ 5 h 101"/>
                <a:gd name="T12" fmla="*/ 4 w 100"/>
                <a:gd name="T13" fmla="*/ 96 h 101"/>
                <a:gd name="T14" fmla="*/ 95 w 100"/>
                <a:gd name="T15" fmla="*/ 96 h 101"/>
                <a:gd name="T16" fmla="*/ 95 w 100"/>
                <a:gd name="T17" fmla="*/ 18 h 101"/>
                <a:gd name="T18" fmla="*/ 100 w 100"/>
                <a:gd name="T19" fmla="*/ 18 h 101"/>
                <a:gd name="T20" fmla="*/ 100 w 100"/>
                <a:gd name="T2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01">
                  <a:moveTo>
                    <a:pt x="100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4" y="5"/>
                  </a:lnTo>
                  <a:lnTo>
                    <a:pt x="4" y="96"/>
                  </a:lnTo>
                  <a:lnTo>
                    <a:pt x="95" y="96"/>
                  </a:lnTo>
                  <a:lnTo>
                    <a:pt x="95" y="18"/>
                  </a:lnTo>
                  <a:lnTo>
                    <a:pt x="100" y="18"/>
                  </a:lnTo>
                  <a:lnTo>
                    <a:pt x="100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7"/>
          <p:cNvSpPr>
            <a:spLocks noEditPoints="1"/>
          </p:cNvSpPr>
          <p:nvPr/>
        </p:nvSpPr>
        <p:spPr bwMode="auto">
          <a:xfrm>
            <a:off x="6315634" y="3294006"/>
            <a:ext cx="143100" cy="92889"/>
          </a:xfrm>
          <a:custGeom>
            <a:avLst/>
            <a:gdLst>
              <a:gd name="T0" fmla="*/ 157 w 160"/>
              <a:gd name="T1" fmla="*/ 102 h 103"/>
              <a:gd name="T2" fmla="*/ 160 w 160"/>
              <a:gd name="T3" fmla="*/ 100 h 103"/>
              <a:gd name="T4" fmla="*/ 159 w 160"/>
              <a:gd name="T5" fmla="*/ 99 h 103"/>
              <a:gd name="T6" fmla="*/ 159 w 160"/>
              <a:gd name="T7" fmla="*/ 98 h 103"/>
              <a:gd name="T8" fmla="*/ 159 w 160"/>
              <a:gd name="T9" fmla="*/ 6 h 103"/>
              <a:gd name="T10" fmla="*/ 159 w 160"/>
              <a:gd name="T11" fmla="*/ 4 h 103"/>
              <a:gd name="T12" fmla="*/ 160 w 160"/>
              <a:gd name="T13" fmla="*/ 4 h 103"/>
              <a:gd name="T14" fmla="*/ 157 w 160"/>
              <a:gd name="T15" fmla="*/ 1 h 103"/>
              <a:gd name="T16" fmla="*/ 156 w 160"/>
              <a:gd name="T17" fmla="*/ 1 h 103"/>
              <a:gd name="T18" fmla="*/ 156 w 160"/>
              <a:gd name="T19" fmla="*/ 1 h 103"/>
              <a:gd name="T20" fmla="*/ 155 w 160"/>
              <a:gd name="T21" fmla="*/ 0 h 103"/>
              <a:gd name="T22" fmla="*/ 154 w 160"/>
              <a:gd name="T23" fmla="*/ 0 h 103"/>
              <a:gd name="T24" fmla="*/ 153 w 160"/>
              <a:gd name="T25" fmla="*/ 0 h 103"/>
              <a:gd name="T26" fmla="*/ 6 w 160"/>
              <a:gd name="T27" fmla="*/ 0 h 103"/>
              <a:gd name="T28" fmla="*/ 5 w 160"/>
              <a:gd name="T29" fmla="*/ 0 h 103"/>
              <a:gd name="T30" fmla="*/ 5 w 160"/>
              <a:gd name="T31" fmla="*/ 0 h 103"/>
              <a:gd name="T32" fmla="*/ 4 w 160"/>
              <a:gd name="T33" fmla="*/ 1 h 103"/>
              <a:gd name="T34" fmla="*/ 4 w 160"/>
              <a:gd name="T35" fmla="*/ 1 h 103"/>
              <a:gd name="T36" fmla="*/ 3 w 160"/>
              <a:gd name="T37" fmla="*/ 1 h 103"/>
              <a:gd name="T38" fmla="*/ 0 w 160"/>
              <a:gd name="T39" fmla="*/ 4 h 103"/>
              <a:gd name="T40" fmla="*/ 1 w 160"/>
              <a:gd name="T41" fmla="*/ 4 h 103"/>
              <a:gd name="T42" fmla="*/ 0 w 160"/>
              <a:gd name="T43" fmla="*/ 6 h 103"/>
              <a:gd name="T44" fmla="*/ 0 w 160"/>
              <a:gd name="T45" fmla="*/ 98 h 103"/>
              <a:gd name="T46" fmla="*/ 1 w 160"/>
              <a:gd name="T47" fmla="*/ 99 h 103"/>
              <a:gd name="T48" fmla="*/ 0 w 160"/>
              <a:gd name="T49" fmla="*/ 100 h 103"/>
              <a:gd name="T50" fmla="*/ 3 w 160"/>
              <a:gd name="T51" fmla="*/ 102 h 103"/>
              <a:gd name="T52" fmla="*/ 4 w 160"/>
              <a:gd name="T53" fmla="*/ 103 h 103"/>
              <a:gd name="T54" fmla="*/ 4 w 160"/>
              <a:gd name="T55" fmla="*/ 103 h 103"/>
              <a:gd name="T56" fmla="*/ 6 w 160"/>
              <a:gd name="T57" fmla="*/ 103 h 103"/>
              <a:gd name="T58" fmla="*/ 153 w 160"/>
              <a:gd name="T59" fmla="*/ 103 h 103"/>
              <a:gd name="T60" fmla="*/ 156 w 160"/>
              <a:gd name="T61" fmla="*/ 103 h 103"/>
              <a:gd name="T62" fmla="*/ 156 w 160"/>
              <a:gd name="T63" fmla="*/ 103 h 103"/>
              <a:gd name="T64" fmla="*/ 157 w 160"/>
              <a:gd name="T65" fmla="*/ 102 h 103"/>
              <a:gd name="T66" fmla="*/ 153 w 160"/>
              <a:gd name="T67" fmla="*/ 93 h 103"/>
              <a:gd name="T68" fmla="*/ 111 w 160"/>
              <a:gd name="T69" fmla="*/ 52 h 103"/>
              <a:gd name="T70" fmla="*/ 153 w 160"/>
              <a:gd name="T71" fmla="*/ 10 h 103"/>
              <a:gd name="T72" fmla="*/ 153 w 160"/>
              <a:gd name="T73" fmla="*/ 93 h 103"/>
              <a:gd name="T74" fmla="*/ 148 w 160"/>
              <a:gd name="T75" fmla="*/ 7 h 103"/>
              <a:gd name="T76" fmla="*/ 80 w 160"/>
              <a:gd name="T77" fmla="*/ 75 h 103"/>
              <a:gd name="T78" fmla="*/ 12 w 160"/>
              <a:gd name="T79" fmla="*/ 7 h 103"/>
              <a:gd name="T80" fmla="*/ 148 w 160"/>
              <a:gd name="T81" fmla="*/ 7 h 103"/>
              <a:gd name="T82" fmla="*/ 76 w 160"/>
              <a:gd name="T83" fmla="*/ 80 h 103"/>
              <a:gd name="T84" fmla="*/ 84 w 160"/>
              <a:gd name="T85" fmla="*/ 80 h 103"/>
              <a:gd name="T86" fmla="*/ 107 w 160"/>
              <a:gd name="T87" fmla="*/ 56 h 103"/>
              <a:gd name="T88" fmla="*/ 148 w 160"/>
              <a:gd name="T89" fmla="*/ 97 h 103"/>
              <a:gd name="T90" fmla="*/ 12 w 160"/>
              <a:gd name="T91" fmla="*/ 97 h 103"/>
              <a:gd name="T92" fmla="*/ 53 w 160"/>
              <a:gd name="T93" fmla="*/ 56 h 103"/>
              <a:gd name="T94" fmla="*/ 76 w 160"/>
              <a:gd name="T95" fmla="*/ 80 h 103"/>
              <a:gd name="T96" fmla="*/ 7 w 160"/>
              <a:gd name="T97" fmla="*/ 10 h 103"/>
              <a:gd name="T98" fmla="*/ 48 w 160"/>
              <a:gd name="T99" fmla="*/ 52 h 103"/>
              <a:gd name="T100" fmla="*/ 7 w 160"/>
              <a:gd name="T101" fmla="*/ 93 h 103"/>
              <a:gd name="T102" fmla="*/ 7 w 160"/>
              <a:gd name="T103" fmla="*/ 1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0" h="103">
                <a:moveTo>
                  <a:pt x="157" y="102"/>
                </a:moveTo>
                <a:cubicBezTo>
                  <a:pt x="160" y="100"/>
                  <a:pt x="160" y="100"/>
                  <a:pt x="160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9"/>
                  <a:pt x="159" y="98"/>
                  <a:pt x="159" y="98"/>
                </a:cubicBezTo>
                <a:cubicBezTo>
                  <a:pt x="159" y="6"/>
                  <a:pt x="159" y="6"/>
                  <a:pt x="159" y="6"/>
                </a:cubicBezTo>
                <a:cubicBezTo>
                  <a:pt x="159" y="5"/>
                  <a:pt x="159" y="5"/>
                  <a:pt x="159" y="4"/>
                </a:cubicBezTo>
                <a:cubicBezTo>
                  <a:pt x="160" y="4"/>
                  <a:pt x="160" y="4"/>
                  <a:pt x="160" y="4"/>
                </a:cubicBezTo>
                <a:cubicBezTo>
                  <a:pt x="157" y="1"/>
                  <a:pt x="157" y="1"/>
                  <a:pt x="157" y="1"/>
                </a:cubicBezTo>
                <a:cubicBezTo>
                  <a:pt x="156" y="1"/>
                  <a:pt x="156" y="1"/>
                  <a:pt x="156" y="1"/>
                </a:cubicBezTo>
                <a:cubicBezTo>
                  <a:pt x="156" y="1"/>
                  <a:pt x="156" y="1"/>
                  <a:pt x="156" y="1"/>
                </a:cubicBezTo>
                <a:cubicBezTo>
                  <a:pt x="155" y="1"/>
                  <a:pt x="155" y="1"/>
                  <a:pt x="155" y="0"/>
                </a:cubicBezTo>
                <a:cubicBezTo>
                  <a:pt x="155" y="0"/>
                  <a:pt x="154" y="0"/>
                  <a:pt x="154" y="0"/>
                </a:cubicBezTo>
                <a:cubicBezTo>
                  <a:pt x="154" y="0"/>
                  <a:pt x="154" y="0"/>
                  <a:pt x="15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6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1" y="99"/>
                  <a:pt x="1" y="99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3"/>
                  <a:pt x="4" y="103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5" y="103"/>
                  <a:pt x="5" y="103"/>
                  <a:pt x="6" y="103"/>
                </a:cubicBezTo>
                <a:cubicBezTo>
                  <a:pt x="153" y="103"/>
                  <a:pt x="153" y="103"/>
                  <a:pt x="153" y="103"/>
                </a:cubicBezTo>
                <a:cubicBezTo>
                  <a:pt x="154" y="103"/>
                  <a:pt x="155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7" y="102"/>
                </a:cubicBezTo>
                <a:close/>
                <a:moveTo>
                  <a:pt x="153" y="93"/>
                </a:moveTo>
                <a:cubicBezTo>
                  <a:pt x="111" y="52"/>
                  <a:pt x="111" y="52"/>
                  <a:pt x="111" y="52"/>
                </a:cubicBezTo>
                <a:cubicBezTo>
                  <a:pt x="153" y="10"/>
                  <a:pt x="153" y="10"/>
                  <a:pt x="153" y="10"/>
                </a:cubicBezTo>
                <a:lnTo>
                  <a:pt x="153" y="93"/>
                </a:lnTo>
                <a:close/>
                <a:moveTo>
                  <a:pt x="148" y="7"/>
                </a:moveTo>
                <a:cubicBezTo>
                  <a:pt x="80" y="75"/>
                  <a:pt x="80" y="75"/>
                  <a:pt x="80" y="75"/>
                </a:cubicBezTo>
                <a:cubicBezTo>
                  <a:pt x="12" y="7"/>
                  <a:pt x="12" y="7"/>
                  <a:pt x="12" y="7"/>
                </a:cubicBezTo>
                <a:lnTo>
                  <a:pt x="148" y="7"/>
                </a:lnTo>
                <a:close/>
                <a:moveTo>
                  <a:pt x="76" y="80"/>
                </a:moveTo>
                <a:cubicBezTo>
                  <a:pt x="78" y="82"/>
                  <a:pt x="82" y="82"/>
                  <a:pt x="84" y="80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53" y="56"/>
                  <a:pt x="53" y="56"/>
                  <a:pt x="53" y="56"/>
                </a:cubicBezTo>
                <a:lnTo>
                  <a:pt x="76" y="80"/>
                </a:lnTo>
                <a:close/>
                <a:moveTo>
                  <a:pt x="7" y="10"/>
                </a:moveTo>
                <a:cubicBezTo>
                  <a:pt x="48" y="52"/>
                  <a:pt x="48" y="52"/>
                  <a:pt x="48" y="52"/>
                </a:cubicBezTo>
                <a:cubicBezTo>
                  <a:pt x="7" y="93"/>
                  <a:pt x="7" y="93"/>
                  <a:pt x="7" y="93"/>
                </a:cubicBezTo>
                <a:lnTo>
                  <a:pt x="7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38"/>
          <p:cNvSpPr>
            <a:spLocks noEditPoints="1"/>
          </p:cNvSpPr>
          <p:nvPr/>
        </p:nvSpPr>
        <p:spPr bwMode="auto">
          <a:xfrm>
            <a:off x="3903151" y="3566291"/>
            <a:ext cx="171970" cy="117993"/>
          </a:xfrm>
          <a:custGeom>
            <a:avLst/>
            <a:gdLst>
              <a:gd name="T0" fmla="*/ 182 w 191"/>
              <a:gd name="T1" fmla="*/ 72 h 130"/>
              <a:gd name="T2" fmla="*/ 182 w 191"/>
              <a:gd name="T3" fmla="*/ 51 h 130"/>
              <a:gd name="T4" fmla="*/ 184 w 191"/>
              <a:gd name="T5" fmla="*/ 46 h 130"/>
              <a:gd name="T6" fmla="*/ 180 w 191"/>
              <a:gd name="T7" fmla="*/ 40 h 130"/>
              <a:gd name="T8" fmla="*/ 94 w 191"/>
              <a:gd name="T9" fmla="*/ 1 h 130"/>
              <a:gd name="T10" fmla="*/ 90 w 191"/>
              <a:gd name="T11" fmla="*/ 1 h 130"/>
              <a:gd name="T12" fmla="*/ 4 w 191"/>
              <a:gd name="T13" fmla="*/ 40 h 130"/>
              <a:gd name="T14" fmla="*/ 0 w 191"/>
              <a:gd name="T15" fmla="*/ 46 h 130"/>
              <a:gd name="T16" fmla="*/ 4 w 191"/>
              <a:gd name="T17" fmla="*/ 53 h 130"/>
              <a:gd name="T18" fmla="*/ 39 w 191"/>
              <a:gd name="T19" fmla="*/ 71 h 130"/>
              <a:gd name="T20" fmla="*/ 39 w 191"/>
              <a:gd name="T21" fmla="*/ 108 h 130"/>
              <a:gd name="T22" fmla="*/ 41 w 191"/>
              <a:gd name="T23" fmla="*/ 114 h 130"/>
              <a:gd name="T24" fmla="*/ 92 w 191"/>
              <a:gd name="T25" fmla="*/ 129 h 130"/>
              <a:gd name="T26" fmla="*/ 143 w 191"/>
              <a:gd name="T27" fmla="*/ 114 h 130"/>
              <a:gd name="T28" fmla="*/ 145 w 191"/>
              <a:gd name="T29" fmla="*/ 108 h 130"/>
              <a:gd name="T30" fmla="*/ 145 w 191"/>
              <a:gd name="T31" fmla="*/ 71 h 130"/>
              <a:gd name="T32" fmla="*/ 176 w 191"/>
              <a:gd name="T33" fmla="*/ 55 h 130"/>
              <a:gd name="T34" fmla="*/ 176 w 191"/>
              <a:gd name="T35" fmla="*/ 72 h 130"/>
              <a:gd name="T36" fmla="*/ 167 w 191"/>
              <a:gd name="T37" fmla="*/ 84 h 130"/>
              <a:gd name="T38" fmla="*/ 179 w 191"/>
              <a:gd name="T39" fmla="*/ 97 h 130"/>
              <a:gd name="T40" fmla="*/ 191 w 191"/>
              <a:gd name="T41" fmla="*/ 84 h 130"/>
              <a:gd name="T42" fmla="*/ 182 w 191"/>
              <a:gd name="T43" fmla="*/ 72 h 130"/>
              <a:gd name="T44" fmla="*/ 137 w 191"/>
              <a:gd name="T45" fmla="*/ 108 h 130"/>
              <a:gd name="T46" fmla="*/ 92 w 191"/>
              <a:gd name="T47" fmla="*/ 121 h 130"/>
              <a:gd name="T48" fmla="*/ 47 w 191"/>
              <a:gd name="T49" fmla="*/ 108 h 130"/>
              <a:gd name="T50" fmla="*/ 47 w 191"/>
              <a:gd name="T51" fmla="*/ 74 h 130"/>
              <a:gd name="T52" fmla="*/ 90 w 191"/>
              <a:gd name="T53" fmla="*/ 96 h 130"/>
              <a:gd name="T54" fmla="*/ 94 w 191"/>
              <a:gd name="T55" fmla="*/ 96 h 130"/>
              <a:gd name="T56" fmla="*/ 137 w 191"/>
              <a:gd name="T57" fmla="*/ 74 h 130"/>
              <a:gd name="T58" fmla="*/ 137 w 191"/>
              <a:gd name="T59" fmla="*/ 108 h 130"/>
              <a:gd name="T60" fmla="*/ 92 w 191"/>
              <a:gd name="T61" fmla="*/ 90 h 130"/>
              <a:gd name="T62" fmla="*/ 10 w 191"/>
              <a:gd name="T63" fmla="*/ 47 h 130"/>
              <a:gd name="T64" fmla="*/ 92 w 191"/>
              <a:gd name="T65" fmla="*/ 9 h 130"/>
              <a:gd name="T66" fmla="*/ 174 w 191"/>
              <a:gd name="T67" fmla="*/ 47 h 130"/>
              <a:gd name="T68" fmla="*/ 92 w 191"/>
              <a:gd name="T69" fmla="*/ 90 h 130"/>
              <a:gd name="T70" fmla="*/ 179 w 191"/>
              <a:gd name="T71" fmla="*/ 90 h 130"/>
              <a:gd name="T72" fmla="*/ 173 w 191"/>
              <a:gd name="T73" fmla="*/ 84 h 130"/>
              <a:gd name="T74" fmla="*/ 179 w 191"/>
              <a:gd name="T75" fmla="*/ 78 h 130"/>
              <a:gd name="T76" fmla="*/ 185 w 191"/>
              <a:gd name="T77" fmla="*/ 84 h 130"/>
              <a:gd name="T78" fmla="*/ 179 w 191"/>
              <a:gd name="T79" fmla="*/ 9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" h="130">
                <a:moveTo>
                  <a:pt x="182" y="72"/>
                </a:moveTo>
                <a:cubicBezTo>
                  <a:pt x="182" y="51"/>
                  <a:pt x="182" y="51"/>
                  <a:pt x="182" y="51"/>
                </a:cubicBezTo>
                <a:cubicBezTo>
                  <a:pt x="183" y="50"/>
                  <a:pt x="184" y="48"/>
                  <a:pt x="184" y="46"/>
                </a:cubicBezTo>
                <a:cubicBezTo>
                  <a:pt x="184" y="44"/>
                  <a:pt x="182" y="41"/>
                  <a:pt x="180" y="40"/>
                </a:cubicBezTo>
                <a:cubicBezTo>
                  <a:pt x="180" y="40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90" y="1"/>
                  <a:pt x="4" y="40"/>
                  <a:pt x="4" y="40"/>
                </a:cubicBezTo>
                <a:cubicBezTo>
                  <a:pt x="2" y="41"/>
                  <a:pt x="0" y="44"/>
                  <a:pt x="0" y="46"/>
                </a:cubicBezTo>
                <a:cubicBezTo>
                  <a:pt x="0" y="49"/>
                  <a:pt x="2" y="52"/>
                  <a:pt x="4" y="53"/>
                </a:cubicBezTo>
                <a:cubicBezTo>
                  <a:pt x="4" y="53"/>
                  <a:pt x="31" y="67"/>
                  <a:pt x="39" y="71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10"/>
                  <a:pt x="40" y="112"/>
                  <a:pt x="41" y="114"/>
                </a:cubicBezTo>
                <a:cubicBezTo>
                  <a:pt x="45" y="117"/>
                  <a:pt x="61" y="130"/>
                  <a:pt x="92" y="129"/>
                </a:cubicBezTo>
                <a:cubicBezTo>
                  <a:pt x="123" y="130"/>
                  <a:pt x="139" y="117"/>
                  <a:pt x="143" y="114"/>
                </a:cubicBezTo>
                <a:cubicBezTo>
                  <a:pt x="145" y="112"/>
                  <a:pt x="145" y="110"/>
                  <a:pt x="145" y="108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0" y="74"/>
                  <a:pt x="167" y="79"/>
                  <a:pt x="167" y="84"/>
                </a:cubicBezTo>
                <a:cubicBezTo>
                  <a:pt x="167" y="91"/>
                  <a:pt x="172" y="97"/>
                  <a:pt x="179" y="97"/>
                </a:cubicBezTo>
                <a:cubicBezTo>
                  <a:pt x="186" y="97"/>
                  <a:pt x="191" y="91"/>
                  <a:pt x="191" y="84"/>
                </a:cubicBezTo>
                <a:cubicBezTo>
                  <a:pt x="191" y="79"/>
                  <a:pt x="187" y="74"/>
                  <a:pt x="182" y="72"/>
                </a:cubicBezTo>
                <a:close/>
                <a:moveTo>
                  <a:pt x="137" y="108"/>
                </a:moveTo>
                <a:cubicBezTo>
                  <a:pt x="133" y="111"/>
                  <a:pt x="120" y="121"/>
                  <a:pt x="92" y="121"/>
                </a:cubicBezTo>
                <a:cubicBezTo>
                  <a:pt x="64" y="121"/>
                  <a:pt x="50" y="110"/>
                  <a:pt x="47" y="108"/>
                </a:cubicBezTo>
                <a:cubicBezTo>
                  <a:pt x="47" y="74"/>
                  <a:pt x="47" y="74"/>
                  <a:pt x="47" y="74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7"/>
                  <a:pt x="93" y="97"/>
                  <a:pt x="94" y="96"/>
                </a:cubicBezTo>
                <a:cubicBezTo>
                  <a:pt x="94" y="96"/>
                  <a:pt x="124" y="81"/>
                  <a:pt x="137" y="74"/>
                </a:cubicBezTo>
                <a:lnTo>
                  <a:pt x="137" y="108"/>
                </a:lnTo>
                <a:close/>
                <a:moveTo>
                  <a:pt x="92" y="90"/>
                </a:moveTo>
                <a:cubicBezTo>
                  <a:pt x="86" y="87"/>
                  <a:pt x="10" y="47"/>
                  <a:pt x="10" y="47"/>
                </a:cubicBezTo>
                <a:cubicBezTo>
                  <a:pt x="24" y="41"/>
                  <a:pt x="83" y="14"/>
                  <a:pt x="92" y="9"/>
                </a:cubicBezTo>
                <a:cubicBezTo>
                  <a:pt x="101" y="14"/>
                  <a:pt x="160" y="41"/>
                  <a:pt x="174" y="47"/>
                </a:cubicBezTo>
                <a:cubicBezTo>
                  <a:pt x="165" y="51"/>
                  <a:pt x="92" y="90"/>
                  <a:pt x="92" y="90"/>
                </a:cubicBezTo>
                <a:close/>
                <a:moveTo>
                  <a:pt x="179" y="90"/>
                </a:moveTo>
                <a:cubicBezTo>
                  <a:pt x="176" y="90"/>
                  <a:pt x="173" y="88"/>
                  <a:pt x="173" y="84"/>
                </a:cubicBezTo>
                <a:cubicBezTo>
                  <a:pt x="173" y="81"/>
                  <a:pt x="176" y="78"/>
                  <a:pt x="179" y="78"/>
                </a:cubicBezTo>
                <a:cubicBezTo>
                  <a:pt x="182" y="78"/>
                  <a:pt x="185" y="81"/>
                  <a:pt x="185" y="84"/>
                </a:cubicBezTo>
                <a:cubicBezTo>
                  <a:pt x="185" y="88"/>
                  <a:pt x="182" y="90"/>
                  <a:pt x="179" y="9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4176262" y="2908763"/>
            <a:ext cx="1338828" cy="24622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院校：</a:t>
            </a:r>
            <a:r>
              <a:rPr lang="zh-CN" altLang="en-US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办公资源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4176262" y="3217416"/>
            <a:ext cx="1081680" cy="24606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专业：美术设计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4176262" y="3502253"/>
            <a:ext cx="825357" cy="246069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学历：本科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6584421" y="2908751"/>
            <a:ext cx="1510350" cy="24609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：188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8888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8888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6584421" y="3217404"/>
            <a:ext cx="2284600" cy="246221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000" dirty="0" err="1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bangongziyuan</a:t>
            </a:r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en-US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gmail.com</a:t>
            </a:r>
            <a:endParaRPr lang="zh-CN" altLang="zh-CN" sz="1000" dirty="0">
              <a:solidFill>
                <a:srgbClr val="EAEA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46"/>
          <p:cNvSpPr/>
          <p:nvPr/>
        </p:nvSpPr>
        <p:spPr bwMode="auto">
          <a:xfrm>
            <a:off x="6323166" y="3558759"/>
            <a:ext cx="128037" cy="133056"/>
          </a:xfrm>
          <a:custGeom>
            <a:avLst/>
            <a:gdLst>
              <a:gd name="T0" fmla="*/ 2 w 33"/>
              <a:gd name="T1" fmla="*/ 19 h 34"/>
              <a:gd name="T2" fmla="*/ 1 w 33"/>
              <a:gd name="T3" fmla="*/ 26 h 34"/>
              <a:gd name="T4" fmla="*/ 4 w 33"/>
              <a:gd name="T5" fmla="*/ 24 h 34"/>
              <a:gd name="T6" fmla="*/ 7 w 33"/>
              <a:gd name="T7" fmla="*/ 28 h 34"/>
              <a:gd name="T8" fmla="*/ 5 w 33"/>
              <a:gd name="T9" fmla="*/ 30 h 34"/>
              <a:gd name="T10" fmla="*/ 11 w 33"/>
              <a:gd name="T11" fmla="*/ 34 h 34"/>
              <a:gd name="T12" fmla="*/ 17 w 33"/>
              <a:gd name="T13" fmla="*/ 31 h 34"/>
              <a:gd name="T14" fmla="*/ 17 w 33"/>
              <a:gd name="T15" fmla="*/ 31 h 34"/>
              <a:gd name="T16" fmla="*/ 23 w 33"/>
              <a:gd name="T17" fmla="*/ 34 h 34"/>
              <a:gd name="T18" fmla="*/ 29 w 33"/>
              <a:gd name="T19" fmla="*/ 30 h 34"/>
              <a:gd name="T20" fmla="*/ 27 w 33"/>
              <a:gd name="T21" fmla="*/ 28 h 34"/>
              <a:gd name="T22" fmla="*/ 29 w 33"/>
              <a:gd name="T23" fmla="*/ 24 h 34"/>
              <a:gd name="T24" fmla="*/ 32 w 33"/>
              <a:gd name="T25" fmla="*/ 26 h 34"/>
              <a:gd name="T26" fmla="*/ 32 w 33"/>
              <a:gd name="T27" fmla="*/ 19 h 34"/>
              <a:gd name="T28" fmla="*/ 28 w 33"/>
              <a:gd name="T29" fmla="*/ 15 h 34"/>
              <a:gd name="T30" fmla="*/ 28 w 33"/>
              <a:gd name="T31" fmla="*/ 14 h 34"/>
              <a:gd name="T32" fmla="*/ 28 w 33"/>
              <a:gd name="T33" fmla="*/ 12 h 34"/>
              <a:gd name="T34" fmla="*/ 28 w 33"/>
              <a:gd name="T35" fmla="*/ 12 h 34"/>
              <a:gd name="T36" fmla="*/ 28 w 33"/>
              <a:gd name="T37" fmla="*/ 11 h 34"/>
              <a:gd name="T38" fmla="*/ 17 w 33"/>
              <a:gd name="T39" fmla="*/ 0 h 34"/>
              <a:gd name="T40" fmla="*/ 6 w 33"/>
              <a:gd name="T41" fmla="*/ 11 h 34"/>
              <a:gd name="T42" fmla="*/ 6 w 33"/>
              <a:gd name="T43" fmla="*/ 12 h 34"/>
              <a:gd name="T44" fmla="*/ 6 w 33"/>
              <a:gd name="T45" fmla="*/ 12 h 34"/>
              <a:gd name="T46" fmla="*/ 5 w 33"/>
              <a:gd name="T47" fmla="*/ 14 h 34"/>
              <a:gd name="T48" fmla="*/ 5 w 33"/>
              <a:gd name="T49" fmla="*/ 15 h 34"/>
              <a:gd name="T50" fmla="*/ 2 w 33"/>
              <a:gd name="T51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" h="34">
                <a:moveTo>
                  <a:pt x="2" y="19"/>
                </a:moveTo>
                <a:cubicBezTo>
                  <a:pt x="1" y="22"/>
                  <a:pt x="0" y="25"/>
                  <a:pt x="1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5"/>
                  <a:pt x="6" y="27"/>
                  <a:pt x="7" y="28"/>
                </a:cubicBezTo>
                <a:cubicBezTo>
                  <a:pt x="6" y="28"/>
                  <a:pt x="5" y="29"/>
                  <a:pt x="5" y="30"/>
                </a:cubicBezTo>
                <a:cubicBezTo>
                  <a:pt x="5" y="32"/>
                  <a:pt x="7" y="34"/>
                  <a:pt x="11" y="34"/>
                </a:cubicBezTo>
                <a:cubicBezTo>
                  <a:pt x="14" y="34"/>
                  <a:pt x="16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2"/>
                  <a:pt x="20" y="34"/>
                  <a:pt x="23" y="34"/>
                </a:cubicBezTo>
                <a:cubicBezTo>
                  <a:pt x="26" y="34"/>
                  <a:pt x="29" y="32"/>
                  <a:pt x="29" y="30"/>
                </a:cubicBezTo>
                <a:cubicBezTo>
                  <a:pt x="29" y="29"/>
                  <a:pt x="28" y="28"/>
                  <a:pt x="27" y="28"/>
                </a:cubicBezTo>
                <a:cubicBezTo>
                  <a:pt x="28" y="27"/>
                  <a:pt x="29" y="25"/>
                  <a:pt x="29" y="24"/>
                </a:cubicBezTo>
                <a:cubicBezTo>
                  <a:pt x="30" y="25"/>
                  <a:pt x="32" y="26"/>
                  <a:pt x="32" y="26"/>
                </a:cubicBezTo>
                <a:cubicBezTo>
                  <a:pt x="33" y="25"/>
                  <a:pt x="33" y="22"/>
                  <a:pt x="32" y="19"/>
                </a:cubicBezTo>
                <a:cubicBezTo>
                  <a:pt x="31" y="17"/>
                  <a:pt x="29" y="15"/>
                  <a:pt x="28" y="15"/>
                </a:cubicBezTo>
                <a:cubicBezTo>
                  <a:pt x="28" y="15"/>
                  <a:pt x="28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4"/>
                  <a:pt x="23" y="0"/>
                  <a:pt x="17" y="0"/>
                </a:cubicBezTo>
                <a:cubicBezTo>
                  <a:pt x="10" y="0"/>
                  <a:pt x="6" y="4"/>
                  <a:pt x="6" y="11"/>
                </a:cubicBezTo>
                <a:cubicBezTo>
                  <a:pt x="6" y="11"/>
                  <a:pt x="6" y="11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5" y="13"/>
                  <a:pt x="5" y="14"/>
                </a:cubicBezTo>
                <a:cubicBezTo>
                  <a:pt x="5" y="14"/>
                  <a:pt x="5" y="15"/>
                  <a:pt x="5" y="15"/>
                </a:cubicBezTo>
                <a:cubicBezTo>
                  <a:pt x="4" y="15"/>
                  <a:pt x="3" y="17"/>
                  <a:pt x="2" y="19"/>
                </a:cubicBezTo>
                <a:close/>
              </a:path>
            </a:pathLst>
          </a:custGeom>
          <a:noFill/>
          <a:ln w="7620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6584421" y="3502241"/>
            <a:ext cx="1050288" cy="24609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  Q：666666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5166" y="3735341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办公资源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9756" y="1805935"/>
            <a:ext cx="982961" cy="1017785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r>
              <a:rPr lang="en-US" altLang="zh-CN" sz="6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28</a:t>
            </a:r>
            <a:endParaRPr lang="zh-CN" altLang="en-US" sz="6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69109" y="2426533"/>
            <a:ext cx="312713" cy="246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5733" y="1805935"/>
            <a:ext cx="981359" cy="1017785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r>
              <a:rPr lang="en-US" altLang="zh-CN" sz="60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60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3185" y="2426533"/>
            <a:ext cx="1081680" cy="2460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年平面设计经验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96903" y="411862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12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求职意向：美术主编</a:t>
            </a:r>
          </a:p>
        </p:txBody>
      </p:sp>
      <p:sp>
        <p:nvSpPr>
          <p:cNvPr id="32" name="Freeform 5"/>
          <p:cNvSpPr/>
          <p:nvPr/>
        </p:nvSpPr>
        <p:spPr bwMode="auto">
          <a:xfrm flipV="1">
            <a:off x="1142014" y="1435643"/>
            <a:ext cx="7605746" cy="281940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942823" y="1264629"/>
            <a:ext cx="8201177" cy="3273985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908"/>
                      </a14:imgEffect>
                      <a14:imgEffect>
                        <a14:saturation sat="2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70" r="2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我的能力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SKILLS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5691" y="1450125"/>
            <a:ext cx="1090363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85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751" y="1830206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7169" y="266717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 rot="16200000" flipV="1">
            <a:off x="1162350" y="1355746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3651341" y="1450125"/>
            <a:ext cx="1096775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90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4643401" y="1830206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4027245" y="266717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 rot="16200000" flipV="1">
            <a:off x="3588000" y="1355746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2497594" y="3321569"/>
            <a:ext cx="970137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75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3429541" y="370165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0"/>
          <p:cNvSpPr txBox="1"/>
          <p:nvPr/>
        </p:nvSpPr>
        <p:spPr>
          <a:xfrm>
            <a:off x="2786134" y="4538614"/>
            <a:ext cx="393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5"/>
          <p:cNvSpPr/>
          <p:nvPr/>
        </p:nvSpPr>
        <p:spPr bwMode="auto">
          <a:xfrm rot="16200000" flipV="1">
            <a:off x="2374140" y="3227190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863131" y="3321569"/>
            <a:ext cx="1090363" cy="1110118"/>
          </a:xfrm>
          <a:prstGeom prst="rect">
            <a:avLst/>
          </a:prstGeom>
          <a:noFill/>
        </p:spPr>
        <p:txBody>
          <a:bodyPr wrap="none" tIns="46771" bIns="46771" rtlCol="0">
            <a:spAutoFit/>
          </a:bodyPr>
          <a:lstStyle/>
          <a:p>
            <a:pPr algn="ctr"/>
            <a:r>
              <a:rPr lang="en-US" altLang="zh-CN" sz="6600" dirty="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</a:rPr>
              <a:t>80</a:t>
            </a:r>
            <a:endParaRPr lang="zh-CN" altLang="en-US" sz="6600" dirty="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5855191" y="3701650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1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0"/>
          <p:cNvSpPr txBox="1"/>
          <p:nvPr/>
        </p:nvSpPr>
        <p:spPr>
          <a:xfrm>
            <a:off x="4913626" y="4538614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ln w="6350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 OFFICE</a:t>
            </a:r>
            <a:endParaRPr lang="zh-CN" altLang="en-US" sz="1200" dirty="0">
              <a:ln w="635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6200000" flipV="1">
            <a:off x="4799790" y="3227190"/>
            <a:ext cx="1217044" cy="1211790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我的作品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MY WORKS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637" y="1356360"/>
            <a:ext cx="1576715" cy="1576715"/>
          </a:xfrm>
          <a:prstGeom prst="rect">
            <a:avLst/>
          </a:prstGeom>
          <a:blipFill dpi="0" rotWithShape="1">
            <a:blip r:embed="rId3"/>
            <a:srcRect/>
            <a:stretch>
              <a:fillRect l="-15072" r="-15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2194352" y="1356360"/>
            <a:ext cx="1576715" cy="157671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3771067" y="1356360"/>
            <a:ext cx="1576715" cy="1576715"/>
          </a:xfrm>
          <a:prstGeom prst="rect">
            <a:avLst/>
          </a:prstGeom>
          <a:blipFill dpi="0" rotWithShape="1">
            <a:blip r:embed="rId5"/>
            <a:srcRect/>
            <a:stretch>
              <a:fillRect l="-8221" r="-31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5347783" y="1356360"/>
            <a:ext cx="1576715" cy="157671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矩形 10"/>
          <p:cNvSpPr/>
          <p:nvPr/>
        </p:nvSpPr>
        <p:spPr>
          <a:xfrm>
            <a:off x="617637" y="2933075"/>
            <a:ext cx="1576715" cy="157671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/>
        </p:nvSpPr>
        <p:spPr>
          <a:xfrm>
            <a:off x="2194352" y="2933075"/>
            <a:ext cx="1576715" cy="1576715"/>
          </a:xfrm>
          <a:prstGeom prst="rect">
            <a:avLst/>
          </a:prstGeom>
          <a:blipFill dpi="0" rotWithShape="1">
            <a:blip r:embed="rId8"/>
            <a:srcRect/>
            <a:stretch>
              <a:fillRect l="-39046" r="-390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3771067" y="2933075"/>
            <a:ext cx="1584000" cy="1576715"/>
          </a:xfrm>
          <a:prstGeom prst="rect">
            <a:avLst/>
          </a:prstGeom>
          <a:blipFill dpi="0" rotWithShape="1">
            <a:blip r:embed="rId9"/>
            <a:srcRect/>
            <a:stretch>
              <a:fillRect l="1" r="-454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5347783" y="2933075"/>
            <a:ext cx="1576715" cy="157671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7010579" y="3525904"/>
            <a:ext cx="140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913" y="3886933"/>
            <a:ext cx="1261885" cy="27687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9" name="矩形 18"/>
          <p:cNvSpPr/>
          <p:nvPr/>
        </p:nvSpPr>
        <p:spPr>
          <a:xfrm>
            <a:off x="6924500" y="1356360"/>
            <a:ext cx="1576715" cy="1576715"/>
          </a:xfrm>
          <a:prstGeom prst="rect">
            <a:avLst/>
          </a:prstGeom>
          <a:blipFill dpi="0" rotWithShape="1">
            <a:blip r:embed="rId11"/>
            <a:srcRect/>
            <a:stretch>
              <a:fillRect l="-32196" r="-321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0" name="Freeform 5"/>
          <p:cNvSpPr/>
          <p:nvPr/>
        </p:nvSpPr>
        <p:spPr bwMode="auto">
          <a:xfrm flipV="1">
            <a:off x="800100" y="1356360"/>
            <a:ext cx="7701115" cy="2992995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我的作品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MY WORKS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7637" y="1356360"/>
            <a:ext cx="1576715" cy="1576715"/>
          </a:xfrm>
          <a:prstGeom prst="rect">
            <a:avLst/>
          </a:prstGeom>
          <a:blipFill dpi="0" rotWithShape="1">
            <a:blip r:embed="rId2"/>
            <a:srcRect/>
            <a:stretch>
              <a:fillRect l="-15072" r="-150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2194352" y="1356360"/>
            <a:ext cx="1576715" cy="157671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3771067" y="1356360"/>
            <a:ext cx="1576715" cy="1576715"/>
          </a:xfrm>
          <a:prstGeom prst="rect">
            <a:avLst/>
          </a:prstGeom>
          <a:blipFill dpi="0" rotWithShape="1">
            <a:blip r:embed="rId4"/>
            <a:srcRect/>
            <a:stretch>
              <a:fillRect l="-8221" r="-31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5347783" y="1356360"/>
            <a:ext cx="1576715" cy="157671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11" name="矩形 10"/>
          <p:cNvSpPr/>
          <p:nvPr/>
        </p:nvSpPr>
        <p:spPr>
          <a:xfrm>
            <a:off x="617637" y="2933075"/>
            <a:ext cx="1576715" cy="157671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/>
        </p:nvSpPr>
        <p:spPr>
          <a:xfrm>
            <a:off x="2194352" y="2933075"/>
            <a:ext cx="1576715" cy="1576715"/>
          </a:xfrm>
          <a:prstGeom prst="rect">
            <a:avLst/>
          </a:prstGeom>
          <a:blipFill dpi="0" rotWithShape="1">
            <a:blip r:embed="rId7"/>
            <a:srcRect/>
            <a:stretch>
              <a:fillRect l="-39046" r="-390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/>
        </p:nvSpPr>
        <p:spPr>
          <a:xfrm>
            <a:off x="3771067" y="2933075"/>
            <a:ext cx="1584000" cy="1576715"/>
          </a:xfrm>
          <a:prstGeom prst="rect">
            <a:avLst/>
          </a:prstGeom>
          <a:blipFill dpi="0" rotWithShape="1">
            <a:blip r:embed="rId8"/>
            <a:srcRect/>
            <a:stretch>
              <a:fillRect l="1" r="-454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/>
        </p:nvSpPr>
        <p:spPr>
          <a:xfrm>
            <a:off x="5347783" y="2933075"/>
            <a:ext cx="1576715" cy="15767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7010579" y="3525904"/>
            <a:ext cx="140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913" y="3886933"/>
            <a:ext cx="1261885" cy="27687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9" name="矩形 18"/>
          <p:cNvSpPr/>
          <p:nvPr/>
        </p:nvSpPr>
        <p:spPr>
          <a:xfrm>
            <a:off x="6924500" y="1356360"/>
            <a:ext cx="1576715" cy="1576715"/>
          </a:xfrm>
          <a:prstGeom prst="rect">
            <a:avLst/>
          </a:prstGeom>
          <a:blipFill dpi="0" rotWithShape="1">
            <a:blip r:embed="rId10"/>
            <a:srcRect/>
            <a:stretch>
              <a:fillRect l="-32196" r="-321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0" name="Freeform 5"/>
          <p:cNvSpPr/>
          <p:nvPr/>
        </p:nvSpPr>
        <p:spPr bwMode="auto">
          <a:xfrm flipV="1">
            <a:off x="800100" y="1356360"/>
            <a:ext cx="7701115" cy="2992995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实践经验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EXPERIENCE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84" y="15394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</a:p>
        </p:txBody>
      </p:sp>
      <p:sp>
        <p:nvSpPr>
          <p:cNvPr id="8" name="矩形 7"/>
          <p:cNvSpPr/>
          <p:nvPr/>
        </p:nvSpPr>
        <p:spPr>
          <a:xfrm>
            <a:off x="2221425" y="1455066"/>
            <a:ext cx="6116902" cy="691921"/>
          </a:xfrm>
          <a:prstGeom prst="rect">
            <a:avLst/>
          </a:prstGeom>
        </p:spPr>
        <p:txBody>
          <a:bodyPr wrap="square" lIns="90000" tIns="0" rIns="9000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万点影画网络科技有限公司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负责对网站整体表现风格的定位，对用户视觉感受的整体把握；进行网页的具体设计制作；产品目录的平面设计；各类活动的广告设计；协助开发人员页面设计等工作。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2221425" y="268061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万点影画影视传媒有限公司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美术编辑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负责杂志排版，统一杂志风格；负责杂志插图的绘画，运用作图软件，提高图片表现力；负责杂志社衍生产品的包装设计；参与图书构思方案的创编、规划；组织美术稿件，对稿件进行组织，加工审核。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21425" y="390616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万点映画出版社原画部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插画师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从事科普漫画的绘制，并担任漫画主笔；负责设定人物形象，整体风格，色彩等；分配其他漫画师的工作，保证作品能按时并且高质量完成。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5484" y="276496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484" y="39905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5400000" flipV="1">
            <a:off x="4344188" y="-187403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4344188" y="-64848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 rot="5400000" flipV="1">
            <a:off x="4344188" y="577063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475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实践经验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76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EXPERIENCE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84" y="15394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至今</a:t>
            </a:r>
          </a:p>
        </p:txBody>
      </p:sp>
      <p:sp>
        <p:nvSpPr>
          <p:cNvPr id="8" name="矩形 7"/>
          <p:cNvSpPr/>
          <p:nvPr/>
        </p:nvSpPr>
        <p:spPr>
          <a:xfrm>
            <a:off x="2221425" y="1455066"/>
            <a:ext cx="6116902" cy="691921"/>
          </a:xfrm>
          <a:prstGeom prst="rect">
            <a:avLst/>
          </a:prstGeom>
        </p:spPr>
        <p:txBody>
          <a:bodyPr wrap="square" lIns="90000" tIns="0" rIns="9000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万点影画网络科技有限公司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负责对网站整体表现风格的定位，对用户视觉感受的整体把握；进行网页的具体设计制作；产品目录的平面设计；各类活动的广告设计；协助开发人员页面设计等工作。</a:t>
            </a:r>
          </a:p>
        </p:txBody>
      </p:sp>
      <p:sp>
        <p:nvSpPr>
          <p:cNvPr id="9" name="矩形 8"/>
          <p:cNvSpPr/>
          <p:nvPr/>
        </p:nvSpPr>
        <p:spPr>
          <a:xfrm>
            <a:off x="2221425" y="268061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万点影画影视传媒有限公司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美术编辑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负责杂志排版，统一杂志风格；负责杂志插图的绘画，运用作图软件，提高图片表现力；负责杂志社衍生产品的包装设计；参与图书构思方案的创编、规划；组织美术稿件，对稿件进行组织，加工审核。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21425" y="3906166"/>
            <a:ext cx="6116902" cy="691921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万点映画出版社原画部 </a:t>
            </a:r>
            <a:r>
              <a:rPr lang="en-US" altLang="zh-CN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000" b="1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插画师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从事科普漫画的绘制，并担任漫画主笔；负责设定人物形象，整体风格，色彩等；分配其他漫画师的工作，保证作品能按时并且高质量完成。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5484" y="276496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484" y="3990516"/>
            <a:ext cx="605774" cy="52322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1400" dirty="0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5400000" flipV="1">
            <a:off x="4344188" y="-187403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4344188" y="-648487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"/>
          <p:cNvSpPr/>
          <p:nvPr/>
        </p:nvSpPr>
        <p:spPr bwMode="auto">
          <a:xfrm rot="5400000" flipV="1">
            <a:off x="4344188" y="577063"/>
            <a:ext cx="884252" cy="7350127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1368096"/>
            <a:ext cx="4571999" cy="29561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自我评价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9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SELF-ASSESSMENT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199" y="2338702"/>
            <a:ext cx="3646790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有扎实的美术基础和审美眼光，对平面设计有独特的思维能力；娴熟操作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Illustrator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Indesin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等平面软件；坚持不懈的创作激情，能独立完成各项设计任务；严格要求自己、待人热情；能吃苦耐劳，沟通、协调能力强。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348" y="2707734"/>
            <a:ext cx="1511302" cy="276828"/>
          </a:xfrm>
          <a:prstGeom prst="rect">
            <a:avLst/>
          </a:prstGeom>
          <a:solidFill>
            <a:srgbClr val="C6A568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2428082" y="-277258"/>
            <a:ext cx="2613024" cy="6246812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1368096"/>
            <a:ext cx="4571999" cy="29561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188" y="356552"/>
            <a:ext cx="1301144" cy="307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defRPr sz="2000" b="1">
                <a:solidFill>
                  <a:srgbClr val="C6A56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自我评价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189" y="683941"/>
            <a:ext cx="1301144" cy="15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/>
                </a:solidFill>
                <a:ea typeface="+mj-ea"/>
              </a:rPr>
              <a:t>SELF-ASSESSMENT</a:t>
            </a:r>
            <a:endParaRPr lang="zh-CN" altLang="en-US" sz="1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8199" y="2338702"/>
            <a:ext cx="3646790" cy="101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有扎实的美术基础和审美眼光，对平面设计有独特的思维能力；娴熟操作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Photoshop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Illustrator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Indesin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等平面软件；坚持不懈的创作激情，能独立完成各项设计任务；严格要求自己、待人热情；能吃苦耐劳，沟通、协调能力强。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2348" y="2707734"/>
            <a:ext cx="1511302" cy="276828"/>
          </a:xfrm>
          <a:prstGeom prst="rect">
            <a:avLst/>
          </a:prstGeom>
          <a:solidFill>
            <a:srgbClr val="C6A568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我坚信勤能补拙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2428082" y="-277258"/>
            <a:ext cx="2613024" cy="6246812"/>
          </a:xfrm>
          <a:custGeom>
            <a:avLst/>
            <a:gdLst>
              <a:gd name="T0" fmla="*/ 1159 w 3579"/>
              <a:gd name="T1" fmla="*/ 0 h 1992"/>
              <a:gd name="T2" fmla="*/ 0 w 3579"/>
              <a:gd name="T3" fmla="*/ 0 h 1992"/>
              <a:gd name="T4" fmla="*/ 0 w 3579"/>
              <a:gd name="T5" fmla="*/ 1992 h 1992"/>
              <a:gd name="T6" fmla="*/ 3579 w 3579"/>
              <a:gd name="T7" fmla="*/ 1992 h 1992"/>
              <a:gd name="T8" fmla="*/ 3579 w 3579"/>
              <a:gd name="T9" fmla="*/ 0 h 1992"/>
              <a:gd name="T10" fmla="*/ 2420 w 3579"/>
              <a:gd name="T11" fmla="*/ 0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9" h="1992">
                <a:moveTo>
                  <a:pt x="1159" y="0"/>
                </a:moveTo>
                <a:lnTo>
                  <a:pt x="0" y="0"/>
                </a:lnTo>
                <a:lnTo>
                  <a:pt x="0" y="1992"/>
                </a:lnTo>
                <a:lnTo>
                  <a:pt x="3579" y="1992"/>
                </a:lnTo>
                <a:lnTo>
                  <a:pt x="3579" y="0"/>
                </a:lnTo>
                <a:lnTo>
                  <a:pt x="2420" y="0"/>
                </a:lnTo>
              </a:path>
            </a:pathLst>
          </a:custGeom>
          <a:noFill/>
          <a:ln>
            <a:solidFill>
              <a:srgbClr val="C6A5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566</Words>
  <Application>Microsoft Office PowerPoint</Application>
  <PresentationFormat>自定义</PresentationFormat>
  <Paragraphs>79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2021-06-17T01:04:26Z</dcterms:created>
  <dcterms:modified xsi:type="dcterms:W3CDTF">2023-01-10T06:14:46Z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165B136F418E454380FEEF1583EF4DF3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