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7"/>
  </p:notesMasterIdLst>
  <p:sldIdLst>
    <p:sldId id="333" r:id="rId4"/>
    <p:sldId id="257" r:id="rId5"/>
    <p:sldId id="258" r:id="rId6"/>
    <p:sldId id="329" r:id="rId7"/>
    <p:sldId id="267" r:id="rId8"/>
    <p:sldId id="300" r:id="rId9"/>
    <p:sldId id="302" r:id="rId10"/>
    <p:sldId id="259" r:id="rId11"/>
    <p:sldId id="304" r:id="rId12"/>
    <p:sldId id="305" r:id="rId13"/>
    <p:sldId id="312" r:id="rId14"/>
    <p:sldId id="315" r:id="rId15"/>
    <p:sldId id="260" r:id="rId16"/>
    <p:sldId id="311" r:id="rId17"/>
    <p:sldId id="330" r:id="rId18"/>
    <p:sldId id="331" r:id="rId19"/>
    <p:sldId id="332" r:id="rId20"/>
    <p:sldId id="261" r:id="rId21"/>
    <p:sldId id="323" r:id="rId22"/>
    <p:sldId id="324" r:id="rId23"/>
    <p:sldId id="326" r:id="rId24"/>
    <p:sldId id="318" r:id="rId25"/>
    <p:sldId id="334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62626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3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1056" y="-90"/>
      </p:cViewPr>
      <p:guideLst>
        <p:guide orient="horz" pos="346"/>
        <p:guide orient="horz" pos="3997"/>
        <p:guide pos="537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D77B4-E4B4-4D3C-A9C5-EB900FF3B1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D5EBB-275F-4C24-B082-C5EEF14355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3EBFC-32AE-4E84-B59D-9B24FC49A0D5}" type="datetime1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6E5A-9D2C-4629-9816-00282E4BBFFC}" type="slidenum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6FA8-D2CE-45E5-B546-3851CBEAEDEB}" type="datetime1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4CE90-DD58-4BC6-AFF2-BA0032AA654C}" type="slidenum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F9547-2DF5-4A7A-B4BA-C6476733C1EA}" type="datetime1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47F1-0A80-42E3-8199-8E49A1911717}" type="slidenum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E09A-0233-47FD-A64D-5E9476E93AA7}" type="datetime1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4FA25-B7D1-43A4-89C4-D62A83714B28}" type="slidenum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3656A-8753-4416-80B9-750684A6E022}" type="datetime1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9D3B-555D-46C8-A762-FFFD87139196}" type="slidenum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A27C-722A-4677-9E27-E149CA8D1CE4}" type="datetime1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3E108-0678-4BB4-8C32-B85CDDC971C5}" type="slidenum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9E4B-F11E-4712-82A0-6A7021EEDBC6}" type="datetime1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4126-BA58-44D2-9A97-BD374C6593EC}" type="slidenum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65EC6-BBA9-4C5F-B12B-A30284D2E85F}" type="datetime1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5862-1B23-434A-ACD9-BA6FCF2E6606}" type="slidenum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50E30-0224-450F-86CF-1BED25E8A446}" type="datetime1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32F67-5D92-430E-8119-8AF9ECB00FD4}" type="slidenum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02A7F-D3B1-49CF-AAFE-A763671FA85D}" type="datetime1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E5B6-6B57-4040-B225-B62B37DB1EB7}" type="slidenum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24EB-3DDB-40E5-8EC8-938247AD9B65}" type="datetime1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FF32-E7A1-4808-B5E1-A71907C510CB}" type="slidenum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D302F-5E2D-4FF9-A986-02603DCE6F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A248-7BE1-4335-B3FB-1E6869F2EC7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 Light" panose="020F0302020204030204" pitchFamily="34" charset="0"/>
              </a:rPr>
              <a:t>单击此处编辑母版标题样式</a:t>
            </a:r>
            <a:endParaRPr lang="zh-CN" smtClean="0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900" smtClean="0">
                <a:solidFill>
                  <a:srgbClr val="898989"/>
                </a:solidFill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63079-DF3C-4F80-A45D-868E916743D3}" type="datetime1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900" smtClean="0">
                <a:solidFill>
                  <a:srgbClr val="898989"/>
                </a:solidFill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9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32092-41CB-4103-8C72-19A69FECD800}" type="slidenum">
              <a:rPr lang="zh-CN" altLang="en-US"/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71450" indent="-171450" algn="l" defTabSz="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50" indent="-171450" algn="l" defTabSz="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57250" indent="-171450" algn="l" defTabSz="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200150" indent="-171450" algn="l" defTabSz="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543050" indent="-171450" algn="l" defTabSz="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71217193869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" y="846534"/>
            <a:ext cx="9142810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10"/>
          <p:cNvSpPr>
            <a:spLocks noChangeArrowheads="1"/>
          </p:cNvSpPr>
          <p:nvPr/>
        </p:nvSpPr>
        <p:spPr bwMode="auto">
          <a:xfrm>
            <a:off x="1328738" y="4891088"/>
            <a:ext cx="648652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蓝色学术</a:t>
            </a:r>
            <a:r>
              <a:rPr lang="zh-CN" altLang="en-US" sz="27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</a:t>
            </a:r>
            <a:r>
              <a:rPr lang="zh-CN" altLang="en-US" sz="27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答辩</a:t>
            </a:r>
            <a:r>
              <a:rPr lang="en-US" altLang="zh-CN" sz="2700" b="1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7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  <a:endParaRPr lang="zh-CN" altLang="en-US" sz="1350" dirty="0">
              <a:solidFill>
                <a:srgbClr val="000000"/>
              </a:solidFill>
            </a:endParaRPr>
          </a:p>
        </p:txBody>
      </p:sp>
      <p:sp>
        <p:nvSpPr>
          <p:cNvPr id="3076" name="文本框 11"/>
          <p:cNvSpPr>
            <a:spLocks noChangeArrowheads="1"/>
          </p:cNvSpPr>
          <p:nvPr/>
        </p:nvSpPr>
        <p:spPr bwMode="auto">
          <a:xfrm>
            <a:off x="1328738" y="5369719"/>
            <a:ext cx="6486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答辩人：</a:t>
            </a:r>
            <a:r>
              <a:rPr lang="en-US" altLang="zh-CN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</a:t>
            </a:r>
            <a:endParaRPr lang="zh-CN" altLang="en-US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7" name="直接连接符 13"/>
          <p:cNvSpPr>
            <a:spLocks noChangeShapeType="1"/>
          </p:cNvSpPr>
          <p:nvPr/>
        </p:nvSpPr>
        <p:spPr bwMode="auto">
          <a:xfrm>
            <a:off x="1718073" y="5373292"/>
            <a:ext cx="5707856" cy="119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078" name="椭圆 21"/>
          <p:cNvSpPr>
            <a:spLocks noChangeArrowheads="1"/>
          </p:cNvSpPr>
          <p:nvPr/>
        </p:nvSpPr>
        <p:spPr bwMode="auto">
          <a:xfrm>
            <a:off x="3861198" y="3293269"/>
            <a:ext cx="1421606" cy="142160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397" y="3339081"/>
            <a:ext cx="1341205" cy="1329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6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6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ldLvl="0" autoUpdateAnimBg="0"/>
      <p:bldP spid="3076" grpId="0" bldLvl="0" autoUpdateAnimBg="0"/>
      <p:bldP spid="30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这里是实验方案的具体参数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1107" y="1566003"/>
            <a:ext cx="7941787" cy="461665"/>
            <a:chOff x="159026" y="1614153"/>
            <a:chExt cx="7941787" cy="461665"/>
          </a:xfrm>
        </p:grpSpPr>
        <p:grpSp>
          <p:nvGrpSpPr>
            <p:cNvPr id="2" name="组合 1"/>
            <p:cNvGrpSpPr/>
            <p:nvPr/>
          </p:nvGrpSpPr>
          <p:grpSpPr>
            <a:xfrm>
              <a:off x="2663221" y="1646130"/>
              <a:ext cx="5437592" cy="397710"/>
              <a:chOff x="2951162" y="1570791"/>
              <a:chExt cx="5437592" cy="39771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951162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156754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5" name="直接箭头连接符 24"/>
              <p:cNvCxnSpPr>
                <a:stCxn id="23" idx="3"/>
                <a:endCxn id="24" idx="1"/>
              </p:cNvCxnSpPr>
              <p:nvPr/>
            </p:nvCxnSpPr>
            <p:spPr>
              <a:xfrm>
                <a:off x="5183162" y="1769646"/>
                <a:ext cx="973592" cy="0"/>
              </a:xfrm>
              <a:prstGeom prst="straightConnector1">
                <a:avLst/>
              </a:prstGeom>
              <a:ln w="635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文本框 25"/>
            <p:cNvSpPr txBox="1"/>
            <p:nvPr/>
          </p:nvSpPr>
          <p:spPr>
            <a:xfrm>
              <a:off x="159026" y="1614153"/>
              <a:ext cx="23389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某物理量：</a:t>
              </a:r>
              <a:endPara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1107" y="2417324"/>
            <a:ext cx="7941787" cy="461665"/>
            <a:chOff x="159026" y="2242695"/>
            <a:chExt cx="7941787" cy="461665"/>
          </a:xfrm>
        </p:grpSpPr>
        <p:grpSp>
          <p:nvGrpSpPr>
            <p:cNvPr id="34" name="组合 33"/>
            <p:cNvGrpSpPr/>
            <p:nvPr/>
          </p:nvGrpSpPr>
          <p:grpSpPr>
            <a:xfrm>
              <a:off x="2663221" y="2274672"/>
              <a:ext cx="5437592" cy="397710"/>
              <a:chOff x="2951162" y="1570791"/>
              <a:chExt cx="5437592" cy="397710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2951162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156754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8" name="直接箭头连接符 37"/>
              <p:cNvCxnSpPr>
                <a:stCxn id="36" idx="3"/>
                <a:endCxn id="37" idx="1"/>
              </p:cNvCxnSpPr>
              <p:nvPr/>
            </p:nvCxnSpPr>
            <p:spPr>
              <a:xfrm>
                <a:off x="5183162" y="1769646"/>
                <a:ext cx="973592" cy="0"/>
              </a:xfrm>
              <a:prstGeom prst="straightConnector1">
                <a:avLst/>
              </a:prstGeom>
              <a:ln w="635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文本框 34"/>
            <p:cNvSpPr txBox="1"/>
            <p:nvPr/>
          </p:nvSpPr>
          <p:spPr>
            <a:xfrm>
              <a:off x="159026" y="2242695"/>
              <a:ext cx="23389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某物理量：</a:t>
              </a:r>
              <a:endPara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1107" y="3268645"/>
            <a:ext cx="7941787" cy="461665"/>
            <a:chOff x="159026" y="3002853"/>
            <a:chExt cx="7941787" cy="461665"/>
          </a:xfrm>
        </p:grpSpPr>
        <p:grpSp>
          <p:nvGrpSpPr>
            <p:cNvPr id="40" name="组合 39"/>
            <p:cNvGrpSpPr/>
            <p:nvPr/>
          </p:nvGrpSpPr>
          <p:grpSpPr>
            <a:xfrm>
              <a:off x="2663221" y="3034830"/>
              <a:ext cx="5437592" cy="397710"/>
              <a:chOff x="2951162" y="1570791"/>
              <a:chExt cx="5437592" cy="39771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2951162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6156754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4" name="直接箭头连接符 43"/>
              <p:cNvCxnSpPr>
                <a:stCxn id="42" idx="3"/>
                <a:endCxn id="43" idx="1"/>
              </p:cNvCxnSpPr>
              <p:nvPr/>
            </p:nvCxnSpPr>
            <p:spPr>
              <a:xfrm>
                <a:off x="5183162" y="1769646"/>
                <a:ext cx="973592" cy="0"/>
              </a:xfrm>
              <a:prstGeom prst="straightConnector1">
                <a:avLst/>
              </a:prstGeom>
              <a:ln w="635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文本框 40"/>
            <p:cNvSpPr txBox="1"/>
            <p:nvPr/>
          </p:nvSpPr>
          <p:spPr>
            <a:xfrm>
              <a:off x="159026" y="3002853"/>
              <a:ext cx="23389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某物理量：</a:t>
              </a:r>
              <a:endPara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1107" y="4119966"/>
            <a:ext cx="7941787" cy="461665"/>
            <a:chOff x="159026" y="3874472"/>
            <a:chExt cx="7941787" cy="461665"/>
          </a:xfrm>
        </p:grpSpPr>
        <p:grpSp>
          <p:nvGrpSpPr>
            <p:cNvPr id="46" name="组合 45"/>
            <p:cNvGrpSpPr/>
            <p:nvPr/>
          </p:nvGrpSpPr>
          <p:grpSpPr>
            <a:xfrm>
              <a:off x="2663221" y="3906449"/>
              <a:ext cx="5437592" cy="397710"/>
              <a:chOff x="2951162" y="1570791"/>
              <a:chExt cx="5437592" cy="397710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2951162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6156754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0" name="直接箭头连接符 49"/>
              <p:cNvCxnSpPr>
                <a:stCxn id="48" idx="3"/>
                <a:endCxn id="49" idx="1"/>
              </p:cNvCxnSpPr>
              <p:nvPr/>
            </p:nvCxnSpPr>
            <p:spPr>
              <a:xfrm>
                <a:off x="5183162" y="1769646"/>
                <a:ext cx="973592" cy="0"/>
              </a:xfrm>
              <a:prstGeom prst="straightConnector1">
                <a:avLst/>
              </a:prstGeom>
              <a:ln w="635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文本框 46"/>
            <p:cNvSpPr txBox="1"/>
            <p:nvPr/>
          </p:nvSpPr>
          <p:spPr>
            <a:xfrm>
              <a:off x="159026" y="3874472"/>
              <a:ext cx="23389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某物理量：</a:t>
              </a:r>
              <a:endPara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01107" y="4971287"/>
            <a:ext cx="7941787" cy="461665"/>
            <a:chOff x="159026" y="4570976"/>
            <a:chExt cx="7941787" cy="461665"/>
          </a:xfrm>
        </p:grpSpPr>
        <p:grpSp>
          <p:nvGrpSpPr>
            <p:cNvPr id="52" name="组合 51"/>
            <p:cNvGrpSpPr/>
            <p:nvPr/>
          </p:nvGrpSpPr>
          <p:grpSpPr>
            <a:xfrm>
              <a:off x="2663221" y="4602953"/>
              <a:ext cx="5437592" cy="397710"/>
              <a:chOff x="2951162" y="1570791"/>
              <a:chExt cx="5437592" cy="397710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2951162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6156754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6" name="直接箭头连接符 55"/>
              <p:cNvCxnSpPr>
                <a:stCxn id="54" idx="3"/>
                <a:endCxn id="55" idx="1"/>
              </p:cNvCxnSpPr>
              <p:nvPr/>
            </p:nvCxnSpPr>
            <p:spPr>
              <a:xfrm>
                <a:off x="5183162" y="1769646"/>
                <a:ext cx="973592" cy="0"/>
              </a:xfrm>
              <a:prstGeom prst="straightConnector1">
                <a:avLst/>
              </a:prstGeom>
              <a:ln w="635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/>
            <p:cNvSpPr txBox="1"/>
            <p:nvPr/>
          </p:nvSpPr>
          <p:spPr>
            <a:xfrm>
              <a:off x="159026" y="4570976"/>
              <a:ext cx="23389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某物理量：</a:t>
              </a:r>
              <a:endPara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01107" y="5822608"/>
            <a:ext cx="7941787" cy="461665"/>
            <a:chOff x="159026" y="5870758"/>
            <a:chExt cx="7941787" cy="461665"/>
          </a:xfrm>
        </p:grpSpPr>
        <p:grpSp>
          <p:nvGrpSpPr>
            <p:cNvPr id="58" name="组合 57"/>
            <p:cNvGrpSpPr/>
            <p:nvPr/>
          </p:nvGrpSpPr>
          <p:grpSpPr>
            <a:xfrm>
              <a:off x="2663221" y="5902735"/>
              <a:ext cx="5437592" cy="397710"/>
              <a:chOff x="2951162" y="1570791"/>
              <a:chExt cx="5437592" cy="397710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2951162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6156754" y="1570791"/>
                <a:ext cx="2232000" cy="3977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数值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62" name="直接箭头连接符 61"/>
              <p:cNvCxnSpPr>
                <a:stCxn id="60" idx="3"/>
                <a:endCxn id="61" idx="1"/>
              </p:cNvCxnSpPr>
              <p:nvPr/>
            </p:nvCxnSpPr>
            <p:spPr>
              <a:xfrm>
                <a:off x="5183162" y="1769646"/>
                <a:ext cx="973592" cy="0"/>
              </a:xfrm>
              <a:prstGeom prst="straightConnector1">
                <a:avLst/>
              </a:prstGeom>
              <a:ln w="635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文本框 58"/>
            <p:cNvSpPr txBox="1"/>
            <p:nvPr/>
          </p:nvSpPr>
          <p:spPr>
            <a:xfrm>
              <a:off x="159026" y="5870758"/>
              <a:ext cx="23389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某物理量：</a:t>
              </a:r>
              <a:endPara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3051820" y="1006767"/>
            <a:ext cx="2338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扯淡方案</a:t>
            </a:r>
            <a:endParaRPr lang="en-US" altLang="zh-CN" sz="24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257412" y="1006767"/>
            <a:ext cx="2338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略扯淡方案</a:t>
            </a:r>
            <a:endParaRPr lang="en-US" altLang="zh-CN" sz="24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57" name="矩形 56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r="29818"/>
          <a:stretch>
            <a:fillRect/>
          </a:stretch>
        </p:blipFill>
        <p:spPr>
          <a:xfrm>
            <a:off x="5637806" y="957662"/>
            <a:ext cx="2880000" cy="4752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08392" y="5889153"/>
            <a:ext cx="13388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方案</a:t>
            </a:r>
            <a:r>
              <a:rPr lang="zh-CN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原理图</a:t>
            </a:r>
            <a:endParaRPr lang="zh-CN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1757" y="3705310"/>
            <a:ext cx="4477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en-US" altLang="zh-CN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  <a:endParaRPr lang="en-US" altLang="zh-CN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en-US" altLang="zh-CN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  <a:endParaRPr lang="en-US" altLang="zh-CN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en-US" altLang="zh-CN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</a:t>
            </a:r>
            <a:endParaRPr lang="en-US" altLang="zh-CN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57975" y="1021542"/>
            <a:ext cx="1723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方案升级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1189" y="1535949"/>
            <a:ext cx="1981100" cy="499079"/>
            <a:chOff x="2645777" y="1428360"/>
            <a:chExt cx="1523389" cy="914033"/>
          </a:xfrm>
        </p:grpSpPr>
        <p:sp>
          <p:nvSpPr>
            <p:cNvPr id="16" name="矩形 15"/>
            <p:cNvSpPr/>
            <p:nvPr/>
          </p:nvSpPr>
          <p:spPr>
            <a:xfrm>
              <a:off x="2645777" y="1428360"/>
              <a:ext cx="1523389" cy="9140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73" tIns="131073" rIns="131073" bIns="13107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900" kern="12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45777" y="1575355"/>
              <a:ext cx="1514250" cy="676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某部件</a:t>
              </a:r>
              <a:endPara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119335" y="1535949"/>
            <a:ext cx="1981100" cy="499079"/>
            <a:chOff x="2645777" y="1428360"/>
            <a:chExt cx="1523389" cy="914033"/>
          </a:xfrm>
        </p:grpSpPr>
        <p:sp>
          <p:nvSpPr>
            <p:cNvPr id="26" name="矩形 25"/>
            <p:cNvSpPr/>
            <p:nvPr/>
          </p:nvSpPr>
          <p:spPr>
            <a:xfrm>
              <a:off x="2645777" y="1428360"/>
              <a:ext cx="1523389" cy="9140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73" tIns="131073" rIns="131073" bIns="13107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900" kern="120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645777" y="1575355"/>
              <a:ext cx="1514250" cy="676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某部件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119335" y="2305986"/>
            <a:ext cx="1981100" cy="499079"/>
            <a:chOff x="2645777" y="1428360"/>
            <a:chExt cx="1523389" cy="914033"/>
          </a:xfrm>
        </p:grpSpPr>
        <p:sp>
          <p:nvSpPr>
            <p:cNvPr id="38" name="矩形 37"/>
            <p:cNvSpPr/>
            <p:nvPr/>
          </p:nvSpPr>
          <p:spPr>
            <a:xfrm>
              <a:off x="2645777" y="1428360"/>
              <a:ext cx="1523389" cy="9140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73" tIns="131073" rIns="131073" bIns="13107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900" kern="120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645777" y="1575355"/>
              <a:ext cx="1514250" cy="676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某部件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1189" y="2305986"/>
            <a:ext cx="1981100" cy="826883"/>
            <a:chOff x="611189" y="2305986"/>
            <a:chExt cx="1981100" cy="826883"/>
          </a:xfrm>
        </p:grpSpPr>
        <p:grpSp>
          <p:nvGrpSpPr>
            <p:cNvPr id="34" name="组合 33"/>
            <p:cNvGrpSpPr/>
            <p:nvPr/>
          </p:nvGrpSpPr>
          <p:grpSpPr>
            <a:xfrm>
              <a:off x="611189" y="2305986"/>
              <a:ext cx="1981100" cy="499079"/>
              <a:chOff x="2645777" y="1428360"/>
              <a:chExt cx="1523389" cy="914033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2645777" y="1428360"/>
                <a:ext cx="1523389" cy="91403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1073" tIns="131073" rIns="131073" bIns="131073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900" kern="1200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645777" y="1575355"/>
                <a:ext cx="1514250" cy="676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某部件</a:t>
                </a:r>
                <a:endPara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" name="Rectangle 1"/>
            <p:cNvSpPr>
              <a:spLocks noChangeArrowheads="1"/>
            </p:cNvSpPr>
            <p:nvPr/>
          </p:nvSpPr>
          <p:spPr bwMode="auto">
            <a:xfrm>
              <a:off x="887910" y="2794315"/>
              <a:ext cx="141577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我很特别</a:t>
              </a:r>
              <a:r>
                <a:rPr kumimoji="0" lang="zh-CN" altLang="en-US" sz="1600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9" name="矩形 28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57975" y="1067708"/>
            <a:ext cx="13388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方案升级：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11188" y="1535949"/>
            <a:ext cx="2250951" cy="499079"/>
            <a:chOff x="2645777" y="1428360"/>
            <a:chExt cx="1523389" cy="914033"/>
          </a:xfrm>
        </p:grpSpPr>
        <p:sp>
          <p:nvSpPr>
            <p:cNvPr id="25" name="矩形 24"/>
            <p:cNvSpPr/>
            <p:nvPr/>
          </p:nvSpPr>
          <p:spPr>
            <a:xfrm>
              <a:off x="2645777" y="1428360"/>
              <a:ext cx="1523389" cy="9140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73" tIns="131073" rIns="131073" bIns="13107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900" kern="120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45777" y="1575355"/>
              <a:ext cx="1514250" cy="62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某部件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19334" y="1535949"/>
            <a:ext cx="2250951" cy="499079"/>
            <a:chOff x="2645777" y="1428360"/>
            <a:chExt cx="1523389" cy="914033"/>
          </a:xfrm>
        </p:grpSpPr>
        <p:sp>
          <p:nvSpPr>
            <p:cNvPr id="28" name="矩形 27"/>
            <p:cNvSpPr/>
            <p:nvPr/>
          </p:nvSpPr>
          <p:spPr>
            <a:xfrm>
              <a:off x="2645777" y="1428360"/>
              <a:ext cx="1523389" cy="9140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73" tIns="131073" rIns="131073" bIns="13107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900" kern="12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645777" y="1575355"/>
              <a:ext cx="1514250" cy="62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某部件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7975" y="2182473"/>
            <a:ext cx="7974838" cy="369332"/>
            <a:chOff x="557975" y="2182473"/>
            <a:chExt cx="7974838" cy="369332"/>
          </a:xfrm>
        </p:grpSpPr>
        <p:sp>
          <p:nvSpPr>
            <p:cNvPr id="30" name="Rectangle 1"/>
            <p:cNvSpPr>
              <a:spLocks noChangeArrowheads="1"/>
            </p:cNvSpPr>
            <p:nvPr/>
          </p:nvSpPr>
          <p:spPr bwMode="auto">
            <a:xfrm>
              <a:off x="557975" y="2182473"/>
              <a:ext cx="13388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部件特征：</a:t>
              </a:r>
              <a:endPara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983774" y="2182473"/>
              <a:ext cx="6549039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点击即可编辑</a:t>
              </a:r>
              <a:endPara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7975" y="2708579"/>
            <a:ext cx="7974838" cy="369332"/>
            <a:chOff x="557975" y="2708579"/>
            <a:chExt cx="7974838" cy="369332"/>
          </a:xfrm>
        </p:grpSpPr>
        <p:sp>
          <p:nvSpPr>
            <p:cNvPr id="32" name="Rectangle 1"/>
            <p:cNvSpPr>
              <a:spLocks noChangeArrowheads="1"/>
            </p:cNvSpPr>
            <p:nvPr/>
          </p:nvSpPr>
          <p:spPr bwMode="auto">
            <a:xfrm>
              <a:off x="557975" y="2708579"/>
              <a:ext cx="13388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部件特征：</a:t>
              </a: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983774" y="2708579"/>
              <a:ext cx="6549039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点击即可编辑</a:t>
              </a:r>
              <a:endParaRPr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7975" y="3205187"/>
            <a:ext cx="7974838" cy="369332"/>
            <a:chOff x="557975" y="3205187"/>
            <a:chExt cx="7974838" cy="369332"/>
          </a:xfrm>
        </p:grpSpPr>
        <p:sp>
          <p:nvSpPr>
            <p:cNvPr id="35" name="Rectangle 1"/>
            <p:cNvSpPr>
              <a:spLocks noChangeArrowheads="1"/>
            </p:cNvSpPr>
            <p:nvPr/>
          </p:nvSpPr>
          <p:spPr bwMode="auto">
            <a:xfrm>
              <a:off x="557975" y="3205187"/>
              <a:ext cx="13388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部件特征：</a:t>
              </a: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983774" y="3205187"/>
              <a:ext cx="6549039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点击即可编辑</a:t>
              </a:r>
              <a:endParaRPr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1187" y="3614057"/>
            <a:ext cx="7921625" cy="2678872"/>
            <a:chOff x="611187" y="3614057"/>
            <a:chExt cx="7921625" cy="2678872"/>
          </a:xfrm>
        </p:grpSpPr>
        <p:sp>
          <p:nvSpPr>
            <p:cNvPr id="7" name="形状 6"/>
            <p:cNvSpPr/>
            <p:nvPr/>
          </p:nvSpPr>
          <p:spPr>
            <a:xfrm>
              <a:off x="611187" y="3614057"/>
              <a:ext cx="7921625" cy="2678872"/>
            </a:xfrm>
            <a:prstGeom prst="leftRightRibbon">
              <a:avLst>
                <a:gd name="adj1" fmla="val 54481"/>
                <a:gd name="adj2" fmla="val 50000"/>
                <a:gd name="adj3" fmla="val 1666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矩形 37"/>
            <p:cNvSpPr/>
            <p:nvPr/>
          </p:nvSpPr>
          <p:spPr>
            <a:xfrm>
              <a:off x="1150112" y="4196804"/>
              <a:ext cx="3175145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>
                <a:lnSpc>
                  <a:spcPct val="125000"/>
                </a:lnSpc>
              </a:pP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这里是放置方案一存在的不足，跟右边对比显得方案一比较挫。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571999" y="4463424"/>
              <a:ext cx="317514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>
                <a:lnSpc>
                  <a:spcPct val="125000"/>
                </a:lnSpc>
              </a:pP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这里是放置新方案的优点的，显得比原来的方案要碉堡，不然你怎么证明你这个月是干活了呢。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37" name="矩形 36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1851645"/>
            <a:ext cx="42055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9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7161" y="2845078"/>
            <a:ext cx="464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87162" y="3416888"/>
            <a:ext cx="466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amet</a:t>
            </a:r>
            <a:endParaRPr lang="da-DK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87162" y="3375000"/>
            <a:ext cx="4663440" cy="108000"/>
            <a:chOff x="3649980" y="3375660"/>
            <a:chExt cx="4663440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 useBgFill="1">
        <p:nvSpPr>
          <p:cNvPr id="16" name="文本框 15"/>
          <p:cNvSpPr txBox="1"/>
          <p:nvPr/>
        </p:nvSpPr>
        <p:spPr>
          <a:xfrm>
            <a:off x="487591" y="3105835"/>
            <a:ext cx="323033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THREE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11187" y="1302801"/>
            <a:ext cx="7917056" cy="914033"/>
            <a:chOff x="611187" y="1307273"/>
            <a:chExt cx="7917056" cy="914033"/>
          </a:xfrm>
        </p:grpSpPr>
        <p:sp>
          <p:nvSpPr>
            <p:cNvPr id="5" name="任意多边形 4"/>
            <p:cNvSpPr/>
            <p:nvPr/>
          </p:nvSpPr>
          <p:spPr>
            <a:xfrm>
              <a:off x="611187" y="1307273"/>
              <a:ext cx="1523389" cy="914033"/>
            </a:xfrm>
            <a:custGeom>
              <a:avLst/>
              <a:gdLst>
                <a:gd name="connsiteX0" fmla="*/ 0 w 1171277"/>
                <a:gd name="connsiteY0" fmla="*/ 70277 h 702766"/>
                <a:gd name="connsiteX1" fmla="*/ 70277 w 1171277"/>
                <a:gd name="connsiteY1" fmla="*/ 0 h 702766"/>
                <a:gd name="connsiteX2" fmla="*/ 1101000 w 1171277"/>
                <a:gd name="connsiteY2" fmla="*/ 0 h 702766"/>
                <a:gd name="connsiteX3" fmla="*/ 1171277 w 1171277"/>
                <a:gd name="connsiteY3" fmla="*/ 70277 h 702766"/>
                <a:gd name="connsiteX4" fmla="*/ 1171277 w 1171277"/>
                <a:gd name="connsiteY4" fmla="*/ 632489 h 702766"/>
                <a:gd name="connsiteX5" fmla="*/ 1101000 w 1171277"/>
                <a:gd name="connsiteY5" fmla="*/ 702766 h 702766"/>
                <a:gd name="connsiteX6" fmla="*/ 70277 w 1171277"/>
                <a:gd name="connsiteY6" fmla="*/ 702766 h 702766"/>
                <a:gd name="connsiteX7" fmla="*/ 0 w 1171277"/>
                <a:gd name="connsiteY7" fmla="*/ 632489 h 702766"/>
                <a:gd name="connsiteX8" fmla="*/ 0 w 1171277"/>
                <a:gd name="connsiteY8" fmla="*/ 70277 h 70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1277" h="702766">
                  <a:moveTo>
                    <a:pt x="0" y="70277"/>
                  </a:moveTo>
                  <a:cubicBezTo>
                    <a:pt x="0" y="31464"/>
                    <a:pt x="31464" y="0"/>
                    <a:pt x="70277" y="0"/>
                  </a:cubicBezTo>
                  <a:lnTo>
                    <a:pt x="1101000" y="0"/>
                  </a:lnTo>
                  <a:cubicBezTo>
                    <a:pt x="1139813" y="0"/>
                    <a:pt x="1171277" y="31464"/>
                    <a:pt x="1171277" y="70277"/>
                  </a:cubicBezTo>
                  <a:lnTo>
                    <a:pt x="1171277" y="632489"/>
                  </a:lnTo>
                  <a:cubicBezTo>
                    <a:pt x="1171277" y="671302"/>
                    <a:pt x="1139813" y="702766"/>
                    <a:pt x="1101000" y="702766"/>
                  </a:cubicBezTo>
                  <a:lnTo>
                    <a:pt x="70277" y="702766"/>
                  </a:lnTo>
                  <a:cubicBezTo>
                    <a:pt x="31464" y="702766"/>
                    <a:pt x="0" y="671302"/>
                    <a:pt x="0" y="632489"/>
                  </a:cubicBezTo>
                  <a:lnTo>
                    <a:pt x="0" y="702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73" tIns="131073" rIns="131073" bIns="13107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900" kern="1200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286916" y="1575389"/>
              <a:ext cx="322958" cy="377800"/>
            </a:xfrm>
            <a:custGeom>
              <a:avLst/>
              <a:gdLst>
                <a:gd name="connsiteX0" fmla="*/ 0 w 248310"/>
                <a:gd name="connsiteY0" fmla="*/ 58095 h 290476"/>
                <a:gd name="connsiteX1" fmla="*/ 124155 w 248310"/>
                <a:gd name="connsiteY1" fmla="*/ 58095 h 290476"/>
                <a:gd name="connsiteX2" fmla="*/ 124155 w 248310"/>
                <a:gd name="connsiteY2" fmla="*/ 0 h 290476"/>
                <a:gd name="connsiteX3" fmla="*/ 248310 w 248310"/>
                <a:gd name="connsiteY3" fmla="*/ 145238 h 290476"/>
                <a:gd name="connsiteX4" fmla="*/ 124155 w 248310"/>
                <a:gd name="connsiteY4" fmla="*/ 290476 h 290476"/>
                <a:gd name="connsiteX5" fmla="*/ 124155 w 248310"/>
                <a:gd name="connsiteY5" fmla="*/ 232381 h 290476"/>
                <a:gd name="connsiteX6" fmla="*/ 0 w 248310"/>
                <a:gd name="connsiteY6" fmla="*/ 232381 h 290476"/>
                <a:gd name="connsiteX7" fmla="*/ 0 w 248310"/>
                <a:gd name="connsiteY7" fmla="*/ 58095 h 29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10" h="290476">
                  <a:moveTo>
                    <a:pt x="0" y="58095"/>
                  </a:moveTo>
                  <a:lnTo>
                    <a:pt x="124155" y="58095"/>
                  </a:lnTo>
                  <a:lnTo>
                    <a:pt x="124155" y="0"/>
                  </a:lnTo>
                  <a:lnTo>
                    <a:pt x="248310" y="145238"/>
                  </a:lnTo>
                  <a:lnTo>
                    <a:pt x="124155" y="290476"/>
                  </a:lnTo>
                  <a:lnTo>
                    <a:pt x="124155" y="232381"/>
                  </a:lnTo>
                  <a:lnTo>
                    <a:pt x="0" y="232381"/>
                  </a:lnTo>
                  <a:lnTo>
                    <a:pt x="0" y="5809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8095" rIns="74493" bIns="5809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200" kern="12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739363" y="1307273"/>
              <a:ext cx="1523389" cy="914033"/>
            </a:xfrm>
            <a:custGeom>
              <a:avLst/>
              <a:gdLst>
                <a:gd name="connsiteX0" fmla="*/ 0 w 1171277"/>
                <a:gd name="connsiteY0" fmla="*/ 70277 h 702766"/>
                <a:gd name="connsiteX1" fmla="*/ 70277 w 1171277"/>
                <a:gd name="connsiteY1" fmla="*/ 0 h 702766"/>
                <a:gd name="connsiteX2" fmla="*/ 1101000 w 1171277"/>
                <a:gd name="connsiteY2" fmla="*/ 0 h 702766"/>
                <a:gd name="connsiteX3" fmla="*/ 1171277 w 1171277"/>
                <a:gd name="connsiteY3" fmla="*/ 70277 h 702766"/>
                <a:gd name="connsiteX4" fmla="*/ 1171277 w 1171277"/>
                <a:gd name="connsiteY4" fmla="*/ 632489 h 702766"/>
                <a:gd name="connsiteX5" fmla="*/ 1101000 w 1171277"/>
                <a:gd name="connsiteY5" fmla="*/ 702766 h 702766"/>
                <a:gd name="connsiteX6" fmla="*/ 70277 w 1171277"/>
                <a:gd name="connsiteY6" fmla="*/ 702766 h 702766"/>
                <a:gd name="connsiteX7" fmla="*/ 0 w 1171277"/>
                <a:gd name="connsiteY7" fmla="*/ 632489 h 702766"/>
                <a:gd name="connsiteX8" fmla="*/ 0 w 1171277"/>
                <a:gd name="connsiteY8" fmla="*/ 70277 h 70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1277" h="702766">
                  <a:moveTo>
                    <a:pt x="0" y="70277"/>
                  </a:moveTo>
                  <a:cubicBezTo>
                    <a:pt x="0" y="31464"/>
                    <a:pt x="31464" y="0"/>
                    <a:pt x="70277" y="0"/>
                  </a:cubicBezTo>
                  <a:lnTo>
                    <a:pt x="1101000" y="0"/>
                  </a:lnTo>
                  <a:cubicBezTo>
                    <a:pt x="1139813" y="0"/>
                    <a:pt x="1171277" y="31464"/>
                    <a:pt x="1171277" y="70277"/>
                  </a:cubicBezTo>
                  <a:lnTo>
                    <a:pt x="1171277" y="632489"/>
                  </a:lnTo>
                  <a:cubicBezTo>
                    <a:pt x="1171277" y="671302"/>
                    <a:pt x="1139813" y="702766"/>
                    <a:pt x="1101000" y="702766"/>
                  </a:cubicBezTo>
                  <a:lnTo>
                    <a:pt x="70277" y="702766"/>
                  </a:lnTo>
                  <a:cubicBezTo>
                    <a:pt x="31464" y="702766"/>
                    <a:pt x="0" y="671302"/>
                    <a:pt x="0" y="632489"/>
                  </a:cubicBezTo>
                  <a:lnTo>
                    <a:pt x="0" y="702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883" tIns="134883" rIns="134883" bIns="134883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kern="120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4419662" y="1575389"/>
              <a:ext cx="322958" cy="377800"/>
            </a:xfrm>
            <a:custGeom>
              <a:avLst/>
              <a:gdLst>
                <a:gd name="connsiteX0" fmla="*/ 0 w 248310"/>
                <a:gd name="connsiteY0" fmla="*/ 58095 h 290476"/>
                <a:gd name="connsiteX1" fmla="*/ 124155 w 248310"/>
                <a:gd name="connsiteY1" fmla="*/ 58095 h 290476"/>
                <a:gd name="connsiteX2" fmla="*/ 124155 w 248310"/>
                <a:gd name="connsiteY2" fmla="*/ 0 h 290476"/>
                <a:gd name="connsiteX3" fmla="*/ 248310 w 248310"/>
                <a:gd name="connsiteY3" fmla="*/ 145238 h 290476"/>
                <a:gd name="connsiteX4" fmla="*/ 124155 w 248310"/>
                <a:gd name="connsiteY4" fmla="*/ 290476 h 290476"/>
                <a:gd name="connsiteX5" fmla="*/ 124155 w 248310"/>
                <a:gd name="connsiteY5" fmla="*/ 232381 h 290476"/>
                <a:gd name="connsiteX6" fmla="*/ 0 w 248310"/>
                <a:gd name="connsiteY6" fmla="*/ 232381 h 290476"/>
                <a:gd name="connsiteX7" fmla="*/ 0 w 248310"/>
                <a:gd name="connsiteY7" fmla="*/ 58095 h 29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10" h="290476">
                  <a:moveTo>
                    <a:pt x="0" y="58095"/>
                  </a:moveTo>
                  <a:lnTo>
                    <a:pt x="124155" y="58095"/>
                  </a:lnTo>
                  <a:lnTo>
                    <a:pt x="124155" y="0"/>
                  </a:lnTo>
                  <a:lnTo>
                    <a:pt x="248310" y="145238"/>
                  </a:lnTo>
                  <a:lnTo>
                    <a:pt x="124155" y="290476"/>
                  </a:lnTo>
                  <a:lnTo>
                    <a:pt x="124155" y="232381"/>
                  </a:lnTo>
                  <a:lnTo>
                    <a:pt x="0" y="232381"/>
                  </a:lnTo>
                  <a:lnTo>
                    <a:pt x="0" y="5809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8095" rIns="74493" bIns="5809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200" kern="1200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881250" y="1307273"/>
              <a:ext cx="1523389" cy="914033"/>
            </a:xfrm>
            <a:custGeom>
              <a:avLst/>
              <a:gdLst>
                <a:gd name="connsiteX0" fmla="*/ 0 w 1171277"/>
                <a:gd name="connsiteY0" fmla="*/ 70277 h 702766"/>
                <a:gd name="connsiteX1" fmla="*/ 70277 w 1171277"/>
                <a:gd name="connsiteY1" fmla="*/ 0 h 702766"/>
                <a:gd name="connsiteX2" fmla="*/ 1101000 w 1171277"/>
                <a:gd name="connsiteY2" fmla="*/ 0 h 702766"/>
                <a:gd name="connsiteX3" fmla="*/ 1171277 w 1171277"/>
                <a:gd name="connsiteY3" fmla="*/ 70277 h 702766"/>
                <a:gd name="connsiteX4" fmla="*/ 1171277 w 1171277"/>
                <a:gd name="connsiteY4" fmla="*/ 632489 h 702766"/>
                <a:gd name="connsiteX5" fmla="*/ 1101000 w 1171277"/>
                <a:gd name="connsiteY5" fmla="*/ 702766 h 702766"/>
                <a:gd name="connsiteX6" fmla="*/ 70277 w 1171277"/>
                <a:gd name="connsiteY6" fmla="*/ 702766 h 702766"/>
                <a:gd name="connsiteX7" fmla="*/ 0 w 1171277"/>
                <a:gd name="connsiteY7" fmla="*/ 632489 h 702766"/>
                <a:gd name="connsiteX8" fmla="*/ 0 w 1171277"/>
                <a:gd name="connsiteY8" fmla="*/ 70277 h 70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1277" h="702766">
                  <a:moveTo>
                    <a:pt x="0" y="70277"/>
                  </a:moveTo>
                  <a:cubicBezTo>
                    <a:pt x="0" y="31464"/>
                    <a:pt x="31464" y="0"/>
                    <a:pt x="70277" y="0"/>
                  </a:cubicBezTo>
                  <a:lnTo>
                    <a:pt x="1101000" y="0"/>
                  </a:lnTo>
                  <a:cubicBezTo>
                    <a:pt x="1139813" y="0"/>
                    <a:pt x="1171277" y="31464"/>
                    <a:pt x="1171277" y="70277"/>
                  </a:cubicBezTo>
                  <a:lnTo>
                    <a:pt x="1171277" y="632489"/>
                  </a:lnTo>
                  <a:cubicBezTo>
                    <a:pt x="1171277" y="671302"/>
                    <a:pt x="1139813" y="702766"/>
                    <a:pt x="1101000" y="702766"/>
                  </a:cubicBezTo>
                  <a:lnTo>
                    <a:pt x="70277" y="702766"/>
                  </a:lnTo>
                  <a:cubicBezTo>
                    <a:pt x="31464" y="702766"/>
                    <a:pt x="0" y="671302"/>
                    <a:pt x="0" y="632489"/>
                  </a:cubicBezTo>
                  <a:lnTo>
                    <a:pt x="0" y="702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73" tIns="131073" rIns="131073" bIns="13107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900" kern="12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6552407" y="1575389"/>
              <a:ext cx="322958" cy="377800"/>
            </a:xfrm>
            <a:custGeom>
              <a:avLst/>
              <a:gdLst>
                <a:gd name="connsiteX0" fmla="*/ 0 w 248310"/>
                <a:gd name="connsiteY0" fmla="*/ 58095 h 290476"/>
                <a:gd name="connsiteX1" fmla="*/ 124155 w 248310"/>
                <a:gd name="connsiteY1" fmla="*/ 58095 h 290476"/>
                <a:gd name="connsiteX2" fmla="*/ 124155 w 248310"/>
                <a:gd name="connsiteY2" fmla="*/ 0 h 290476"/>
                <a:gd name="connsiteX3" fmla="*/ 248310 w 248310"/>
                <a:gd name="connsiteY3" fmla="*/ 145238 h 290476"/>
                <a:gd name="connsiteX4" fmla="*/ 124155 w 248310"/>
                <a:gd name="connsiteY4" fmla="*/ 290476 h 290476"/>
                <a:gd name="connsiteX5" fmla="*/ 124155 w 248310"/>
                <a:gd name="connsiteY5" fmla="*/ 232381 h 290476"/>
                <a:gd name="connsiteX6" fmla="*/ 0 w 248310"/>
                <a:gd name="connsiteY6" fmla="*/ 232381 h 290476"/>
                <a:gd name="connsiteX7" fmla="*/ 0 w 248310"/>
                <a:gd name="connsiteY7" fmla="*/ 58095 h 29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10" h="290476">
                  <a:moveTo>
                    <a:pt x="0" y="58095"/>
                  </a:moveTo>
                  <a:lnTo>
                    <a:pt x="124155" y="58095"/>
                  </a:lnTo>
                  <a:lnTo>
                    <a:pt x="124155" y="0"/>
                  </a:lnTo>
                  <a:lnTo>
                    <a:pt x="248310" y="145238"/>
                  </a:lnTo>
                  <a:lnTo>
                    <a:pt x="124155" y="290476"/>
                  </a:lnTo>
                  <a:lnTo>
                    <a:pt x="124155" y="232381"/>
                  </a:lnTo>
                  <a:lnTo>
                    <a:pt x="0" y="232381"/>
                  </a:lnTo>
                  <a:lnTo>
                    <a:pt x="0" y="5809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8095" rIns="74493" bIns="5809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200" kern="12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7004854" y="1307273"/>
              <a:ext cx="1523389" cy="914033"/>
            </a:xfrm>
            <a:custGeom>
              <a:avLst/>
              <a:gdLst>
                <a:gd name="connsiteX0" fmla="*/ 0 w 1171277"/>
                <a:gd name="connsiteY0" fmla="*/ 70277 h 702766"/>
                <a:gd name="connsiteX1" fmla="*/ 70277 w 1171277"/>
                <a:gd name="connsiteY1" fmla="*/ 0 h 702766"/>
                <a:gd name="connsiteX2" fmla="*/ 1101000 w 1171277"/>
                <a:gd name="connsiteY2" fmla="*/ 0 h 702766"/>
                <a:gd name="connsiteX3" fmla="*/ 1171277 w 1171277"/>
                <a:gd name="connsiteY3" fmla="*/ 70277 h 702766"/>
                <a:gd name="connsiteX4" fmla="*/ 1171277 w 1171277"/>
                <a:gd name="connsiteY4" fmla="*/ 632489 h 702766"/>
                <a:gd name="connsiteX5" fmla="*/ 1101000 w 1171277"/>
                <a:gd name="connsiteY5" fmla="*/ 702766 h 702766"/>
                <a:gd name="connsiteX6" fmla="*/ 70277 w 1171277"/>
                <a:gd name="connsiteY6" fmla="*/ 702766 h 702766"/>
                <a:gd name="connsiteX7" fmla="*/ 0 w 1171277"/>
                <a:gd name="connsiteY7" fmla="*/ 632489 h 702766"/>
                <a:gd name="connsiteX8" fmla="*/ 0 w 1171277"/>
                <a:gd name="connsiteY8" fmla="*/ 70277 h 70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1277" h="702766">
                  <a:moveTo>
                    <a:pt x="0" y="70277"/>
                  </a:moveTo>
                  <a:cubicBezTo>
                    <a:pt x="0" y="31464"/>
                    <a:pt x="31464" y="0"/>
                    <a:pt x="70277" y="0"/>
                  </a:cubicBezTo>
                  <a:lnTo>
                    <a:pt x="1101000" y="0"/>
                  </a:lnTo>
                  <a:cubicBezTo>
                    <a:pt x="1139813" y="0"/>
                    <a:pt x="1171277" y="31464"/>
                    <a:pt x="1171277" y="70277"/>
                  </a:cubicBezTo>
                  <a:lnTo>
                    <a:pt x="1171277" y="632489"/>
                  </a:lnTo>
                  <a:cubicBezTo>
                    <a:pt x="1171277" y="671302"/>
                    <a:pt x="1139813" y="702766"/>
                    <a:pt x="1101000" y="702766"/>
                  </a:cubicBezTo>
                  <a:lnTo>
                    <a:pt x="70277" y="702766"/>
                  </a:lnTo>
                  <a:cubicBezTo>
                    <a:pt x="31464" y="702766"/>
                    <a:pt x="0" y="671302"/>
                    <a:pt x="0" y="632489"/>
                  </a:cubicBezTo>
                  <a:lnTo>
                    <a:pt x="0" y="702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73" tIns="131073" rIns="131073" bIns="131073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900" kern="12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15756" y="1595012"/>
              <a:ext cx="1514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这四个框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743932" y="1595012"/>
              <a:ext cx="1514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大概介绍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885819" y="1595012"/>
              <a:ext cx="1514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你这玩意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009423" y="1595012"/>
              <a:ext cx="1514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怎么工作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92265" y="2438399"/>
            <a:ext cx="8118019" cy="3870325"/>
            <a:chOff x="592265" y="2438399"/>
            <a:chExt cx="8118019" cy="3870325"/>
          </a:xfrm>
        </p:grpSpPr>
        <p:sp useBgFill="1">
          <p:nvSpPr>
            <p:cNvPr id="27" name="任意多边形 26"/>
            <p:cNvSpPr/>
            <p:nvPr/>
          </p:nvSpPr>
          <p:spPr>
            <a:xfrm>
              <a:off x="592265" y="2438399"/>
              <a:ext cx="6733928" cy="1161098"/>
            </a:xfrm>
            <a:custGeom>
              <a:avLst/>
              <a:gdLst>
                <a:gd name="connsiteX0" fmla="*/ 0 w 5181600"/>
                <a:gd name="connsiteY0" fmla="*/ 121920 h 1219200"/>
                <a:gd name="connsiteX1" fmla="*/ 121920 w 5181600"/>
                <a:gd name="connsiteY1" fmla="*/ 0 h 1219200"/>
                <a:gd name="connsiteX2" fmla="*/ 5059680 w 5181600"/>
                <a:gd name="connsiteY2" fmla="*/ 0 h 1219200"/>
                <a:gd name="connsiteX3" fmla="*/ 5181600 w 5181600"/>
                <a:gd name="connsiteY3" fmla="*/ 121920 h 1219200"/>
                <a:gd name="connsiteX4" fmla="*/ 5181600 w 5181600"/>
                <a:gd name="connsiteY4" fmla="*/ 1097280 h 1219200"/>
                <a:gd name="connsiteX5" fmla="*/ 5059680 w 5181600"/>
                <a:gd name="connsiteY5" fmla="*/ 1219200 h 1219200"/>
                <a:gd name="connsiteX6" fmla="*/ 121920 w 5181600"/>
                <a:gd name="connsiteY6" fmla="*/ 1219200 h 1219200"/>
                <a:gd name="connsiteX7" fmla="*/ 0 w 5181600"/>
                <a:gd name="connsiteY7" fmla="*/ 1097280 h 1219200"/>
                <a:gd name="connsiteX8" fmla="*/ 0 w 5181600"/>
                <a:gd name="connsiteY8" fmla="*/ 12192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1600" h="1219200">
                  <a:moveTo>
                    <a:pt x="0" y="121920"/>
                  </a:moveTo>
                  <a:cubicBezTo>
                    <a:pt x="0" y="54585"/>
                    <a:pt x="54585" y="0"/>
                    <a:pt x="121920" y="0"/>
                  </a:cubicBezTo>
                  <a:lnTo>
                    <a:pt x="5059680" y="0"/>
                  </a:lnTo>
                  <a:cubicBezTo>
                    <a:pt x="5127015" y="0"/>
                    <a:pt x="5181600" y="54585"/>
                    <a:pt x="5181600" y="121920"/>
                  </a:cubicBezTo>
                  <a:lnTo>
                    <a:pt x="5181600" y="1097280"/>
                  </a:lnTo>
                  <a:cubicBezTo>
                    <a:pt x="5181600" y="1164615"/>
                    <a:pt x="5127015" y="1219200"/>
                    <a:pt x="5059680" y="1219200"/>
                  </a:cubicBezTo>
                  <a:lnTo>
                    <a:pt x="121920" y="1219200"/>
                  </a:lnTo>
                  <a:cubicBezTo>
                    <a:pt x="54585" y="1219200"/>
                    <a:pt x="0" y="1164615"/>
                    <a:pt x="0" y="1097280"/>
                  </a:cubicBezTo>
                  <a:lnTo>
                    <a:pt x="0" y="121920"/>
                  </a:lnTo>
                  <a:close/>
                </a:path>
              </a:pathLst>
            </a:custGeom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0019" tIns="230019" rIns="1474213" bIns="230019" numCol="1" spcCol="1270" anchor="ctr" anchorCtr="0">
              <a:noAutofit/>
            </a:bodyPr>
            <a:lstStyle/>
            <a:p>
              <a:pPr lvl="0" algn="l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100" kern="1200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1186434" y="3793012"/>
              <a:ext cx="6733928" cy="1161098"/>
            </a:xfrm>
            <a:custGeom>
              <a:avLst/>
              <a:gdLst>
                <a:gd name="connsiteX0" fmla="*/ 0 w 5181600"/>
                <a:gd name="connsiteY0" fmla="*/ 121920 h 1219200"/>
                <a:gd name="connsiteX1" fmla="*/ 121920 w 5181600"/>
                <a:gd name="connsiteY1" fmla="*/ 0 h 1219200"/>
                <a:gd name="connsiteX2" fmla="*/ 5059680 w 5181600"/>
                <a:gd name="connsiteY2" fmla="*/ 0 h 1219200"/>
                <a:gd name="connsiteX3" fmla="*/ 5181600 w 5181600"/>
                <a:gd name="connsiteY3" fmla="*/ 121920 h 1219200"/>
                <a:gd name="connsiteX4" fmla="*/ 5181600 w 5181600"/>
                <a:gd name="connsiteY4" fmla="*/ 1097280 h 1219200"/>
                <a:gd name="connsiteX5" fmla="*/ 5059680 w 5181600"/>
                <a:gd name="connsiteY5" fmla="*/ 1219200 h 1219200"/>
                <a:gd name="connsiteX6" fmla="*/ 121920 w 5181600"/>
                <a:gd name="connsiteY6" fmla="*/ 1219200 h 1219200"/>
                <a:gd name="connsiteX7" fmla="*/ 0 w 5181600"/>
                <a:gd name="connsiteY7" fmla="*/ 1097280 h 1219200"/>
                <a:gd name="connsiteX8" fmla="*/ 0 w 5181600"/>
                <a:gd name="connsiteY8" fmla="*/ 12192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1600" h="1219200">
                  <a:moveTo>
                    <a:pt x="0" y="121920"/>
                  </a:moveTo>
                  <a:cubicBezTo>
                    <a:pt x="0" y="54585"/>
                    <a:pt x="54585" y="0"/>
                    <a:pt x="121920" y="0"/>
                  </a:cubicBezTo>
                  <a:lnTo>
                    <a:pt x="5059680" y="0"/>
                  </a:lnTo>
                  <a:cubicBezTo>
                    <a:pt x="5127015" y="0"/>
                    <a:pt x="5181600" y="54585"/>
                    <a:pt x="5181600" y="121920"/>
                  </a:cubicBezTo>
                  <a:lnTo>
                    <a:pt x="5181600" y="1097280"/>
                  </a:lnTo>
                  <a:cubicBezTo>
                    <a:pt x="5181600" y="1164615"/>
                    <a:pt x="5127015" y="1219200"/>
                    <a:pt x="5059680" y="1219200"/>
                  </a:cubicBezTo>
                  <a:lnTo>
                    <a:pt x="121920" y="1219200"/>
                  </a:lnTo>
                  <a:cubicBezTo>
                    <a:pt x="54585" y="1219200"/>
                    <a:pt x="0" y="1164615"/>
                    <a:pt x="0" y="1097280"/>
                  </a:cubicBezTo>
                  <a:lnTo>
                    <a:pt x="0" y="121920"/>
                  </a:lnTo>
                  <a:close/>
                </a:path>
              </a:pathLst>
            </a:custGeom>
            <a:solidFill>
              <a:srgbClr val="F5F5F5"/>
            </a:solidFill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0019" tIns="230019" rIns="1474213" bIns="230019" numCol="1" spcCol="1270" anchor="ctr" anchorCtr="0">
              <a:noAutofit/>
            </a:bodyPr>
            <a:lstStyle/>
            <a:p>
              <a:pPr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100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780604" y="5147626"/>
              <a:ext cx="6733928" cy="1161098"/>
            </a:xfrm>
            <a:custGeom>
              <a:avLst/>
              <a:gdLst>
                <a:gd name="connsiteX0" fmla="*/ 0 w 5181600"/>
                <a:gd name="connsiteY0" fmla="*/ 121920 h 1219200"/>
                <a:gd name="connsiteX1" fmla="*/ 121920 w 5181600"/>
                <a:gd name="connsiteY1" fmla="*/ 0 h 1219200"/>
                <a:gd name="connsiteX2" fmla="*/ 5059680 w 5181600"/>
                <a:gd name="connsiteY2" fmla="*/ 0 h 1219200"/>
                <a:gd name="connsiteX3" fmla="*/ 5181600 w 5181600"/>
                <a:gd name="connsiteY3" fmla="*/ 121920 h 1219200"/>
                <a:gd name="connsiteX4" fmla="*/ 5181600 w 5181600"/>
                <a:gd name="connsiteY4" fmla="*/ 1097280 h 1219200"/>
                <a:gd name="connsiteX5" fmla="*/ 5059680 w 5181600"/>
                <a:gd name="connsiteY5" fmla="*/ 1219200 h 1219200"/>
                <a:gd name="connsiteX6" fmla="*/ 121920 w 5181600"/>
                <a:gd name="connsiteY6" fmla="*/ 1219200 h 1219200"/>
                <a:gd name="connsiteX7" fmla="*/ 0 w 5181600"/>
                <a:gd name="connsiteY7" fmla="*/ 1097280 h 1219200"/>
                <a:gd name="connsiteX8" fmla="*/ 0 w 5181600"/>
                <a:gd name="connsiteY8" fmla="*/ 12192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1600" h="1219200">
                  <a:moveTo>
                    <a:pt x="0" y="121920"/>
                  </a:moveTo>
                  <a:cubicBezTo>
                    <a:pt x="0" y="54585"/>
                    <a:pt x="54585" y="0"/>
                    <a:pt x="121920" y="0"/>
                  </a:cubicBezTo>
                  <a:lnTo>
                    <a:pt x="5059680" y="0"/>
                  </a:lnTo>
                  <a:cubicBezTo>
                    <a:pt x="5127015" y="0"/>
                    <a:pt x="5181600" y="54585"/>
                    <a:pt x="5181600" y="121920"/>
                  </a:cubicBezTo>
                  <a:lnTo>
                    <a:pt x="5181600" y="1097280"/>
                  </a:lnTo>
                  <a:cubicBezTo>
                    <a:pt x="5181600" y="1164615"/>
                    <a:pt x="5127015" y="1219200"/>
                    <a:pt x="5059680" y="1219200"/>
                  </a:cubicBezTo>
                  <a:lnTo>
                    <a:pt x="121920" y="1219200"/>
                  </a:lnTo>
                  <a:cubicBezTo>
                    <a:pt x="54585" y="1219200"/>
                    <a:pt x="0" y="1164615"/>
                    <a:pt x="0" y="1097280"/>
                  </a:cubicBezTo>
                  <a:lnTo>
                    <a:pt x="0" y="121920"/>
                  </a:lnTo>
                  <a:close/>
                </a:path>
              </a:pathLst>
            </a:custGeom>
            <a:solidFill>
              <a:srgbClr val="F5F5F5"/>
            </a:solidFill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0019" tIns="230019" rIns="1474213" bIns="230019" numCol="1" spcCol="1270" anchor="ctr" anchorCtr="0">
              <a:noAutofit/>
            </a:bodyPr>
            <a:lstStyle/>
            <a:p>
              <a:pPr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100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6296298" y="3318898"/>
              <a:ext cx="1029895" cy="754714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6890468" y="4665772"/>
              <a:ext cx="1029895" cy="754714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80649" y="2727053"/>
              <a:ext cx="6715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</a:t>
              </a: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en-US" altLang="zh-C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</a:t>
              </a: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en-US" altLang="zh-C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</a:t>
              </a: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en-US" altLang="zh-C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</a:t>
              </a: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r>
                <a:rPr lang="en-US" altLang="zh-C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这里输入文字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85117" y="4058999"/>
              <a:ext cx="6715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在这里输入文字</a:t>
              </a: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在这里输入文字</a:t>
              </a: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在这里输入文字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在这里输入文字</a:t>
              </a: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在这里输入文字</a:t>
              </a: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在这里输入文字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995279" y="5376822"/>
              <a:ext cx="6715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在这里输入文字</a:t>
              </a: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在这里输入文字</a:t>
              </a: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在这里输入文字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在这里输入文字</a:t>
              </a: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在这里输入文字</a:t>
              </a: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在这里输入文字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40" name="矩形 39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40" name="矩形 39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右箭头 9"/>
          <p:cNvSpPr/>
          <p:nvPr/>
        </p:nvSpPr>
        <p:spPr>
          <a:xfrm>
            <a:off x="1205308" y="1194544"/>
            <a:ext cx="6733382" cy="446891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p/>
        </p:txBody>
      </p:sp>
      <p:sp useBgFill="1">
        <p:nvSpPr>
          <p:cNvPr id="12" name="圆角矩形 11"/>
          <p:cNvSpPr/>
          <p:nvPr/>
        </p:nvSpPr>
        <p:spPr>
          <a:xfrm>
            <a:off x="611187" y="2778109"/>
            <a:ext cx="2376488" cy="195274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05" tIns="250805" rIns="250805" bIns="250805" numCol="1" spcCol="1270" anchor="ctr" anchorCtr="0">
            <a:noAutofit/>
          </a:bodyPr>
          <a:lstStyle/>
          <a:p>
            <a:pPr lvl="0" indent="306070" defTabSz="200025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</a:t>
            </a:r>
            <a:endParaRPr lang="zh-CN" altLang="en-US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15" name="圆角矩形 14"/>
          <p:cNvSpPr/>
          <p:nvPr/>
        </p:nvSpPr>
        <p:spPr>
          <a:xfrm>
            <a:off x="3383756" y="2778109"/>
            <a:ext cx="2376488" cy="195274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05" tIns="250805" rIns="250805" bIns="250805" numCol="1" spcCol="1270" anchor="ctr" anchorCtr="0">
            <a:noAutofit/>
          </a:bodyPr>
          <a:lstStyle/>
          <a:p>
            <a:pPr indent="306070" defTabSz="200025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</a:t>
            </a:r>
            <a:endParaRPr lang="zh-CN" altLang="en-US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20" name="圆角矩形 19"/>
          <p:cNvSpPr/>
          <p:nvPr/>
        </p:nvSpPr>
        <p:spPr>
          <a:xfrm>
            <a:off x="6156325" y="2778109"/>
            <a:ext cx="2376488" cy="195274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05" tIns="250805" rIns="250805" bIns="250805" numCol="1" spcCol="1270" anchor="ctr" anchorCtr="0">
            <a:noAutofit/>
          </a:bodyPr>
          <a:lstStyle/>
          <a:p>
            <a:pPr indent="306070" defTabSz="200025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</a:pPr>
            <a:r>
              <a:rPr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</a:t>
            </a:r>
            <a:endParaRPr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580571" y="2075308"/>
            <a:ext cx="2437720" cy="537624"/>
          </a:xfrm>
          <a:prstGeom prst="round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05" tIns="250805" rIns="250805" bIns="250805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</a:t>
            </a:r>
            <a:endParaRPr lang="zh-CN" altLang="en-US" sz="2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3353140" y="2075308"/>
            <a:ext cx="2437720" cy="537624"/>
          </a:xfrm>
          <a:prstGeom prst="round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05" tIns="250805" rIns="250805" bIns="250805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6125709" y="2075308"/>
            <a:ext cx="2437720" cy="537624"/>
          </a:xfrm>
          <a:prstGeom prst="round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805" tIns="250805" rIns="250805" bIns="250805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5" grpId="0" animBg="1"/>
      <p:bldP spid="20" grpId="0" animBg="1"/>
      <p:bldP spid="38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40" name="矩形 39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-43543" y="3429000"/>
            <a:ext cx="918754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611188" y="1219202"/>
            <a:ext cx="2104056" cy="4419596"/>
            <a:chOff x="1595438" y="1219202"/>
            <a:chExt cx="2104056" cy="4419596"/>
          </a:xfrm>
        </p:grpSpPr>
        <p:sp>
          <p:nvSpPr>
            <p:cNvPr id="37" name="任意多边形 36"/>
            <p:cNvSpPr/>
            <p:nvPr/>
          </p:nvSpPr>
          <p:spPr>
            <a:xfrm>
              <a:off x="1595438" y="1219202"/>
              <a:ext cx="2104056" cy="441959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lvl="1"/>
              <a:endParaRPr lang="zh-CN" altLang="en-US" dirty="0"/>
            </a:p>
            <a:p>
              <a:pPr lvl="1"/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1595439" y="2690336"/>
              <a:ext cx="2088356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>
                <a:lnSpc>
                  <a:spcPct val="125000"/>
                </a:lnSpc>
                <a:spcAft>
                  <a:spcPts val="0"/>
                </a:spcAft>
              </a:pPr>
              <a:r>
                <a:rPr lang="zh-CN" altLang="en-US" b="1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在此输入毕业设计内容的第一个方面工作。</a:t>
              </a:r>
              <a:endPara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522694" y="1219202"/>
            <a:ext cx="2104056" cy="4419596"/>
            <a:chOff x="5043972" y="1219202"/>
            <a:chExt cx="2104056" cy="4419596"/>
          </a:xfrm>
        </p:grpSpPr>
        <p:sp>
          <p:nvSpPr>
            <p:cNvPr id="44" name="任意多边形 43"/>
            <p:cNvSpPr/>
            <p:nvPr/>
          </p:nvSpPr>
          <p:spPr>
            <a:xfrm>
              <a:off x="5043972" y="1219202"/>
              <a:ext cx="2104056" cy="441959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lvl="1"/>
              <a:endParaRPr lang="zh-CN" altLang="en-US"/>
            </a:p>
            <a:p>
              <a:pPr lvl="1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5059672" y="2690336"/>
              <a:ext cx="2088356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>
                <a:lnSpc>
                  <a:spcPct val="125000"/>
                </a:lnSpc>
                <a:spcAft>
                  <a:spcPts val="0"/>
                </a:spcAft>
              </a:pPr>
              <a:r>
                <a:rPr lang="zh-CN" altLang="en-US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在此输入毕业设计内容的</a:t>
              </a:r>
              <a:r>
                <a:rPr lang="zh-CN" altLang="en-US" b="1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第二个</a:t>
              </a:r>
              <a:r>
                <a:rPr lang="zh-CN" altLang="en-US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方面工作。</a:t>
              </a:r>
              <a:endPara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34199" y="1219202"/>
            <a:ext cx="2104056" cy="4419596"/>
            <a:chOff x="8492507" y="1219202"/>
            <a:chExt cx="2104056" cy="4419596"/>
          </a:xfrm>
        </p:grpSpPr>
        <p:sp>
          <p:nvSpPr>
            <p:cNvPr id="47" name="任意多边形 46"/>
            <p:cNvSpPr/>
            <p:nvPr/>
          </p:nvSpPr>
          <p:spPr>
            <a:xfrm>
              <a:off x="8492507" y="1219202"/>
              <a:ext cx="2104056" cy="441959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lvl="1"/>
              <a:endParaRPr lang="zh-CN" altLang="en-US"/>
            </a:p>
            <a:p>
              <a:pPr lvl="1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8508207" y="2690336"/>
              <a:ext cx="2088356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>
                <a:lnSpc>
                  <a:spcPct val="125000"/>
                </a:lnSpc>
                <a:spcAft>
                  <a:spcPts val="0"/>
                </a:spcAft>
              </a:pPr>
              <a:r>
                <a:rPr lang="zh-CN" altLang="en-US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在此输入毕业设计内容的</a:t>
              </a:r>
              <a:r>
                <a:rPr lang="zh-CN" altLang="en-US" b="1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第三个</a:t>
              </a:r>
              <a:r>
                <a:rPr lang="zh-CN" altLang="en-US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方面工作。</a:t>
              </a:r>
              <a:endPara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3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3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3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606970" y="6519446"/>
            <a:ext cx="638628" cy="338554"/>
            <a:chOff x="8663567" y="6519446"/>
            <a:chExt cx="638628" cy="338554"/>
          </a:xfrm>
        </p:grpSpPr>
        <p:sp>
          <p:nvSpPr>
            <p:cNvPr id="40" name="矩形 39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17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2018990" y="2656032"/>
            <a:ext cx="1545937" cy="1545937"/>
          </a:xfrm>
          <a:custGeom>
            <a:avLst/>
            <a:gdLst>
              <a:gd name="connsiteX0" fmla="*/ 0 w 1439167"/>
              <a:gd name="connsiteY0" fmla="*/ 719584 h 1439167"/>
              <a:gd name="connsiteX1" fmla="*/ 719584 w 1439167"/>
              <a:gd name="connsiteY1" fmla="*/ 0 h 1439167"/>
              <a:gd name="connsiteX2" fmla="*/ 1439168 w 1439167"/>
              <a:gd name="connsiteY2" fmla="*/ 719584 h 1439167"/>
              <a:gd name="connsiteX3" fmla="*/ 719584 w 1439167"/>
              <a:gd name="connsiteY3" fmla="*/ 1439168 h 1439167"/>
              <a:gd name="connsiteX4" fmla="*/ 0 w 1439167"/>
              <a:gd name="connsiteY4" fmla="*/ 719584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167" h="1439167">
                <a:moveTo>
                  <a:pt x="0" y="719584"/>
                </a:moveTo>
                <a:cubicBezTo>
                  <a:pt x="0" y="322169"/>
                  <a:pt x="322169" y="0"/>
                  <a:pt x="719584" y="0"/>
                </a:cubicBezTo>
                <a:cubicBezTo>
                  <a:pt x="1116999" y="0"/>
                  <a:pt x="1439168" y="322169"/>
                  <a:pt x="1439168" y="719584"/>
                </a:cubicBezTo>
                <a:cubicBezTo>
                  <a:pt x="1439168" y="1116999"/>
                  <a:pt x="1116999" y="1439168"/>
                  <a:pt x="719584" y="1439168"/>
                </a:cubicBezTo>
                <a:cubicBezTo>
                  <a:pt x="322169" y="1439168"/>
                  <a:pt x="0" y="1116999"/>
                  <a:pt x="0" y="7195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目标</a:t>
            </a:r>
            <a:endParaRPr lang="en-US" altLang="zh-CN" sz="24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期刊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11187" y="1248229"/>
            <a:ext cx="4361542" cy="4361542"/>
            <a:chOff x="3526104" y="876860"/>
            <a:chExt cx="5124410" cy="5124410"/>
          </a:xfrm>
        </p:grpSpPr>
        <p:sp>
          <p:nvSpPr>
            <p:cNvPr id="37" name="空心弧 36"/>
            <p:cNvSpPr/>
            <p:nvPr/>
          </p:nvSpPr>
          <p:spPr>
            <a:xfrm>
              <a:off x="4116050" y="1466806"/>
              <a:ext cx="3944518" cy="3944518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solidFill>
              <a:srgbClr val="7F7F7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空心弧 37"/>
            <p:cNvSpPr/>
            <p:nvPr/>
          </p:nvSpPr>
          <p:spPr>
            <a:xfrm>
              <a:off x="4116050" y="1466806"/>
              <a:ext cx="3944518" cy="3944518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solidFill>
              <a:srgbClr val="7F7F7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空心弧 42"/>
            <p:cNvSpPr/>
            <p:nvPr/>
          </p:nvSpPr>
          <p:spPr>
            <a:xfrm>
              <a:off x="4116050" y="1466806"/>
              <a:ext cx="3944518" cy="3944518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  <a:solidFill>
              <a:srgbClr val="7F7F7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空心弧 43"/>
            <p:cNvSpPr/>
            <p:nvPr/>
          </p:nvSpPr>
          <p:spPr>
            <a:xfrm>
              <a:off x="4116050" y="1466806"/>
              <a:ext cx="3944518" cy="3944518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rgbClr val="7F7F7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5" name="组合 44"/>
            <p:cNvGrpSpPr/>
            <p:nvPr/>
          </p:nvGrpSpPr>
          <p:grpSpPr>
            <a:xfrm>
              <a:off x="5452593" y="4729836"/>
              <a:ext cx="1271434" cy="1271434"/>
              <a:chOff x="5147792" y="4934845"/>
              <a:chExt cx="1007417" cy="1007417"/>
            </a:xfrm>
          </p:grpSpPr>
          <p:sp>
            <p:nvSpPr>
              <p:cNvPr id="70" name="任意多边形 69"/>
              <p:cNvSpPr/>
              <p:nvPr/>
            </p:nvSpPr>
            <p:spPr>
              <a:xfrm>
                <a:off x="5147792" y="4934845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1" name="Group 4"/>
              <p:cNvGrpSpPr>
                <a:grpSpLocks noChangeAspect="1"/>
              </p:cNvGrpSpPr>
              <p:nvPr/>
            </p:nvGrpSpPr>
            <p:grpSpPr bwMode="auto">
              <a:xfrm>
                <a:off x="5418313" y="5176357"/>
                <a:ext cx="466374" cy="524392"/>
                <a:chOff x="3313" y="3205"/>
                <a:chExt cx="418" cy="470"/>
              </a:xfrm>
              <a:solidFill>
                <a:schemeClr val="bg1"/>
              </a:solidFill>
            </p:grpSpPr>
            <p:sp>
              <p:nvSpPr>
                <p:cNvPr id="72" name="Freeform 5"/>
                <p:cNvSpPr/>
                <p:nvPr/>
              </p:nvSpPr>
              <p:spPr bwMode="auto">
                <a:xfrm>
                  <a:off x="3392" y="3507"/>
                  <a:ext cx="206" cy="12"/>
                </a:xfrm>
                <a:custGeom>
                  <a:avLst/>
                  <a:gdLst>
                    <a:gd name="T0" fmla="*/ 84 w 86"/>
                    <a:gd name="T1" fmla="*/ 0 h 5"/>
                    <a:gd name="T2" fmla="*/ 3 w 86"/>
                    <a:gd name="T3" fmla="*/ 0 h 5"/>
                    <a:gd name="T4" fmla="*/ 0 w 86"/>
                    <a:gd name="T5" fmla="*/ 3 h 5"/>
                    <a:gd name="T6" fmla="*/ 3 w 86"/>
                    <a:gd name="T7" fmla="*/ 5 h 5"/>
                    <a:gd name="T8" fmla="*/ 84 w 86"/>
                    <a:gd name="T9" fmla="*/ 5 h 5"/>
                    <a:gd name="T10" fmla="*/ 86 w 86"/>
                    <a:gd name="T11" fmla="*/ 3 h 5"/>
                    <a:gd name="T12" fmla="*/ 84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6"/>
                <p:cNvSpPr/>
                <p:nvPr/>
              </p:nvSpPr>
              <p:spPr bwMode="auto">
                <a:xfrm>
                  <a:off x="3392" y="3442"/>
                  <a:ext cx="206" cy="12"/>
                </a:xfrm>
                <a:custGeom>
                  <a:avLst/>
                  <a:gdLst>
                    <a:gd name="T0" fmla="*/ 84 w 86"/>
                    <a:gd name="T1" fmla="*/ 0 h 5"/>
                    <a:gd name="T2" fmla="*/ 3 w 86"/>
                    <a:gd name="T3" fmla="*/ 0 h 5"/>
                    <a:gd name="T4" fmla="*/ 0 w 86"/>
                    <a:gd name="T5" fmla="*/ 2 h 5"/>
                    <a:gd name="T6" fmla="*/ 3 w 86"/>
                    <a:gd name="T7" fmla="*/ 5 h 5"/>
                    <a:gd name="T8" fmla="*/ 84 w 86"/>
                    <a:gd name="T9" fmla="*/ 5 h 5"/>
                    <a:gd name="T10" fmla="*/ 86 w 86"/>
                    <a:gd name="T11" fmla="*/ 2 h 5"/>
                    <a:gd name="T12" fmla="*/ 84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2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Freeform 7"/>
                <p:cNvSpPr/>
                <p:nvPr/>
              </p:nvSpPr>
              <p:spPr bwMode="auto">
                <a:xfrm>
                  <a:off x="3392" y="3375"/>
                  <a:ext cx="206" cy="14"/>
                </a:xfrm>
                <a:custGeom>
                  <a:avLst/>
                  <a:gdLst>
                    <a:gd name="T0" fmla="*/ 84 w 86"/>
                    <a:gd name="T1" fmla="*/ 0 h 6"/>
                    <a:gd name="T2" fmla="*/ 3 w 86"/>
                    <a:gd name="T3" fmla="*/ 0 h 6"/>
                    <a:gd name="T4" fmla="*/ 0 w 86"/>
                    <a:gd name="T5" fmla="*/ 3 h 6"/>
                    <a:gd name="T6" fmla="*/ 3 w 86"/>
                    <a:gd name="T7" fmla="*/ 6 h 6"/>
                    <a:gd name="T8" fmla="*/ 84 w 86"/>
                    <a:gd name="T9" fmla="*/ 6 h 6"/>
                    <a:gd name="T10" fmla="*/ 86 w 86"/>
                    <a:gd name="T11" fmla="*/ 3 h 6"/>
                    <a:gd name="T12" fmla="*/ 84 w 8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6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5"/>
                        <a:pt x="1" y="6"/>
                        <a:pt x="3" y="6"/>
                      </a:cubicBezTo>
                      <a:cubicBezTo>
                        <a:pt x="84" y="6"/>
                        <a:pt x="84" y="6"/>
                        <a:pt x="84" y="6"/>
                      </a:cubicBezTo>
                      <a:cubicBezTo>
                        <a:pt x="85" y="6"/>
                        <a:pt x="86" y="5"/>
                        <a:pt x="86" y="3"/>
                      </a:cubicBezTo>
                      <a:cubicBezTo>
                        <a:pt x="86" y="2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Freeform 8"/>
                <p:cNvSpPr>
                  <a:spLocks noEditPoints="1"/>
                </p:cNvSpPr>
                <p:nvPr/>
              </p:nvSpPr>
              <p:spPr bwMode="auto">
                <a:xfrm>
                  <a:off x="3313" y="3205"/>
                  <a:ext cx="418" cy="470"/>
                </a:xfrm>
                <a:custGeom>
                  <a:avLst/>
                  <a:gdLst>
                    <a:gd name="T0" fmla="*/ 174 w 174"/>
                    <a:gd name="T1" fmla="*/ 25 h 196"/>
                    <a:gd name="T2" fmla="*/ 149 w 174"/>
                    <a:gd name="T3" fmla="*/ 0 h 196"/>
                    <a:gd name="T4" fmla="*/ 25 w 174"/>
                    <a:gd name="T5" fmla="*/ 0 h 196"/>
                    <a:gd name="T6" fmla="*/ 25 w 174"/>
                    <a:gd name="T7" fmla="*/ 0 h 196"/>
                    <a:gd name="T8" fmla="*/ 25 w 174"/>
                    <a:gd name="T9" fmla="*/ 0 h 196"/>
                    <a:gd name="T10" fmla="*/ 0 w 174"/>
                    <a:gd name="T11" fmla="*/ 25 h 196"/>
                    <a:gd name="T12" fmla="*/ 0 w 174"/>
                    <a:gd name="T13" fmla="*/ 169 h 196"/>
                    <a:gd name="T14" fmla="*/ 2 w 174"/>
                    <a:gd name="T15" fmla="*/ 174 h 196"/>
                    <a:gd name="T16" fmla="*/ 22 w 174"/>
                    <a:gd name="T17" fmla="*/ 193 h 196"/>
                    <a:gd name="T18" fmla="*/ 31 w 174"/>
                    <a:gd name="T19" fmla="*/ 193 h 196"/>
                    <a:gd name="T20" fmla="*/ 52 w 174"/>
                    <a:gd name="T21" fmla="*/ 173 h 196"/>
                    <a:gd name="T22" fmla="*/ 73 w 174"/>
                    <a:gd name="T23" fmla="*/ 194 h 196"/>
                    <a:gd name="T24" fmla="*/ 82 w 174"/>
                    <a:gd name="T25" fmla="*/ 194 h 196"/>
                    <a:gd name="T26" fmla="*/ 104 w 174"/>
                    <a:gd name="T27" fmla="*/ 173 h 196"/>
                    <a:gd name="T28" fmla="*/ 125 w 174"/>
                    <a:gd name="T29" fmla="*/ 194 h 196"/>
                    <a:gd name="T30" fmla="*/ 130 w 174"/>
                    <a:gd name="T31" fmla="*/ 196 h 196"/>
                    <a:gd name="T32" fmla="*/ 134 w 174"/>
                    <a:gd name="T33" fmla="*/ 194 h 196"/>
                    <a:gd name="T34" fmla="*/ 153 w 174"/>
                    <a:gd name="T35" fmla="*/ 175 h 196"/>
                    <a:gd name="T36" fmla="*/ 155 w 174"/>
                    <a:gd name="T37" fmla="*/ 170 h 196"/>
                    <a:gd name="T38" fmla="*/ 155 w 174"/>
                    <a:gd name="T39" fmla="*/ 49 h 196"/>
                    <a:gd name="T40" fmla="*/ 174 w 174"/>
                    <a:gd name="T41" fmla="*/ 25 h 196"/>
                    <a:gd name="T42" fmla="*/ 130 w 174"/>
                    <a:gd name="T43" fmla="*/ 180 h 196"/>
                    <a:gd name="T44" fmla="*/ 108 w 174"/>
                    <a:gd name="T45" fmla="*/ 159 h 196"/>
                    <a:gd name="T46" fmla="*/ 99 w 174"/>
                    <a:gd name="T47" fmla="*/ 159 h 196"/>
                    <a:gd name="T48" fmla="*/ 78 w 174"/>
                    <a:gd name="T49" fmla="*/ 180 h 196"/>
                    <a:gd name="T50" fmla="*/ 57 w 174"/>
                    <a:gd name="T51" fmla="*/ 159 h 196"/>
                    <a:gd name="T52" fmla="*/ 47 w 174"/>
                    <a:gd name="T53" fmla="*/ 159 h 196"/>
                    <a:gd name="T54" fmla="*/ 27 w 174"/>
                    <a:gd name="T55" fmla="*/ 179 h 196"/>
                    <a:gd name="T56" fmla="*/ 13 w 174"/>
                    <a:gd name="T57" fmla="*/ 166 h 196"/>
                    <a:gd name="T58" fmla="*/ 13 w 174"/>
                    <a:gd name="T59" fmla="*/ 25 h 196"/>
                    <a:gd name="T60" fmla="*/ 25 w 174"/>
                    <a:gd name="T61" fmla="*/ 14 h 196"/>
                    <a:gd name="T62" fmla="*/ 25 w 174"/>
                    <a:gd name="T63" fmla="*/ 14 h 196"/>
                    <a:gd name="T64" fmla="*/ 25 w 174"/>
                    <a:gd name="T65" fmla="*/ 14 h 196"/>
                    <a:gd name="T66" fmla="*/ 25 w 174"/>
                    <a:gd name="T67" fmla="*/ 14 h 196"/>
                    <a:gd name="T68" fmla="*/ 37 w 174"/>
                    <a:gd name="T69" fmla="*/ 25 h 196"/>
                    <a:gd name="T70" fmla="*/ 25 w 174"/>
                    <a:gd name="T71" fmla="*/ 36 h 196"/>
                    <a:gd name="T72" fmla="*/ 18 w 174"/>
                    <a:gd name="T73" fmla="*/ 43 h 196"/>
                    <a:gd name="T74" fmla="*/ 25 w 174"/>
                    <a:gd name="T75" fmla="*/ 50 h 196"/>
                    <a:gd name="T76" fmla="*/ 142 w 174"/>
                    <a:gd name="T77" fmla="*/ 50 h 196"/>
                    <a:gd name="T78" fmla="*/ 142 w 174"/>
                    <a:gd name="T79" fmla="*/ 168 h 196"/>
                    <a:gd name="T80" fmla="*/ 130 w 174"/>
                    <a:gd name="T81" fmla="*/ 180 h 196"/>
                    <a:gd name="T82" fmla="*/ 149 w 174"/>
                    <a:gd name="T83" fmla="*/ 36 h 196"/>
                    <a:gd name="T84" fmla="*/ 47 w 174"/>
                    <a:gd name="T85" fmla="*/ 36 h 196"/>
                    <a:gd name="T86" fmla="*/ 50 w 174"/>
                    <a:gd name="T87" fmla="*/ 25 h 196"/>
                    <a:gd name="T88" fmla="*/ 47 w 174"/>
                    <a:gd name="T89" fmla="*/ 14 h 196"/>
                    <a:gd name="T90" fmla="*/ 149 w 174"/>
                    <a:gd name="T91" fmla="*/ 14 h 196"/>
                    <a:gd name="T92" fmla="*/ 161 w 174"/>
                    <a:gd name="T93" fmla="*/ 25 h 196"/>
                    <a:gd name="T94" fmla="*/ 149 w 174"/>
                    <a:gd name="T95" fmla="*/ 3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4" h="196">
                      <a:moveTo>
                        <a:pt x="174" y="25"/>
                      </a:moveTo>
                      <a:cubicBezTo>
                        <a:pt x="174" y="11"/>
                        <a:pt x="163" y="0"/>
                        <a:pt x="149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71"/>
                        <a:pt x="1" y="172"/>
                        <a:pt x="2" y="174"/>
                      </a:cubicBezTo>
                      <a:cubicBezTo>
                        <a:pt x="22" y="193"/>
                        <a:pt x="22" y="193"/>
                        <a:pt x="22" y="193"/>
                      </a:cubicBezTo>
                      <a:cubicBezTo>
                        <a:pt x="25" y="196"/>
                        <a:pt x="29" y="196"/>
                        <a:pt x="31" y="193"/>
                      </a:cubicBezTo>
                      <a:cubicBezTo>
                        <a:pt x="52" y="173"/>
                        <a:pt x="52" y="173"/>
                        <a:pt x="52" y="173"/>
                      </a:cubicBezTo>
                      <a:cubicBezTo>
                        <a:pt x="73" y="194"/>
                        <a:pt x="73" y="194"/>
                        <a:pt x="73" y="194"/>
                      </a:cubicBezTo>
                      <a:cubicBezTo>
                        <a:pt x="76" y="196"/>
                        <a:pt x="80" y="196"/>
                        <a:pt x="82" y="194"/>
                      </a:cubicBezTo>
                      <a:cubicBezTo>
                        <a:pt x="104" y="173"/>
                        <a:pt x="104" y="173"/>
                        <a:pt x="104" y="173"/>
                      </a:cubicBezTo>
                      <a:cubicBezTo>
                        <a:pt x="125" y="194"/>
                        <a:pt x="125" y="194"/>
                        <a:pt x="125" y="194"/>
                      </a:cubicBezTo>
                      <a:cubicBezTo>
                        <a:pt x="126" y="195"/>
                        <a:pt x="128" y="196"/>
                        <a:pt x="130" y="196"/>
                      </a:cubicBezTo>
                      <a:cubicBezTo>
                        <a:pt x="131" y="196"/>
                        <a:pt x="133" y="195"/>
                        <a:pt x="134" y="194"/>
                      </a:cubicBezTo>
                      <a:cubicBezTo>
                        <a:pt x="153" y="175"/>
                        <a:pt x="153" y="175"/>
                        <a:pt x="153" y="175"/>
                      </a:cubicBezTo>
                      <a:cubicBezTo>
                        <a:pt x="155" y="174"/>
                        <a:pt x="155" y="172"/>
                        <a:pt x="155" y="170"/>
                      </a:cubicBezTo>
                      <a:cubicBezTo>
                        <a:pt x="155" y="49"/>
                        <a:pt x="155" y="49"/>
                        <a:pt x="155" y="49"/>
                      </a:cubicBezTo>
                      <a:cubicBezTo>
                        <a:pt x="166" y="46"/>
                        <a:pt x="174" y="36"/>
                        <a:pt x="174" y="25"/>
                      </a:cubicBezTo>
                      <a:close/>
                      <a:moveTo>
                        <a:pt x="130" y="180"/>
                      </a:moveTo>
                      <a:cubicBezTo>
                        <a:pt x="108" y="159"/>
                        <a:pt x="108" y="159"/>
                        <a:pt x="108" y="159"/>
                      </a:cubicBezTo>
                      <a:cubicBezTo>
                        <a:pt x="106" y="157"/>
                        <a:pt x="102" y="157"/>
                        <a:pt x="99" y="159"/>
                      </a:cubicBezTo>
                      <a:cubicBezTo>
                        <a:pt x="78" y="180"/>
                        <a:pt x="78" y="180"/>
                        <a:pt x="78" y="180"/>
                      </a:cubicBezTo>
                      <a:cubicBezTo>
                        <a:pt x="57" y="159"/>
                        <a:pt x="57" y="159"/>
                        <a:pt x="57" y="159"/>
                      </a:cubicBezTo>
                      <a:cubicBezTo>
                        <a:pt x="54" y="157"/>
                        <a:pt x="50" y="157"/>
                        <a:pt x="47" y="159"/>
                      </a:cubicBezTo>
                      <a:cubicBezTo>
                        <a:pt x="27" y="179"/>
                        <a:pt x="27" y="179"/>
                        <a:pt x="27" y="179"/>
                      </a:cubicBezTo>
                      <a:cubicBezTo>
                        <a:pt x="13" y="166"/>
                        <a:pt x="13" y="166"/>
                        <a:pt x="13" y="166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19"/>
                        <a:pt x="18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32" y="14"/>
                        <a:pt x="37" y="19"/>
                        <a:pt x="37" y="25"/>
                      </a:cubicBezTo>
                      <a:cubicBezTo>
                        <a:pt x="37" y="31"/>
                        <a:pt x="32" y="36"/>
                        <a:pt x="25" y="36"/>
                      </a:cubicBezTo>
                      <a:cubicBezTo>
                        <a:pt x="21" y="36"/>
                        <a:pt x="18" y="39"/>
                        <a:pt x="18" y="43"/>
                      </a:cubicBezTo>
                      <a:cubicBezTo>
                        <a:pt x="18" y="47"/>
                        <a:pt x="21" y="50"/>
                        <a:pt x="25" y="50"/>
                      </a:cubicBezTo>
                      <a:cubicBezTo>
                        <a:pt x="142" y="50"/>
                        <a:pt x="142" y="50"/>
                        <a:pt x="142" y="50"/>
                      </a:cubicBezTo>
                      <a:cubicBezTo>
                        <a:pt x="142" y="168"/>
                        <a:pt x="142" y="168"/>
                        <a:pt x="142" y="168"/>
                      </a:cubicBezTo>
                      <a:lnTo>
                        <a:pt x="130" y="180"/>
                      </a:lnTo>
                      <a:close/>
                      <a:moveTo>
                        <a:pt x="149" y="36"/>
                      </a:move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9" y="33"/>
                        <a:pt x="50" y="29"/>
                        <a:pt x="50" y="25"/>
                      </a:cubicBezTo>
                      <a:cubicBezTo>
                        <a:pt x="50" y="21"/>
                        <a:pt x="49" y="17"/>
                        <a:pt x="47" y="14"/>
                      </a:cubicBezTo>
                      <a:cubicBezTo>
                        <a:pt x="149" y="14"/>
                        <a:pt x="149" y="14"/>
                        <a:pt x="149" y="14"/>
                      </a:cubicBezTo>
                      <a:cubicBezTo>
                        <a:pt x="155" y="14"/>
                        <a:pt x="161" y="19"/>
                        <a:pt x="161" y="25"/>
                      </a:cubicBezTo>
                      <a:cubicBezTo>
                        <a:pt x="161" y="31"/>
                        <a:pt x="155" y="36"/>
                        <a:pt x="149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6" name="组合 45"/>
            <p:cNvGrpSpPr/>
            <p:nvPr/>
          </p:nvGrpSpPr>
          <p:grpSpPr>
            <a:xfrm>
              <a:off x="3526104" y="2803349"/>
              <a:ext cx="1271434" cy="1271434"/>
              <a:chOff x="3621344" y="3408398"/>
              <a:chExt cx="1007417" cy="1007417"/>
            </a:xfrm>
          </p:grpSpPr>
          <p:sp>
            <p:nvSpPr>
              <p:cNvPr id="63" name="任意多边形 62"/>
              <p:cNvSpPr/>
              <p:nvPr/>
            </p:nvSpPr>
            <p:spPr>
              <a:xfrm>
                <a:off x="3621344" y="3408398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4" name="Group 11"/>
              <p:cNvGrpSpPr>
                <a:grpSpLocks noChangeAspect="1"/>
              </p:cNvGrpSpPr>
              <p:nvPr/>
            </p:nvGrpSpPr>
            <p:grpSpPr bwMode="auto">
              <a:xfrm>
                <a:off x="3916411" y="3654075"/>
                <a:ext cx="417282" cy="524392"/>
                <a:chOff x="2398" y="2256"/>
                <a:chExt cx="374" cy="470"/>
              </a:xfrm>
              <a:solidFill>
                <a:schemeClr val="bg1"/>
              </a:solidFill>
            </p:grpSpPr>
            <p:sp>
              <p:nvSpPr>
                <p:cNvPr id="65" name="Freeform 12"/>
                <p:cNvSpPr/>
                <p:nvPr/>
              </p:nvSpPr>
              <p:spPr bwMode="auto">
                <a:xfrm>
                  <a:off x="2478" y="2558"/>
                  <a:ext cx="207" cy="12"/>
                </a:xfrm>
                <a:custGeom>
                  <a:avLst/>
                  <a:gdLst>
                    <a:gd name="T0" fmla="*/ 83 w 86"/>
                    <a:gd name="T1" fmla="*/ 0 h 5"/>
                    <a:gd name="T2" fmla="*/ 2 w 86"/>
                    <a:gd name="T3" fmla="*/ 0 h 5"/>
                    <a:gd name="T4" fmla="*/ 0 w 86"/>
                    <a:gd name="T5" fmla="*/ 3 h 5"/>
                    <a:gd name="T6" fmla="*/ 2 w 86"/>
                    <a:gd name="T7" fmla="*/ 5 h 5"/>
                    <a:gd name="T8" fmla="*/ 83 w 86"/>
                    <a:gd name="T9" fmla="*/ 5 h 5"/>
                    <a:gd name="T10" fmla="*/ 86 w 86"/>
                    <a:gd name="T11" fmla="*/ 3 h 5"/>
                    <a:gd name="T12" fmla="*/ 83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13"/>
                <p:cNvSpPr/>
                <p:nvPr/>
              </p:nvSpPr>
              <p:spPr bwMode="auto">
                <a:xfrm>
                  <a:off x="2478" y="2505"/>
                  <a:ext cx="207" cy="12"/>
                </a:xfrm>
                <a:custGeom>
                  <a:avLst/>
                  <a:gdLst>
                    <a:gd name="T0" fmla="*/ 83 w 86"/>
                    <a:gd name="T1" fmla="*/ 0 h 5"/>
                    <a:gd name="T2" fmla="*/ 2 w 86"/>
                    <a:gd name="T3" fmla="*/ 0 h 5"/>
                    <a:gd name="T4" fmla="*/ 0 w 86"/>
                    <a:gd name="T5" fmla="*/ 3 h 5"/>
                    <a:gd name="T6" fmla="*/ 2 w 86"/>
                    <a:gd name="T7" fmla="*/ 5 h 5"/>
                    <a:gd name="T8" fmla="*/ 83 w 86"/>
                    <a:gd name="T9" fmla="*/ 5 h 5"/>
                    <a:gd name="T10" fmla="*/ 86 w 86"/>
                    <a:gd name="T11" fmla="*/ 3 h 5"/>
                    <a:gd name="T12" fmla="*/ 83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14"/>
                <p:cNvSpPr/>
                <p:nvPr/>
              </p:nvSpPr>
              <p:spPr bwMode="auto">
                <a:xfrm>
                  <a:off x="2478" y="2452"/>
                  <a:ext cx="207" cy="12"/>
                </a:xfrm>
                <a:custGeom>
                  <a:avLst/>
                  <a:gdLst>
                    <a:gd name="T0" fmla="*/ 83 w 86"/>
                    <a:gd name="T1" fmla="*/ 0 h 5"/>
                    <a:gd name="T2" fmla="*/ 2 w 86"/>
                    <a:gd name="T3" fmla="*/ 0 h 5"/>
                    <a:gd name="T4" fmla="*/ 0 w 86"/>
                    <a:gd name="T5" fmla="*/ 3 h 5"/>
                    <a:gd name="T6" fmla="*/ 2 w 86"/>
                    <a:gd name="T7" fmla="*/ 5 h 5"/>
                    <a:gd name="T8" fmla="*/ 83 w 86"/>
                    <a:gd name="T9" fmla="*/ 5 h 5"/>
                    <a:gd name="T10" fmla="*/ 86 w 86"/>
                    <a:gd name="T11" fmla="*/ 3 h 5"/>
                    <a:gd name="T12" fmla="*/ 83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Freeform 15"/>
                <p:cNvSpPr/>
                <p:nvPr/>
              </p:nvSpPr>
              <p:spPr bwMode="auto">
                <a:xfrm>
                  <a:off x="2478" y="2402"/>
                  <a:ext cx="101" cy="12"/>
                </a:xfrm>
                <a:custGeom>
                  <a:avLst/>
                  <a:gdLst>
                    <a:gd name="T0" fmla="*/ 2 w 42"/>
                    <a:gd name="T1" fmla="*/ 5 h 5"/>
                    <a:gd name="T2" fmla="*/ 39 w 42"/>
                    <a:gd name="T3" fmla="*/ 5 h 5"/>
                    <a:gd name="T4" fmla="*/ 42 w 42"/>
                    <a:gd name="T5" fmla="*/ 2 h 5"/>
                    <a:gd name="T6" fmla="*/ 39 w 42"/>
                    <a:gd name="T7" fmla="*/ 0 h 5"/>
                    <a:gd name="T8" fmla="*/ 2 w 42"/>
                    <a:gd name="T9" fmla="*/ 0 h 5"/>
                    <a:gd name="T10" fmla="*/ 0 w 42"/>
                    <a:gd name="T11" fmla="*/ 2 h 5"/>
                    <a:gd name="T12" fmla="*/ 2 w 42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5">
                      <a:moveTo>
                        <a:pt x="2" y="5"/>
                      </a:move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41" y="5"/>
                        <a:pt x="42" y="4"/>
                        <a:pt x="42" y="2"/>
                      </a:cubicBezTo>
                      <a:cubicBezTo>
                        <a:pt x="42" y="1"/>
                        <a:pt x="41" y="0"/>
                        <a:pt x="39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16"/>
                <p:cNvSpPr>
                  <a:spLocks noEditPoints="1"/>
                </p:cNvSpPr>
                <p:nvPr/>
              </p:nvSpPr>
              <p:spPr bwMode="auto">
                <a:xfrm>
                  <a:off x="2398" y="2256"/>
                  <a:ext cx="374" cy="470"/>
                </a:xfrm>
                <a:custGeom>
                  <a:avLst/>
                  <a:gdLst>
                    <a:gd name="T0" fmla="*/ 153 w 155"/>
                    <a:gd name="T1" fmla="*/ 31 h 196"/>
                    <a:gd name="T2" fmla="*/ 125 w 155"/>
                    <a:gd name="T3" fmla="*/ 2 h 196"/>
                    <a:gd name="T4" fmla="*/ 120 w 155"/>
                    <a:gd name="T5" fmla="*/ 0 h 196"/>
                    <a:gd name="T6" fmla="*/ 6 w 155"/>
                    <a:gd name="T7" fmla="*/ 0 h 196"/>
                    <a:gd name="T8" fmla="*/ 0 w 155"/>
                    <a:gd name="T9" fmla="*/ 7 h 196"/>
                    <a:gd name="T10" fmla="*/ 0 w 155"/>
                    <a:gd name="T11" fmla="*/ 169 h 196"/>
                    <a:gd name="T12" fmla="*/ 2 w 155"/>
                    <a:gd name="T13" fmla="*/ 174 h 196"/>
                    <a:gd name="T14" fmla="*/ 22 w 155"/>
                    <a:gd name="T15" fmla="*/ 193 h 196"/>
                    <a:gd name="T16" fmla="*/ 31 w 155"/>
                    <a:gd name="T17" fmla="*/ 193 h 196"/>
                    <a:gd name="T18" fmla="*/ 52 w 155"/>
                    <a:gd name="T19" fmla="*/ 173 h 196"/>
                    <a:gd name="T20" fmla="*/ 73 w 155"/>
                    <a:gd name="T21" fmla="*/ 194 h 196"/>
                    <a:gd name="T22" fmla="*/ 82 w 155"/>
                    <a:gd name="T23" fmla="*/ 194 h 196"/>
                    <a:gd name="T24" fmla="*/ 103 w 155"/>
                    <a:gd name="T25" fmla="*/ 173 h 196"/>
                    <a:gd name="T26" fmla="*/ 125 w 155"/>
                    <a:gd name="T27" fmla="*/ 194 h 196"/>
                    <a:gd name="T28" fmla="*/ 129 w 155"/>
                    <a:gd name="T29" fmla="*/ 196 h 196"/>
                    <a:gd name="T30" fmla="*/ 134 w 155"/>
                    <a:gd name="T31" fmla="*/ 194 h 196"/>
                    <a:gd name="T32" fmla="*/ 153 w 155"/>
                    <a:gd name="T33" fmla="*/ 175 h 196"/>
                    <a:gd name="T34" fmla="*/ 155 w 155"/>
                    <a:gd name="T35" fmla="*/ 170 h 196"/>
                    <a:gd name="T36" fmla="*/ 155 w 155"/>
                    <a:gd name="T37" fmla="*/ 35 h 196"/>
                    <a:gd name="T38" fmla="*/ 153 w 155"/>
                    <a:gd name="T39" fmla="*/ 31 h 196"/>
                    <a:gd name="T40" fmla="*/ 129 w 155"/>
                    <a:gd name="T41" fmla="*/ 180 h 196"/>
                    <a:gd name="T42" fmla="*/ 108 w 155"/>
                    <a:gd name="T43" fmla="*/ 159 h 196"/>
                    <a:gd name="T44" fmla="*/ 99 w 155"/>
                    <a:gd name="T45" fmla="*/ 159 h 196"/>
                    <a:gd name="T46" fmla="*/ 77 w 155"/>
                    <a:gd name="T47" fmla="*/ 180 h 196"/>
                    <a:gd name="T48" fmla="*/ 56 w 155"/>
                    <a:gd name="T49" fmla="*/ 159 h 196"/>
                    <a:gd name="T50" fmla="*/ 52 w 155"/>
                    <a:gd name="T51" fmla="*/ 157 h 196"/>
                    <a:gd name="T52" fmla="*/ 47 w 155"/>
                    <a:gd name="T53" fmla="*/ 159 h 196"/>
                    <a:gd name="T54" fmla="*/ 26 w 155"/>
                    <a:gd name="T55" fmla="*/ 179 h 196"/>
                    <a:gd name="T56" fmla="*/ 13 w 155"/>
                    <a:gd name="T57" fmla="*/ 166 h 196"/>
                    <a:gd name="T58" fmla="*/ 13 w 155"/>
                    <a:gd name="T59" fmla="*/ 14 h 196"/>
                    <a:gd name="T60" fmla="*/ 116 w 155"/>
                    <a:gd name="T61" fmla="*/ 14 h 196"/>
                    <a:gd name="T62" fmla="*/ 116 w 155"/>
                    <a:gd name="T63" fmla="*/ 35 h 196"/>
                    <a:gd name="T64" fmla="*/ 120 w 155"/>
                    <a:gd name="T65" fmla="*/ 39 h 196"/>
                    <a:gd name="T66" fmla="*/ 142 w 155"/>
                    <a:gd name="T67" fmla="*/ 39 h 196"/>
                    <a:gd name="T68" fmla="*/ 142 w 155"/>
                    <a:gd name="T69" fmla="*/ 168 h 196"/>
                    <a:gd name="T70" fmla="*/ 129 w 155"/>
                    <a:gd name="T71" fmla="*/ 18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5" h="196">
                      <a:moveTo>
                        <a:pt x="153" y="31"/>
                      </a:moveTo>
                      <a:cubicBezTo>
                        <a:pt x="125" y="2"/>
                        <a:pt x="125" y="2"/>
                        <a:pt x="125" y="2"/>
                      </a:cubicBezTo>
                      <a:cubicBezTo>
                        <a:pt x="123" y="1"/>
                        <a:pt x="122" y="0"/>
                        <a:pt x="12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71"/>
                        <a:pt x="0" y="172"/>
                        <a:pt x="2" y="174"/>
                      </a:cubicBezTo>
                      <a:cubicBezTo>
                        <a:pt x="22" y="193"/>
                        <a:pt x="22" y="193"/>
                        <a:pt x="22" y="193"/>
                      </a:cubicBezTo>
                      <a:cubicBezTo>
                        <a:pt x="24" y="196"/>
                        <a:pt x="28" y="196"/>
                        <a:pt x="31" y="193"/>
                      </a:cubicBezTo>
                      <a:cubicBezTo>
                        <a:pt x="52" y="173"/>
                        <a:pt x="52" y="173"/>
                        <a:pt x="52" y="173"/>
                      </a:cubicBezTo>
                      <a:cubicBezTo>
                        <a:pt x="73" y="194"/>
                        <a:pt x="73" y="194"/>
                        <a:pt x="73" y="194"/>
                      </a:cubicBezTo>
                      <a:cubicBezTo>
                        <a:pt x="75" y="196"/>
                        <a:pt x="80" y="196"/>
                        <a:pt x="82" y="194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125" y="194"/>
                        <a:pt x="125" y="194"/>
                        <a:pt x="125" y="194"/>
                      </a:cubicBezTo>
                      <a:cubicBezTo>
                        <a:pt x="126" y="195"/>
                        <a:pt x="128" y="196"/>
                        <a:pt x="129" y="196"/>
                      </a:cubicBezTo>
                      <a:cubicBezTo>
                        <a:pt x="131" y="196"/>
                        <a:pt x="133" y="195"/>
                        <a:pt x="134" y="194"/>
                      </a:cubicBezTo>
                      <a:cubicBezTo>
                        <a:pt x="153" y="175"/>
                        <a:pt x="153" y="175"/>
                        <a:pt x="153" y="175"/>
                      </a:cubicBezTo>
                      <a:cubicBezTo>
                        <a:pt x="154" y="174"/>
                        <a:pt x="155" y="172"/>
                        <a:pt x="155" y="170"/>
                      </a:cubicBezTo>
                      <a:cubicBezTo>
                        <a:pt x="155" y="35"/>
                        <a:pt x="155" y="35"/>
                        <a:pt x="155" y="35"/>
                      </a:cubicBezTo>
                      <a:cubicBezTo>
                        <a:pt x="155" y="34"/>
                        <a:pt x="155" y="32"/>
                        <a:pt x="153" y="31"/>
                      </a:cubicBezTo>
                      <a:close/>
                      <a:moveTo>
                        <a:pt x="129" y="180"/>
                      </a:moveTo>
                      <a:cubicBezTo>
                        <a:pt x="108" y="159"/>
                        <a:pt x="108" y="159"/>
                        <a:pt x="108" y="159"/>
                      </a:cubicBezTo>
                      <a:cubicBezTo>
                        <a:pt x="105" y="157"/>
                        <a:pt x="101" y="157"/>
                        <a:pt x="99" y="159"/>
                      </a:cubicBezTo>
                      <a:cubicBezTo>
                        <a:pt x="77" y="180"/>
                        <a:pt x="77" y="180"/>
                        <a:pt x="77" y="180"/>
                      </a:cubicBezTo>
                      <a:cubicBezTo>
                        <a:pt x="56" y="159"/>
                        <a:pt x="56" y="159"/>
                        <a:pt x="56" y="159"/>
                      </a:cubicBezTo>
                      <a:cubicBezTo>
                        <a:pt x="55" y="158"/>
                        <a:pt x="53" y="157"/>
                        <a:pt x="52" y="157"/>
                      </a:cubicBezTo>
                      <a:cubicBezTo>
                        <a:pt x="50" y="157"/>
                        <a:pt x="48" y="158"/>
                        <a:pt x="47" y="159"/>
                      </a:cubicBezTo>
                      <a:cubicBezTo>
                        <a:pt x="26" y="179"/>
                        <a:pt x="26" y="179"/>
                        <a:pt x="26" y="179"/>
                      </a:cubicBezTo>
                      <a:cubicBezTo>
                        <a:pt x="13" y="166"/>
                        <a:pt x="13" y="166"/>
                        <a:pt x="13" y="166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6" y="14"/>
                        <a:pt x="116" y="14"/>
                        <a:pt x="116" y="14"/>
                      </a:cubicBezTo>
                      <a:cubicBezTo>
                        <a:pt x="116" y="35"/>
                        <a:pt x="116" y="35"/>
                        <a:pt x="116" y="35"/>
                      </a:cubicBezTo>
                      <a:cubicBezTo>
                        <a:pt x="116" y="38"/>
                        <a:pt x="118" y="39"/>
                        <a:pt x="120" y="39"/>
                      </a:cubicBezTo>
                      <a:cubicBezTo>
                        <a:pt x="142" y="39"/>
                        <a:pt x="142" y="39"/>
                        <a:pt x="142" y="39"/>
                      </a:cubicBezTo>
                      <a:cubicBezTo>
                        <a:pt x="142" y="168"/>
                        <a:pt x="142" y="168"/>
                        <a:pt x="142" y="168"/>
                      </a:cubicBezTo>
                      <a:lnTo>
                        <a:pt x="129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" name="组合 46"/>
            <p:cNvGrpSpPr/>
            <p:nvPr/>
          </p:nvGrpSpPr>
          <p:grpSpPr>
            <a:xfrm>
              <a:off x="5452593" y="876860"/>
              <a:ext cx="1271434" cy="1271434"/>
              <a:chOff x="5147792" y="1881950"/>
              <a:chExt cx="1007417" cy="1007417"/>
            </a:xfrm>
          </p:grpSpPr>
          <p:sp>
            <p:nvSpPr>
              <p:cNvPr id="55" name="任意多边形 54"/>
              <p:cNvSpPr/>
              <p:nvPr/>
            </p:nvSpPr>
            <p:spPr>
              <a:xfrm>
                <a:off x="5147792" y="1881950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6" name="Group 19"/>
              <p:cNvGrpSpPr>
                <a:grpSpLocks noChangeAspect="1"/>
              </p:cNvGrpSpPr>
              <p:nvPr/>
            </p:nvGrpSpPr>
            <p:grpSpPr bwMode="auto">
              <a:xfrm>
                <a:off x="5388004" y="2104695"/>
                <a:ext cx="532201" cy="524391"/>
                <a:chOff x="3869" y="1065"/>
                <a:chExt cx="477" cy="470"/>
              </a:xfrm>
              <a:solidFill>
                <a:schemeClr val="bg1"/>
              </a:solidFill>
            </p:grpSpPr>
            <p:sp>
              <p:nvSpPr>
                <p:cNvPr id="57" name="Freeform 20"/>
                <p:cNvSpPr/>
                <p:nvPr/>
              </p:nvSpPr>
              <p:spPr bwMode="auto">
                <a:xfrm>
                  <a:off x="3936" y="1411"/>
                  <a:ext cx="211" cy="14"/>
                </a:xfrm>
                <a:custGeom>
                  <a:avLst/>
                  <a:gdLst>
                    <a:gd name="T0" fmla="*/ 86 w 88"/>
                    <a:gd name="T1" fmla="*/ 0 h 6"/>
                    <a:gd name="T2" fmla="*/ 3 w 88"/>
                    <a:gd name="T3" fmla="*/ 0 h 6"/>
                    <a:gd name="T4" fmla="*/ 0 w 88"/>
                    <a:gd name="T5" fmla="*/ 3 h 6"/>
                    <a:gd name="T6" fmla="*/ 3 w 88"/>
                    <a:gd name="T7" fmla="*/ 6 h 6"/>
                    <a:gd name="T8" fmla="*/ 86 w 88"/>
                    <a:gd name="T9" fmla="*/ 6 h 6"/>
                    <a:gd name="T10" fmla="*/ 88 w 88"/>
                    <a:gd name="T11" fmla="*/ 3 h 6"/>
                    <a:gd name="T12" fmla="*/ 86 w 88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5"/>
                        <a:pt x="1" y="6"/>
                        <a:pt x="3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8" y="5"/>
                        <a:pt x="88" y="3"/>
                      </a:cubicBezTo>
                      <a:cubicBezTo>
                        <a:pt x="88" y="2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Freeform 21"/>
                <p:cNvSpPr/>
                <p:nvPr/>
              </p:nvSpPr>
              <p:spPr bwMode="auto">
                <a:xfrm>
                  <a:off x="3936" y="1358"/>
                  <a:ext cx="211" cy="12"/>
                </a:xfrm>
                <a:custGeom>
                  <a:avLst/>
                  <a:gdLst>
                    <a:gd name="T0" fmla="*/ 86 w 88"/>
                    <a:gd name="T1" fmla="*/ 0 h 5"/>
                    <a:gd name="T2" fmla="*/ 3 w 88"/>
                    <a:gd name="T3" fmla="*/ 0 h 5"/>
                    <a:gd name="T4" fmla="*/ 0 w 88"/>
                    <a:gd name="T5" fmla="*/ 3 h 5"/>
                    <a:gd name="T6" fmla="*/ 3 w 88"/>
                    <a:gd name="T7" fmla="*/ 5 h 5"/>
                    <a:gd name="T8" fmla="*/ 86 w 88"/>
                    <a:gd name="T9" fmla="*/ 5 h 5"/>
                    <a:gd name="T10" fmla="*/ 88 w 88"/>
                    <a:gd name="T11" fmla="*/ 3 h 5"/>
                    <a:gd name="T12" fmla="*/ 86 w 88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5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6" y="5"/>
                        <a:pt x="86" y="5"/>
                        <a:pt x="86" y="5"/>
                      </a:cubicBezTo>
                      <a:cubicBezTo>
                        <a:pt x="87" y="5"/>
                        <a:pt x="88" y="4"/>
                        <a:pt x="88" y="3"/>
                      </a:cubicBezTo>
                      <a:cubicBezTo>
                        <a:pt x="88" y="1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22"/>
                <p:cNvSpPr/>
                <p:nvPr/>
              </p:nvSpPr>
              <p:spPr bwMode="auto">
                <a:xfrm>
                  <a:off x="3936" y="1303"/>
                  <a:ext cx="211" cy="14"/>
                </a:xfrm>
                <a:custGeom>
                  <a:avLst/>
                  <a:gdLst>
                    <a:gd name="T0" fmla="*/ 86 w 88"/>
                    <a:gd name="T1" fmla="*/ 0 h 6"/>
                    <a:gd name="T2" fmla="*/ 3 w 88"/>
                    <a:gd name="T3" fmla="*/ 0 h 6"/>
                    <a:gd name="T4" fmla="*/ 0 w 88"/>
                    <a:gd name="T5" fmla="*/ 3 h 6"/>
                    <a:gd name="T6" fmla="*/ 3 w 88"/>
                    <a:gd name="T7" fmla="*/ 6 h 6"/>
                    <a:gd name="T8" fmla="*/ 86 w 88"/>
                    <a:gd name="T9" fmla="*/ 6 h 6"/>
                    <a:gd name="T10" fmla="*/ 88 w 88"/>
                    <a:gd name="T11" fmla="*/ 3 h 6"/>
                    <a:gd name="T12" fmla="*/ 86 w 88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8" y="4"/>
                        <a:pt x="88" y="3"/>
                      </a:cubicBezTo>
                      <a:cubicBezTo>
                        <a:pt x="88" y="1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23"/>
                <p:cNvSpPr/>
                <p:nvPr/>
              </p:nvSpPr>
              <p:spPr bwMode="auto">
                <a:xfrm>
                  <a:off x="3936" y="1250"/>
                  <a:ext cx="103" cy="14"/>
                </a:xfrm>
                <a:custGeom>
                  <a:avLst/>
                  <a:gdLst>
                    <a:gd name="T0" fmla="*/ 3 w 43"/>
                    <a:gd name="T1" fmla="*/ 6 h 6"/>
                    <a:gd name="T2" fmla="*/ 41 w 43"/>
                    <a:gd name="T3" fmla="*/ 6 h 6"/>
                    <a:gd name="T4" fmla="*/ 43 w 43"/>
                    <a:gd name="T5" fmla="*/ 3 h 6"/>
                    <a:gd name="T6" fmla="*/ 41 w 43"/>
                    <a:gd name="T7" fmla="*/ 0 h 6"/>
                    <a:gd name="T8" fmla="*/ 3 w 43"/>
                    <a:gd name="T9" fmla="*/ 0 h 6"/>
                    <a:gd name="T10" fmla="*/ 0 w 43"/>
                    <a:gd name="T11" fmla="*/ 3 h 6"/>
                    <a:gd name="T12" fmla="*/ 3 w 43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6">
                      <a:moveTo>
                        <a:pt x="3" y="6"/>
                      </a:move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3" y="4"/>
                        <a:pt x="43" y="3"/>
                      </a:cubicBezTo>
                      <a:cubicBezTo>
                        <a:pt x="43" y="1"/>
                        <a:pt x="42" y="0"/>
                        <a:pt x="4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24"/>
                <p:cNvSpPr>
                  <a:spLocks noEditPoints="1"/>
                </p:cNvSpPr>
                <p:nvPr/>
              </p:nvSpPr>
              <p:spPr bwMode="auto">
                <a:xfrm>
                  <a:off x="3869" y="1065"/>
                  <a:ext cx="345" cy="470"/>
                </a:xfrm>
                <a:custGeom>
                  <a:avLst/>
                  <a:gdLst>
                    <a:gd name="T0" fmla="*/ 116 w 144"/>
                    <a:gd name="T1" fmla="*/ 2 h 196"/>
                    <a:gd name="T2" fmla="*/ 111 w 144"/>
                    <a:gd name="T3" fmla="*/ 0 h 196"/>
                    <a:gd name="T4" fmla="*/ 7 w 144"/>
                    <a:gd name="T5" fmla="*/ 0 h 196"/>
                    <a:gd name="T6" fmla="*/ 0 w 144"/>
                    <a:gd name="T7" fmla="*/ 7 h 196"/>
                    <a:gd name="T8" fmla="*/ 0 w 144"/>
                    <a:gd name="T9" fmla="*/ 189 h 196"/>
                    <a:gd name="T10" fmla="*/ 7 w 144"/>
                    <a:gd name="T11" fmla="*/ 196 h 196"/>
                    <a:gd name="T12" fmla="*/ 138 w 144"/>
                    <a:gd name="T13" fmla="*/ 196 h 196"/>
                    <a:gd name="T14" fmla="*/ 144 w 144"/>
                    <a:gd name="T15" fmla="*/ 189 h 196"/>
                    <a:gd name="T16" fmla="*/ 144 w 144"/>
                    <a:gd name="T17" fmla="*/ 33 h 196"/>
                    <a:gd name="T18" fmla="*/ 142 w 144"/>
                    <a:gd name="T19" fmla="*/ 28 h 196"/>
                    <a:gd name="T20" fmla="*/ 116 w 144"/>
                    <a:gd name="T21" fmla="*/ 2 h 196"/>
                    <a:gd name="T22" fmla="*/ 13 w 144"/>
                    <a:gd name="T23" fmla="*/ 182 h 196"/>
                    <a:gd name="T24" fmla="*/ 13 w 144"/>
                    <a:gd name="T25" fmla="*/ 13 h 196"/>
                    <a:gd name="T26" fmla="*/ 104 w 144"/>
                    <a:gd name="T27" fmla="*/ 13 h 196"/>
                    <a:gd name="T28" fmla="*/ 104 w 144"/>
                    <a:gd name="T29" fmla="*/ 36 h 196"/>
                    <a:gd name="T30" fmla="*/ 108 w 144"/>
                    <a:gd name="T31" fmla="*/ 40 h 196"/>
                    <a:gd name="T32" fmla="*/ 131 w 144"/>
                    <a:gd name="T33" fmla="*/ 40 h 196"/>
                    <a:gd name="T34" fmla="*/ 131 w 144"/>
                    <a:gd name="T35" fmla="*/ 182 h 196"/>
                    <a:gd name="T36" fmla="*/ 13 w 144"/>
                    <a:gd name="T37" fmla="*/ 18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4" h="196">
                      <a:moveTo>
                        <a:pt x="116" y="2"/>
                      </a:moveTo>
                      <a:cubicBezTo>
                        <a:pt x="115" y="1"/>
                        <a:pt x="113" y="0"/>
                        <a:pt x="111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89"/>
                        <a:pt x="0" y="189"/>
                        <a:pt x="0" y="189"/>
                      </a:cubicBezTo>
                      <a:cubicBezTo>
                        <a:pt x="0" y="193"/>
                        <a:pt x="3" y="196"/>
                        <a:pt x="7" y="196"/>
                      </a:cubicBezTo>
                      <a:cubicBezTo>
                        <a:pt x="138" y="196"/>
                        <a:pt x="138" y="196"/>
                        <a:pt x="138" y="196"/>
                      </a:cubicBezTo>
                      <a:cubicBezTo>
                        <a:pt x="141" y="196"/>
                        <a:pt x="144" y="193"/>
                        <a:pt x="144" y="189"/>
                      </a:cubicBezTo>
                      <a:cubicBezTo>
                        <a:pt x="144" y="33"/>
                        <a:pt x="144" y="33"/>
                        <a:pt x="144" y="33"/>
                      </a:cubicBezTo>
                      <a:cubicBezTo>
                        <a:pt x="144" y="31"/>
                        <a:pt x="144" y="29"/>
                        <a:pt x="142" y="28"/>
                      </a:cubicBezTo>
                      <a:lnTo>
                        <a:pt x="116" y="2"/>
                      </a:lnTo>
                      <a:close/>
                      <a:moveTo>
                        <a:pt x="13" y="182"/>
                      </a:move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8"/>
                        <a:pt x="106" y="40"/>
                        <a:pt x="108" y="40"/>
                      </a:cubicBezTo>
                      <a:cubicBezTo>
                        <a:pt x="131" y="40"/>
                        <a:pt x="131" y="40"/>
                        <a:pt x="131" y="40"/>
                      </a:cubicBezTo>
                      <a:cubicBezTo>
                        <a:pt x="131" y="182"/>
                        <a:pt x="131" y="182"/>
                        <a:pt x="131" y="182"/>
                      </a:cubicBezTo>
                      <a:lnTo>
                        <a:pt x="13" y="1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Freeform 25"/>
                <p:cNvSpPr>
                  <a:spLocks noEditPoints="1"/>
                </p:cNvSpPr>
                <p:nvPr/>
              </p:nvSpPr>
              <p:spPr bwMode="auto">
                <a:xfrm>
                  <a:off x="4252" y="1087"/>
                  <a:ext cx="94" cy="444"/>
                </a:xfrm>
                <a:custGeom>
                  <a:avLst/>
                  <a:gdLst>
                    <a:gd name="T0" fmla="*/ 35 w 39"/>
                    <a:gd name="T1" fmla="*/ 0 h 185"/>
                    <a:gd name="T2" fmla="*/ 4 w 39"/>
                    <a:gd name="T3" fmla="*/ 0 h 185"/>
                    <a:gd name="T4" fmla="*/ 0 w 39"/>
                    <a:gd name="T5" fmla="*/ 4 h 185"/>
                    <a:gd name="T6" fmla="*/ 0 w 39"/>
                    <a:gd name="T7" fmla="*/ 144 h 185"/>
                    <a:gd name="T8" fmla="*/ 0 w 39"/>
                    <a:gd name="T9" fmla="*/ 146 h 185"/>
                    <a:gd name="T10" fmla="*/ 16 w 39"/>
                    <a:gd name="T11" fmla="*/ 182 h 185"/>
                    <a:gd name="T12" fmla="*/ 20 w 39"/>
                    <a:gd name="T13" fmla="*/ 185 h 185"/>
                    <a:gd name="T14" fmla="*/ 23 w 39"/>
                    <a:gd name="T15" fmla="*/ 182 h 185"/>
                    <a:gd name="T16" fmla="*/ 39 w 39"/>
                    <a:gd name="T17" fmla="*/ 146 h 185"/>
                    <a:gd name="T18" fmla="*/ 39 w 39"/>
                    <a:gd name="T19" fmla="*/ 144 h 185"/>
                    <a:gd name="T20" fmla="*/ 39 w 39"/>
                    <a:gd name="T21" fmla="*/ 4 h 185"/>
                    <a:gd name="T22" fmla="*/ 35 w 39"/>
                    <a:gd name="T23" fmla="*/ 0 h 185"/>
                    <a:gd name="T24" fmla="*/ 31 w 39"/>
                    <a:gd name="T25" fmla="*/ 143 h 185"/>
                    <a:gd name="T26" fmla="*/ 25 w 39"/>
                    <a:gd name="T27" fmla="*/ 157 h 185"/>
                    <a:gd name="T28" fmla="*/ 14 w 39"/>
                    <a:gd name="T29" fmla="*/ 157 h 185"/>
                    <a:gd name="T30" fmla="*/ 8 w 39"/>
                    <a:gd name="T31" fmla="*/ 143 h 185"/>
                    <a:gd name="T32" fmla="*/ 8 w 39"/>
                    <a:gd name="T33" fmla="*/ 8 h 185"/>
                    <a:gd name="T34" fmla="*/ 18 w 39"/>
                    <a:gd name="T35" fmla="*/ 8 h 185"/>
                    <a:gd name="T36" fmla="*/ 18 w 39"/>
                    <a:gd name="T37" fmla="*/ 8 h 185"/>
                    <a:gd name="T38" fmla="*/ 18 w 39"/>
                    <a:gd name="T39" fmla="*/ 137 h 185"/>
                    <a:gd name="T40" fmla="*/ 21 w 39"/>
                    <a:gd name="T41" fmla="*/ 139 h 185"/>
                    <a:gd name="T42" fmla="*/ 24 w 39"/>
                    <a:gd name="T43" fmla="*/ 137 h 185"/>
                    <a:gd name="T44" fmla="*/ 24 w 39"/>
                    <a:gd name="T45" fmla="*/ 8 h 185"/>
                    <a:gd name="T46" fmla="*/ 24 w 39"/>
                    <a:gd name="T47" fmla="*/ 8 h 185"/>
                    <a:gd name="T48" fmla="*/ 31 w 39"/>
                    <a:gd name="T49" fmla="*/ 8 h 185"/>
                    <a:gd name="T50" fmla="*/ 31 w 39"/>
                    <a:gd name="T51" fmla="*/ 143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9" h="185">
                      <a:moveTo>
                        <a:pt x="3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45"/>
                        <a:pt x="0" y="145"/>
                        <a:pt x="0" y="146"/>
                      </a:cubicBezTo>
                      <a:cubicBezTo>
                        <a:pt x="16" y="182"/>
                        <a:pt x="16" y="182"/>
                        <a:pt x="16" y="182"/>
                      </a:cubicBezTo>
                      <a:cubicBezTo>
                        <a:pt x="17" y="184"/>
                        <a:pt x="18" y="185"/>
                        <a:pt x="20" y="185"/>
                      </a:cubicBezTo>
                      <a:cubicBezTo>
                        <a:pt x="21" y="185"/>
                        <a:pt x="23" y="184"/>
                        <a:pt x="23" y="182"/>
                      </a:cubicBezTo>
                      <a:cubicBezTo>
                        <a:pt x="39" y="146"/>
                        <a:pt x="39" y="146"/>
                        <a:pt x="39" y="146"/>
                      </a:cubicBezTo>
                      <a:cubicBezTo>
                        <a:pt x="39" y="145"/>
                        <a:pt x="39" y="145"/>
                        <a:pt x="39" y="14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1"/>
                        <a:pt x="37" y="0"/>
                        <a:pt x="35" y="0"/>
                      </a:cubicBezTo>
                      <a:close/>
                      <a:moveTo>
                        <a:pt x="31" y="143"/>
                      </a:moveTo>
                      <a:cubicBezTo>
                        <a:pt x="25" y="157"/>
                        <a:pt x="25" y="157"/>
                        <a:pt x="25" y="157"/>
                      </a:cubicBezTo>
                      <a:cubicBezTo>
                        <a:pt x="14" y="157"/>
                        <a:pt x="14" y="157"/>
                        <a:pt x="14" y="157"/>
                      </a:cubicBezTo>
                      <a:cubicBezTo>
                        <a:pt x="8" y="143"/>
                        <a:pt x="8" y="143"/>
                        <a:pt x="8" y="143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137"/>
                        <a:pt x="18" y="137"/>
                        <a:pt x="18" y="137"/>
                      </a:cubicBezTo>
                      <a:cubicBezTo>
                        <a:pt x="18" y="138"/>
                        <a:pt x="19" y="139"/>
                        <a:pt x="21" y="139"/>
                      </a:cubicBezTo>
                      <a:cubicBezTo>
                        <a:pt x="22" y="139"/>
                        <a:pt x="24" y="138"/>
                        <a:pt x="24" y="137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lnTo>
                        <a:pt x="31" y="1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8" name="组合 47"/>
            <p:cNvGrpSpPr/>
            <p:nvPr/>
          </p:nvGrpSpPr>
          <p:grpSpPr>
            <a:xfrm>
              <a:off x="7379080" y="2803349"/>
              <a:ext cx="1271434" cy="1271434"/>
              <a:chOff x="6674239" y="3408398"/>
              <a:chExt cx="1007417" cy="1007417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6674239" y="3408398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0" name="Group 28"/>
              <p:cNvGrpSpPr>
                <a:grpSpLocks noChangeAspect="1"/>
              </p:cNvGrpSpPr>
              <p:nvPr/>
            </p:nvGrpSpPr>
            <p:grpSpPr bwMode="auto">
              <a:xfrm>
                <a:off x="6969306" y="3649352"/>
                <a:ext cx="417282" cy="525508"/>
                <a:chOff x="4401" y="2266"/>
                <a:chExt cx="374" cy="471"/>
              </a:xfrm>
              <a:solidFill>
                <a:schemeClr val="bg1"/>
              </a:solidFill>
            </p:grpSpPr>
            <p:sp>
              <p:nvSpPr>
                <p:cNvPr id="51" name="Freeform 29"/>
                <p:cNvSpPr/>
                <p:nvPr/>
              </p:nvSpPr>
              <p:spPr bwMode="auto">
                <a:xfrm>
                  <a:off x="4538" y="2390"/>
                  <a:ext cx="85" cy="108"/>
                </a:xfrm>
                <a:custGeom>
                  <a:avLst/>
                  <a:gdLst>
                    <a:gd name="T0" fmla="*/ 0 w 35"/>
                    <a:gd name="T1" fmla="*/ 26 h 45"/>
                    <a:gd name="T2" fmla="*/ 3 w 35"/>
                    <a:gd name="T3" fmla="*/ 29 h 45"/>
                    <a:gd name="T4" fmla="*/ 3 w 35"/>
                    <a:gd name="T5" fmla="*/ 29 h 45"/>
                    <a:gd name="T6" fmla="*/ 17 w 35"/>
                    <a:gd name="T7" fmla="*/ 45 h 45"/>
                    <a:gd name="T8" fmla="*/ 32 w 35"/>
                    <a:gd name="T9" fmla="*/ 29 h 45"/>
                    <a:gd name="T10" fmla="*/ 32 w 35"/>
                    <a:gd name="T11" fmla="*/ 29 h 45"/>
                    <a:gd name="T12" fmla="*/ 35 w 35"/>
                    <a:gd name="T13" fmla="*/ 26 h 45"/>
                    <a:gd name="T14" fmla="*/ 33 w 35"/>
                    <a:gd name="T15" fmla="*/ 23 h 45"/>
                    <a:gd name="T16" fmla="*/ 34 w 35"/>
                    <a:gd name="T17" fmla="*/ 17 h 45"/>
                    <a:gd name="T18" fmla="*/ 17 w 35"/>
                    <a:gd name="T19" fmla="*/ 0 h 45"/>
                    <a:gd name="T20" fmla="*/ 1 w 35"/>
                    <a:gd name="T21" fmla="*/ 17 h 45"/>
                    <a:gd name="T22" fmla="*/ 2 w 35"/>
                    <a:gd name="T23" fmla="*/ 23 h 45"/>
                    <a:gd name="T24" fmla="*/ 0 w 35"/>
                    <a:gd name="T25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5">
                      <a:moveTo>
                        <a:pt x="0" y="26"/>
                      </a:moveTo>
                      <a:cubicBezTo>
                        <a:pt x="0" y="28"/>
                        <a:pt x="1" y="29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37"/>
                        <a:pt x="10" y="45"/>
                        <a:pt x="17" y="45"/>
                      </a:cubicBezTo>
                      <a:cubicBezTo>
                        <a:pt x="25" y="45"/>
                        <a:pt x="31" y="37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29"/>
                        <a:pt x="35" y="28"/>
                        <a:pt x="35" y="26"/>
                      </a:cubicBezTo>
                      <a:cubicBezTo>
                        <a:pt x="35" y="25"/>
                        <a:pt x="34" y="24"/>
                        <a:pt x="33" y="23"/>
                      </a:cubicBezTo>
                      <a:cubicBezTo>
                        <a:pt x="34" y="21"/>
                        <a:pt x="34" y="19"/>
                        <a:pt x="34" y="17"/>
                      </a:cubicBezTo>
                      <a:cubicBezTo>
                        <a:pt x="34" y="8"/>
                        <a:pt x="26" y="0"/>
                        <a:pt x="17" y="0"/>
                      </a:cubicBezTo>
                      <a:cubicBezTo>
                        <a:pt x="8" y="0"/>
                        <a:pt x="1" y="8"/>
                        <a:pt x="1" y="17"/>
                      </a:cubicBezTo>
                      <a:cubicBezTo>
                        <a:pt x="1" y="19"/>
                        <a:pt x="1" y="21"/>
                        <a:pt x="2" y="23"/>
                      </a:cubicBezTo>
                      <a:cubicBezTo>
                        <a:pt x="1" y="24"/>
                        <a:pt x="0" y="25"/>
                        <a:pt x="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30"/>
                <p:cNvSpPr/>
                <p:nvPr/>
              </p:nvSpPr>
              <p:spPr bwMode="auto">
                <a:xfrm>
                  <a:off x="4490" y="2512"/>
                  <a:ext cx="178" cy="53"/>
                </a:xfrm>
                <a:custGeom>
                  <a:avLst/>
                  <a:gdLst>
                    <a:gd name="T0" fmla="*/ 2 w 74"/>
                    <a:gd name="T1" fmla="*/ 22 h 22"/>
                    <a:gd name="T2" fmla="*/ 73 w 74"/>
                    <a:gd name="T3" fmla="*/ 22 h 22"/>
                    <a:gd name="T4" fmla="*/ 74 w 74"/>
                    <a:gd name="T5" fmla="*/ 21 h 22"/>
                    <a:gd name="T6" fmla="*/ 74 w 74"/>
                    <a:gd name="T7" fmla="*/ 15 h 22"/>
                    <a:gd name="T8" fmla="*/ 74 w 74"/>
                    <a:gd name="T9" fmla="*/ 14 h 22"/>
                    <a:gd name="T10" fmla="*/ 50 w 74"/>
                    <a:gd name="T11" fmla="*/ 0 h 22"/>
                    <a:gd name="T12" fmla="*/ 49 w 74"/>
                    <a:gd name="T13" fmla="*/ 0 h 22"/>
                    <a:gd name="T14" fmla="*/ 48 w 74"/>
                    <a:gd name="T15" fmla="*/ 0 h 22"/>
                    <a:gd name="T16" fmla="*/ 47 w 74"/>
                    <a:gd name="T17" fmla="*/ 0 h 22"/>
                    <a:gd name="T18" fmla="*/ 37 w 74"/>
                    <a:gd name="T19" fmla="*/ 3 h 22"/>
                    <a:gd name="T20" fmla="*/ 27 w 74"/>
                    <a:gd name="T21" fmla="*/ 0 h 22"/>
                    <a:gd name="T22" fmla="*/ 26 w 74"/>
                    <a:gd name="T23" fmla="*/ 0 h 22"/>
                    <a:gd name="T24" fmla="*/ 26 w 74"/>
                    <a:gd name="T25" fmla="*/ 0 h 22"/>
                    <a:gd name="T26" fmla="*/ 25 w 74"/>
                    <a:gd name="T27" fmla="*/ 0 h 22"/>
                    <a:gd name="T28" fmla="*/ 1 w 74"/>
                    <a:gd name="T29" fmla="*/ 14 h 22"/>
                    <a:gd name="T30" fmla="*/ 0 w 74"/>
                    <a:gd name="T31" fmla="*/ 15 h 22"/>
                    <a:gd name="T32" fmla="*/ 0 w 74"/>
                    <a:gd name="T33" fmla="*/ 21 h 22"/>
                    <a:gd name="T34" fmla="*/ 2 w 74"/>
                    <a:gd name="T3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4" h="22">
                      <a:moveTo>
                        <a:pt x="2" y="22"/>
                      </a:move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3" y="22"/>
                        <a:pt x="74" y="21"/>
                        <a:pt x="74" y="21"/>
                      </a:cubicBezTo>
                      <a:cubicBezTo>
                        <a:pt x="74" y="15"/>
                        <a:pt x="74" y="15"/>
                        <a:pt x="74" y="15"/>
                      </a:cubicBezTo>
                      <a:cubicBezTo>
                        <a:pt x="74" y="15"/>
                        <a:pt x="74" y="14"/>
                        <a:pt x="74" y="14"/>
                      </a:cubicBezTo>
                      <a:cubicBezTo>
                        <a:pt x="67" y="7"/>
                        <a:pt x="59" y="3"/>
                        <a:pt x="50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7" y="0"/>
                      </a:cubicBezTo>
                      <a:cubicBezTo>
                        <a:pt x="45" y="2"/>
                        <a:pt x="41" y="3"/>
                        <a:pt x="37" y="3"/>
                      </a:cubicBezTo>
                      <a:cubicBezTo>
                        <a:pt x="34" y="3"/>
                        <a:pt x="30" y="2"/>
                        <a:pt x="27" y="0"/>
                      </a:cubicBezTo>
                      <a:cubicBezTo>
                        <a:pt x="27" y="0"/>
                        <a:pt x="27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5" y="0"/>
                      </a:cubicBezTo>
                      <a:cubicBezTo>
                        <a:pt x="16" y="2"/>
                        <a:pt x="8" y="7"/>
                        <a:pt x="1" y="14"/>
                      </a:cubicBezTo>
                      <a:cubicBezTo>
                        <a:pt x="1" y="14"/>
                        <a:pt x="0" y="15"/>
                        <a:pt x="0" y="15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1" y="22"/>
                        <a:pt x="2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31"/>
                <p:cNvSpPr/>
                <p:nvPr/>
              </p:nvSpPr>
              <p:spPr bwMode="auto">
                <a:xfrm>
                  <a:off x="4476" y="2613"/>
                  <a:ext cx="207" cy="12"/>
                </a:xfrm>
                <a:custGeom>
                  <a:avLst/>
                  <a:gdLst>
                    <a:gd name="T0" fmla="*/ 84 w 86"/>
                    <a:gd name="T1" fmla="*/ 0 h 5"/>
                    <a:gd name="T2" fmla="*/ 3 w 86"/>
                    <a:gd name="T3" fmla="*/ 0 h 5"/>
                    <a:gd name="T4" fmla="*/ 0 w 86"/>
                    <a:gd name="T5" fmla="*/ 2 h 5"/>
                    <a:gd name="T6" fmla="*/ 3 w 86"/>
                    <a:gd name="T7" fmla="*/ 5 h 5"/>
                    <a:gd name="T8" fmla="*/ 84 w 86"/>
                    <a:gd name="T9" fmla="*/ 5 h 5"/>
                    <a:gd name="T10" fmla="*/ 86 w 86"/>
                    <a:gd name="T11" fmla="*/ 2 h 5"/>
                    <a:gd name="T12" fmla="*/ 84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2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32"/>
                <p:cNvSpPr>
                  <a:spLocks noEditPoints="1"/>
                </p:cNvSpPr>
                <p:nvPr/>
              </p:nvSpPr>
              <p:spPr bwMode="auto">
                <a:xfrm>
                  <a:off x="4401" y="2266"/>
                  <a:ext cx="374" cy="471"/>
                </a:xfrm>
                <a:custGeom>
                  <a:avLst/>
                  <a:gdLst>
                    <a:gd name="T0" fmla="*/ 153 w 155"/>
                    <a:gd name="T1" fmla="*/ 31 h 197"/>
                    <a:gd name="T2" fmla="*/ 124 w 155"/>
                    <a:gd name="T3" fmla="*/ 2 h 197"/>
                    <a:gd name="T4" fmla="*/ 120 w 155"/>
                    <a:gd name="T5" fmla="*/ 0 h 197"/>
                    <a:gd name="T6" fmla="*/ 6 w 155"/>
                    <a:gd name="T7" fmla="*/ 0 h 197"/>
                    <a:gd name="T8" fmla="*/ 0 w 155"/>
                    <a:gd name="T9" fmla="*/ 7 h 197"/>
                    <a:gd name="T10" fmla="*/ 0 w 155"/>
                    <a:gd name="T11" fmla="*/ 190 h 197"/>
                    <a:gd name="T12" fmla="*/ 6 w 155"/>
                    <a:gd name="T13" fmla="*/ 197 h 197"/>
                    <a:gd name="T14" fmla="*/ 148 w 155"/>
                    <a:gd name="T15" fmla="*/ 197 h 197"/>
                    <a:gd name="T16" fmla="*/ 155 w 155"/>
                    <a:gd name="T17" fmla="*/ 190 h 197"/>
                    <a:gd name="T18" fmla="*/ 155 w 155"/>
                    <a:gd name="T19" fmla="*/ 35 h 197"/>
                    <a:gd name="T20" fmla="*/ 153 w 155"/>
                    <a:gd name="T21" fmla="*/ 31 h 197"/>
                    <a:gd name="T22" fmla="*/ 13 w 155"/>
                    <a:gd name="T23" fmla="*/ 183 h 197"/>
                    <a:gd name="T24" fmla="*/ 13 w 155"/>
                    <a:gd name="T25" fmla="*/ 14 h 197"/>
                    <a:gd name="T26" fmla="*/ 116 w 155"/>
                    <a:gd name="T27" fmla="*/ 14 h 197"/>
                    <a:gd name="T28" fmla="*/ 116 w 155"/>
                    <a:gd name="T29" fmla="*/ 35 h 197"/>
                    <a:gd name="T30" fmla="*/ 120 w 155"/>
                    <a:gd name="T31" fmla="*/ 39 h 197"/>
                    <a:gd name="T32" fmla="*/ 142 w 155"/>
                    <a:gd name="T33" fmla="*/ 39 h 197"/>
                    <a:gd name="T34" fmla="*/ 142 w 155"/>
                    <a:gd name="T35" fmla="*/ 183 h 197"/>
                    <a:gd name="T36" fmla="*/ 13 w 155"/>
                    <a:gd name="T37" fmla="*/ 183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5" h="197">
                      <a:moveTo>
                        <a:pt x="153" y="31"/>
                      </a:moveTo>
                      <a:cubicBezTo>
                        <a:pt x="124" y="2"/>
                        <a:pt x="124" y="2"/>
                        <a:pt x="124" y="2"/>
                      </a:cubicBezTo>
                      <a:cubicBezTo>
                        <a:pt x="123" y="1"/>
                        <a:pt x="121" y="0"/>
                        <a:pt x="12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0" y="194"/>
                        <a:pt x="3" y="197"/>
                        <a:pt x="6" y="197"/>
                      </a:cubicBezTo>
                      <a:cubicBezTo>
                        <a:pt x="148" y="197"/>
                        <a:pt x="148" y="197"/>
                        <a:pt x="148" y="197"/>
                      </a:cubicBezTo>
                      <a:cubicBezTo>
                        <a:pt x="152" y="197"/>
                        <a:pt x="155" y="194"/>
                        <a:pt x="155" y="190"/>
                      </a:cubicBezTo>
                      <a:cubicBezTo>
                        <a:pt x="155" y="35"/>
                        <a:pt x="155" y="35"/>
                        <a:pt x="155" y="35"/>
                      </a:cubicBezTo>
                      <a:cubicBezTo>
                        <a:pt x="155" y="34"/>
                        <a:pt x="154" y="32"/>
                        <a:pt x="153" y="31"/>
                      </a:cubicBezTo>
                      <a:close/>
                      <a:moveTo>
                        <a:pt x="13" y="183"/>
                      </a:move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6" y="14"/>
                        <a:pt x="116" y="14"/>
                        <a:pt x="116" y="14"/>
                      </a:cubicBezTo>
                      <a:cubicBezTo>
                        <a:pt x="116" y="35"/>
                        <a:pt x="116" y="35"/>
                        <a:pt x="116" y="35"/>
                      </a:cubicBezTo>
                      <a:cubicBezTo>
                        <a:pt x="116" y="38"/>
                        <a:pt x="118" y="39"/>
                        <a:pt x="120" y="39"/>
                      </a:cubicBezTo>
                      <a:cubicBezTo>
                        <a:pt x="142" y="39"/>
                        <a:pt x="142" y="39"/>
                        <a:pt x="142" y="39"/>
                      </a:cubicBezTo>
                      <a:cubicBezTo>
                        <a:pt x="142" y="183"/>
                        <a:pt x="142" y="183"/>
                        <a:pt x="142" y="183"/>
                      </a:cubicBezTo>
                      <a:lnTo>
                        <a:pt x="13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0" name="文本框 119"/>
          <p:cNvSpPr txBox="1"/>
          <p:nvPr/>
        </p:nvSpPr>
        <p:spPr>
          <a:xfrm>
            <a:off x="5268686" y="2036311"/>
            <a:ext cx="3264128" cy="132343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</a:t>
            </a: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 animBg="1"/>
      <p:bldP spid="1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1851645"/>
            <a:ext cx="42055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9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7162" y="2845078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87161" y="3416888"/>
            <a:ext cx="464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amet</a:t>
            </a:r>
            <a:endParaRPr lang="da-DK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87162" y="3375000"/>
            <a:ext cx="4663440" cy="108000"/>
            <a:chOff x="3649980" y="3375660"/>
            <a:chExt cx="4663440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 useBgFill="1">
        <p:nvSpPr>
          <p:cNvPr id="16" name="文本框 15"/>
          <p:cNvSpPr txBox="1"/>
          <p:nvPr/>
        </p:nvSpPr>
        <p:spPr>
          <a:xfrm>
            <a:off x="487591" y="3105835"/>
            <a:ext cx="323033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FOUR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186" y="1500355"/>
            <a:ext cx="79216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25000"/>
              </a:lnSpc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其实第四部分主要是介绍你方案中的重要部件的原理，下面留了一个放图的地方，你可以把原理图放在这。</a:t>
            </a:r>
            <a:endParaRPr lang="zh-CN" altLang="en-US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71753" y="5975906"/>
            <a:ext cx="18004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某某部件示意图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1560" y="1042709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某部件：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82375" y="6502209"/>
            <a:ext cx="8563223" cy="355791"/>
            <a:chOff x="738972" y="6502209"/>
            <a:chExt cx="8563223" cy="355791"/>
          </a:xfrm>
        </p:grpSpPr>
        <p:sp>
          <p:nvSpPr>
            <p:cNvPr id="24" name="矩形 23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38972" y="6502209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7" b="16167"/>
          <a:stretch>
            <a:fillRect/>
          </a:stretch>
        </p:blipFill>
        <p:spPr>
          <a:xfrm>
            <a:off x="972000" y="2510545"/>
            <a:ext cx="7200000" cy="3240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 flipH="1">
            <a:off x="-26964" y="-6251"/>
            <a:ext cx="4635476" cy="6904592"/>
          </a:xfrm>
          <a:custGeom>
            <a:avLst/>
            <a:gdLst>
              <a:gd name="connsiteX0" fmla="*/ 0 w 4608514"/>
              <a:gd name="connsiteY0" fmla="*/ 6043981 h 6043981"/>
              <a:gd name="connsiteX1" fmla="*/ 2819212 w 4608514"/>
              <a:gd name="connsiteY1" fmla="*/ 0 h 6043981"/>
              <a:gd name="connsiteX2" fmla="*/ 4608514 w 4608514"/>
              <a:gd name="connsiteY2" fmla="*/ 0 h 6043981"/>
              <a:gd name="connsiteX3" fmla="*/ 1789302 w 4608514"/>
              <a:gd name="connsiteY3" fmla="*/ 6043981 h 6043981"/>
              <a:gd name="connsiteX4" fmla="*/ 0 w 4608514"/>
              <a:gd name="connsiteY4" fmla="*/ 6043981 h 6043981"/>
              <a:gd name="connsiteX0-1" fmla="*/ 0 w 4613184"/>
              <a:gd name="connsiteY0-2" fmla="*/ 6043981 h 6084322"/>
              <a:gd name="connsiteX1-3" fmla="*/ 2819212 w 4613184"/>
              <a:gd name="connsiteY1-4" fmla="*/ 0 h 6084322"/>
              <a:gd name="connsiteX2-5" fmla="*/ 4608514 w 4613184"/>
              <a:gd name="connsiteY2-6" fmla="*/ 0 h 6084322"/>
              <a:gd name="connsiteX3-7" fmla="*/ 4613184 w 4613184"/>
              <a:gd name="connsiteY3-8" fmla="*/ 6084322 h 6084322"/>
              <a:gd name="connsiteX4-9" fmla="*/ 0 w 4613184"/>
              <a:gd name="connsiteY4-10" fmla="*/ 6043981 h 6084322"/>
              <a:gd name="connsiteX0-11" fmla="*/ 0 w 4613184"/>
              <a:gd name="connsiteY0-12" fmla="*/ 6864251 h 6904592"/>
              <a:gd name="connsiteX1-13" fmla="*/ 3209177 w 4613184"/>
              <a:gd name="connsiteY1-14" fmla="*/ 0 h 6904592"/>
              <a:gd name="connsiteX2-15" fmla="*/ 4608514 w 4613184"/>
              <a:gd name="connsiteY2-16" fmla="*/ 820270 h 6904592"/>
              <a:gd name="connsiteX3-17" fmla="*/ 4613184 w 4613184"/>
              <a:gd name="connsiteY3-18" fmla="*/ 6904592 h 6904592"/>
              <a:gd name="connsiteX4-19" fmla="*/ 0 w 4613184"/>
              <a:gd name="connsiteY4-20" fmla="*/ 6864251 h 6904592"/>
              <a:gd name="connsiteX0-21" fmla="*/ 0 w 4635476"/>
              <a:gd name="connsiteY0-22" fmla="*/ 6864251 h 6904592"/>
              <a:gd name="connsiteX1-23" fmla="*/ 3209177 w 4635476"/>
              <a:gd name="connsiteY1-24" fmla="*/ 0 h 6904592"/>
              <a:gd name="connsiteX2-25" fmla="*/ 4635408 w 4635476"/>
              <a:gd name="connsiteY2-26" fmla="*/ 0 h 6904592"/>
              <a:gd name="connsiteX3-27" fmla="*/ 4613184 w 4635476"/>
              <a:gd name="connsiteY3-28" fmla="*/ 6904592 h 6904592"/>
              <a:gd name="connsiteX4-29" fmla="*/ 0 w 4635476"/>
              <a:gd name="connsiteY4-30" fmla="*/ 6864251 h 6904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35476" h="6904592">
                <a:moveTo>
                  <a:pt x="0" y="6864251"/>
                </a:moveTo>
                <a:lnTo>
                  <a:pt x="3209177" y="0"/>
                </a:lnTo>
                <a:lnTo>
                  <a:pt x="4635408" y="0"/>
                </a:lnTo>
                <a:cubicBezTo>
                  <a:pt x="4636965" y="2028107"/>
                  <a:pt x="4611627" y="4876485"/>
                  <a:pt x="4613184" y="6904592"/>
                </a:cubicBezTo>
                <a:lnTo>
                  <a:pt x="0" y="68642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827149" y="1625954"/>
            <a:ext cx="828000" cy="828000"/>
            <a:chOff x="1827149" y="1625954"/>
            <a:chExt cx="828000" cy="828000"/>
          </a:xfrm>
        </p:grpSpPr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1827149" y="1625954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04142" y="1782985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05971" y="2838627"/>
            <a:ext cx="828000" cy="828000"/>
            <a:chOff x="2405971" y="2838627"/>
            <a:chExt cx="828000" cy="828000"/>
          </a:xfrm>
        </p:grpSpPr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2405971" y="2838627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482964" y="2991017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84793" y="4046659"/>
            <a:ext cx="828000" cy="828000"/>
            <a:chOff x="2984793" y="4046659"/>
            <a:chExt cx="828000" cy="82800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2984793" y="4046659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061786" y="4199049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63616" y="5254690"/>
            <a:ext cx="828000" cy="828000"/>
            <a:chOff x="3563616" y="5254690"/>
            <a:chExt cx="828000" cy="828000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3563616" y="5254690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640609" y="5407080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984793" y="1625954"/>
            <a:ext cx="5582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研究方法和思路文字</a:t>
            </a: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da-DK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amet</a:t>
            </a:r>
            <a:endParaRPr lang="da-DK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66308" y="2835533"/>
            <a:ext cx="5001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关注技术和实用焦点</a:t>
            </a: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da-DK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Lorem </a:t>
            </a:r>
            <a:r>
              <a:rPr lang="da-DK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ipsum dolor sit amet</a:t>
            </a:r>
            <a:endParaRPr lang="da-DK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47822" y="4045112"/>
            <a:ext cx="49961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研究成果与项目应用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da-DK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Lorem ipsum dolor sit amet</a:t>
            </a:r>
            <a:endParaRPr lang="da-DK" altLang="zh-CN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729339" y="5254690"/>
            <a:ext cx="4414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相关建议及论文综述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da-DK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Lorem </a:t>
            </a:r>
            <a:r>
              <a:rPr lang="da-DK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ipsum dolor sit amet</a:t>
            </a:r>
            <a:endParaRPr lang="da-DK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62218" y="259392"/>
            <a:ext cx="420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606970" y="6519446"/>
            <a:ext cx="638628" cy="338554"/>
            <a:chOff x="8663567" y="6519446"/>
            <a:chExt cx="638628" cy="338554"/>
          </a:xfrm>
        </p:grpSpPr>
        <p:sp>
          <p:nvSpPr>
            <p:cNvPr id="26" name="矩形 25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21" grpId="0"/>
      <p:bldP spid="22" grpId="0"/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3113589"/>
            <a:ext cx="3783696" cy="2520000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028" y="3113589"/>
            <a:ext cx="3783785" cy="2520000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880649" y="1488424"/>
            <a:ext cx="7921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18207" y="5847359"/>
            <a:ext cx="15696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某某函数曲线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856090" y="5847359"/>
            <a:ext cx="15696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某某函数曲线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5" name="矩形 24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11188" y="2276872"/>
          <a:ext cx="7921624" cy="1453299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946840"/>
                <a:gridCol w="2483899"/>
                <a:gridCol w="1611178"/>
                <a:gridCol w="1879707"/>
              </a:tblGrid>
              <a:tr h="85821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物理量（单位）</a:t>
                      </a:r>
                      <a:endParaRPr lang="en-US" altLang="zh-CN" sz="180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物理量（单位）</a:t>
                      </a:r>
                      <a:endParaRPr lang="zh-CN" altLang="en-US" sz="180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物理量（单位）</a:t>
                      </a:r>
                      <a:endParaRPr lang="zh-CN" altLang="en-US" sz="180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物理量（单位）</a:t>
                      </a:r>
                      <a:endParaRPr lang="zh-CN" altLang="en-US" sz="180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5950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zh-CN" altLang="en-US" sz="180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611560" y="1027208"/>
            <a:ext cx="4339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有了函数曲线当然要附带图表才叫完整：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18002" y="1700808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某某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参数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4" name="矩形 23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611188" y="4454015"/>
          <a:ext cx="7921624" cy="1453299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946840"/>
                <a:gridCol w="2483899"/>
                <a:gridCol w="1611178"/>
                <a:gridCol w="1879707"/>
              </a:tblGrid>
              <a:tr h="85821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物理量（单位）</a:t>
                      </a:r>
                      <a:endParaRPr lang="en-US" altLang="zh-CN" sz="180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物理量（单位）</a:t>
                      </a:r>
                      <a:endParaRPr lang="zh-CN" altLang="en-US" sz="180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物理量（单位）</a:t>
                      </a:r>
                      <a:endParaRPr lang="zh-CN" altLang="en-US" sz="180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物理量（单位）</a:t>
                      </a:r>
                      <a:endParaRPr lang="zh-CN" altLang="en-US" sz="180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5950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zh-CN" altLang="en-US" sz="180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2" name="矩形 21"/>
          <p:cNvSpPr/>
          <p:nvPr/>
        </p:nvSpPr>
        <p:spPr>
          <a:xfrm>
            <a:off x="4018002" y="3877951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某某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参数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4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最后的最后是接下来的安排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70485" y="1549742"/>
            <a:ext cx="7389971" cy="646331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611188" y="1342066"/>
            <a:ext cx="1159555" cy="4246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计划一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1" name="矩形 20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22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142842" y="3396991"/>
            <a:ext cx="7389971" cy="646331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611188" y="3159234"/>
            <a:ext cx="1159555" cy="4246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42842" y="5214159"/>
            <a:ext cx="7389971" cy="47561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720090">
              <a:lnSpc>
                <a:spcPct val="125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611188" y="4976402"/>
            <a:ext cx="1159555" cy="4246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 animBg="1"/>
      <p:bldP spid="29" grpId="0" animBg="1"/>
      <p:bldP spid="16" grpId="0" animBg="1"/>
      <p:bldP spid="24" grpId="0" animBg="1"/>
      <p:bldP spid="25" grpId="0" bldLvl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71217193869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" y="846534"/>
            <a:ext cx="9142810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10"/>
          <p:cNvSpPr>
            <a:spLocks noChangeArrowheads="1"/>
          </p:cNvSpPr>
          <p:nvPr/>
        </p:nvSpPr>
        <p:spPr bwMode="auto">
          <a:xfrm>
            <a:off x="1328738" y="4891088"/>
            <a:ext cx="64865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7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感谢您的聆听！</a:t>
            </a:r>
            <a:endParaRPr lang="zh-CN" altLang="en-US" sz="1350" dirty="0">
              <a:solidFill>
                <a:srgbClr val="000000"/>
              </a:solidFill>
            </a:endParaRPr>
          </a:p>
        </p:txBody>
      </p:sp>
      <p:sp>
        <p:nvSpPr>
          <p:cNvPr id="3076" name="文本框 11"/>
          <p:cNvSpPr>
            <a:spLocks noChangeArrowheads="1"/>
          </p:cNvSpPr>
          <p:nvPr/>
        </p:nvSpPr>
        <p:spPr bwMode="auto">
          <a:xfrm>
            <a:off x="1328738" y="5369719"/>
            <a:ext cx="6486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答辩人：</a:t>
            </a:r>
            <a:r>
              <a:rPr lang="en-US" altLang="zh-CN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</a:t>
            </a:r>
            <a:endParaRPr lang="zh-CN" altLang="en-US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7" name="直接连接符 13"/>
          <p:cNvSpPr>
            <a:spLocks noChangeShapeType="1"/>
          </p:cNvSpPr>
          <p:nvPr/>
        </p:nvSpPr>
        <p:spPr bwMode="auto">
          <a:xfrm>
            <a:off x="1718073" y="5373292"/>
            <a:ext cx="5707856" cy="119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078" name="椭圆 21"/>
          <p:cNvSpPr>
            <a:spLocks noChangeArrowheads="1"/>
          </p:cNvSpPr>
          <p:nvPr/>
        </p:nvSpPr>
        <p:spPr bwMode="auto">
          <a:xfrm>
            <a:off x="3861198" y="3293269"/>
            <a:ext cx="1421606" cy="142160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397" y="3339081"/>
            <a:ext cx="1341205" cy="1329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6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6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ldLvl="0" autoUpdateAnimBg="0"/>
      <p:bldP spid="3076" grpId="0" bldLvl="0" autoUpdateAnimBg="0"/>
      <p:bldP spid="30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1851645"/>
            <a:ext cx="42055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9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7162" y="2845078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研究方法与思路文字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87161" y="3416888"/>
            <a:ext cx="464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amet</a:t>
            </a:r>
            <a:endParaRPr lang="da-DK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87162" y="3375000"/>
            <a:ext cx="4663440" cy="108000"/>
            <a:chOff x="3649980" y="3375660"/>
            <a:chExt cx="4663440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 useBgFill="1">
        <p:nvSpPr>
          <p:cNvPr id="16" name="文本框 15"/>
          <p:cNvSpPr txBox="1"/>
          <p:nvPr/>
        </p:nvSpPr>
        <p:spPr>
          <a:xfrm>
            <a:off x="487591" y="3105835"/>
            <a:ext cx="323033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ONE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878390"/>
            <a:ext cx="3606715" cy="543033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1188" y="1349965"/>
            <a:ext cx="548230" cy="547940"/>
            <a:chOff x="7618710" y="3833560"/>
            <a:chExt cx="548230" cy="547940"/>
          </a:xfrm>
          <a:solidFill>
            <a:schemeClr val="accent1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7618710" y="3833560"/>
              <a:ext cx="548230" cy="54794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48 h 68"/>
                <a:gd name="T12" fmla="*/ 19 w 68"/>
                <a:gd name="T13" fmla="*/ 34 h 68"/>
                <a:gd name="T14" fmla="*/ 34 w 68"/>
                <a:gd name="T15" fmla="*/ 19 h 68"/>
                <a:gd name="T16" fmla="*/ 49 w 68"/>
                <a:gd name="T17" fmla="*/ 34 h 68"/>
                <a:gd name="T18" fmla="*/ 34 w 68"/>
                <a:gd name="T19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48"/>
                  </a:moveTo>
                  <a:cubicBezTo>
                    <a:pt x="26" y="48"/>
                    <a:pt x="19" y="42"/>
                    <a:pt x="19" y="34"/>
                  </a:cubicBezTo>
                  <a:cubicBezTo>
                    <a:pt x="19" y="25"/>
                    <a:pt x="26" y="19"/>
                    <a:pt x="34" y="19"/>
                  </a:cubicBezTo>
                  <a:cubicBezTo>
                    <a:pt x="42" y="19"/>
                    <a:pt x="49" y="25"/>
                    <a:pt x="49" y="34"/>
                  </a:cubicBezTo>
                  <a:cubicBezTo>
                    <a:pt x="49" y="42"/>
                    <a:pt x="42" y="48"/>
                    <a:pt x="3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7779988" y="3994838"/>
              <a:ext cx="225674" cy="217552"/>
            </a:xfrm>
            <a:custGeom>
              <a:avLst/>
              <a:gdLst>
                <a:gd name="T0" fmla="*/ 14 w 28"/>
                <a:gd name="T1" fmla="*/ 0 h 27"/>
                <a:gd name="T2" fmla="*/ 0 w 28"/>
                <a:gd name="T3" fmla="*/ 14 h 27"/>
                <a:gd name="T4" fmla="*/ 14 w 28"/>
                <a:gd name="T5" fmla="*/ 27 h 27"/>
                <a:gd name="T6" fmla="*/ 28 w 28"/>
                <a:gd name="T7" fmla="*/ 14 h 27"/>
                <a:gd name="T8" fmla="*/ 14 w 28"/>
                <a:gd name="T9" fmla="*/ 0 h 27"/>
                <a:gd name="T10" fmla="*/ 14 w 28"/>
                <a:gd name="T11" fmla="*/ 22 h 27"/>
                <a:gd name="T12" fmla="*/ 6 w 28"/>
                <a:gd name="T13" fmla="*/ 14 h 27"/>
                <a:gd name="T14" fmla="*/ 14 w 28"/>
                <a:gd name="T15" fmla="*/ 5 h 27"/>
                <a:gd name="T16" fmla="*/ 22 w 28"/>
                <a:gd name="T17" fmla="*/ 14 h 27"/>
                <a:gd name="T18" fmla="*/ 14 w 28"/>
                <a:gd name="T1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14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22" y="27"/>
                    <a:pt x="28" y="21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  <a:moveTo>
                    <a:pt x="14" y="22"/>
                  </a:moveTo>
                  <a:cubicBezTo>
                    <a:pt x="10" y="22"/>
                    <a:pt x="6" y="18"/>
                    <a:pt x="6" y="14"/>
                  </a:cubicBezTo>
                  <a:cubicBezTo>
                    <a:pt x="6" y="9"/>
                    <a:pt x="10" y="5"/>
                    <a:pt x="14" y="5"/>
                  </a:cubicBezTo>
                  <a:cubicBezTo>
                    <a:pt x="19" y="5"/>
                    <a:pt x="22" y="9"/>
                    <a:pt x="22" y="14"/>
                  </a:cubicBezTo>
                  <a:cubicBezTo>
                    <a:pt x="22" y="18"/>
                    <a:pt x="19" y="22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338554" y="1439269"/>
            <a:ext cx="332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的毕设要用到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轮子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13"/>
          <p:cNvSpPr>
            <a:spLocks noEditPoints="1"/>
          </p:cNvSpPr>
          <p:nvPr/>
        </p:nvSpPr>
        <p:spPr bwMode="auto">
          <a:xfrm>
            <a:off x="611188" y="2524399"/>
            <a:ext cx="570193" cy="606660"/>
          </a:xfrm>
          <a:custGeom>
            <a:avLst/>
            <a:gdLst>
              <a:gd name="T0" fmla="*/ 40 w 70"/>
              <a:gd name="T1" fmla="*/ 42 h 74"/>
              <a:gd name="T2" fmla="*/ 41 w 70"/>
              <a:gd name="T3" fmla="*/ 48 h 74"/>
              <a:gd name="T4" fmla="*/ 37 w 70"/>
              <a:gd name="T5" fmla="*/ 59 h 74"/>
              <a:gd name="T6" fmla="*/ 29 w 70"/>
              <a:gd name="T7" fmla="*/ 69 h 74"/>
              <a:gd name="T8" fmla="*/ 18 w 70"/>
              <a:gd name="T9" fmla="*/ 74 h 74"/>
              <a:gd name="T10" fmla="*/ 6 w 70"/>
              <a:gd name="T11" fmla="*/ 70 h 74"/>
              <a:gd name="T12" fmla="*/ 6 w 70"/>
              <a:gd name="T13" fmla="*/ 70 h 74"/>
              <a:gd name="T14" fmla="*/ 1 w 70"/>
              <a:gd name="T15" fmla="*/ 59 h 74"/>
              <a:gd name="T16" fmla="*/ 5 w 70"/>
              <a:gd name="T17" fmla="*/ 47 h 74"/>
              <a:gd name="T18" fmla="*/ 13 w 70"/>
              <a:gd name="T19" fmla="*/ 38 h 74"/>
              <a:gd name="T20" fmla="*/ 24 w 70"/>
              <a:gd name="T21" fmla="*/ 33 h 74"/>
              <a:gd name="T22" fmla="*/ 30 w 70"/>
              <a:gd name="T23" fmla="*/ 33 h 74"/>
              <a:gd name="T24" fmla="*/ 23 w 70"/>
              <a:gd name="T25" fmla="*/ 42 h 74"/>
              <a:gd name="T26" fmla="*/ 19 w 70"/>
              <a:gd name="T27" fmla="*/ 44 h 74"/>
              <a:gd name="T28" fmla="*/ 11 w 70"/>
              <a:gd name="T29" fmla="*/ 53 h 74"/>
              <a:gd name="T30" fmla="*/ 9 w 70"/>
              <a:gd name="T31" fmla="*/ 58 h 74"/>
              <a:gd name="T32" fmla="*/ 12 w 70"/>
              <a:gd name="T33" fmla="*/ 64 h 74"/>
              <a:gd name="T34" fmla="*/ 12 w 70"/>
              <a:gd name="T35" fmla="*/ 64 h 74"/>
              <a:gd name="T36" fmla="*/ 17 w 70"/>
              <a:gd name="T37" fmla="*/ 65 h 74"/>
              <a:gd name="T38" fmla="*/ 23 w 70"/>
              <a:gd name="T39" fmla="*/ 63 h 74"/>
              <a:gd name="T40" fmla="*/ 31 w 70"/>
              <a:gd name="T41" fmla="*/ 54 h 74"/>
              <a:gd name="T42" fmla="*/ 32 w 70"/>
              <a:gd name="T43" fmla="*/ 50 h 74"/>
              <a:gd name="T44" fmla="*/ 40 w 70"/>
              <a:gd name="T45" fmla="*/ 42 h 74"/>
              <a:gd name="T46" fmla="*/ 64 w 70"/>
              <a:gd name="T47" fmla="*/ 4 h 74"/>
              <a:gd name="T48" fmla="*/ 52 w 70"/>
              <a:gd name="T49" fmla="*/ 0 h 74"/>
              <a:gd name="T50" fmla="*/ 41 w 70"/>
              <a:gd name="T51" fmla="*/ 5 h 74"/>
              <a:gd name="T52" fmla="*/ 33 w 70"/>
              <a:gd name="T53" fmla="*/ 15 h 74"/>
              <a:gd name="T54" fmla="*/ 29 w 70"/>
              <a:gd name="T55" fmla="*/ 26 h 74"/>
              <a:gd name="T56" fmla="*/ 31 w 70"/>
              <a:gd name="T57" fmla="*/ 32 h 74"/>
              <a:gd name="T58" fmla="*/ 38 w 70"/>
              <a:gd name="T59" fmla="*/ 24 h 74"/>
              <a:gd name="T60" fmla="*/ 40 w 70"/>
              <a:gd name="T61" fmla="*/ 20 h 74"/>
              <a:gd name="T62" fmla="*/ 47 w 70"/>
              <a:gd name="T63" fmla="*/ 11 h 74"/>
              <a:gd name="T64" fmla="*/ 53 w 70"/>
              <a:gd name="T65" fmla="*/ 9 h 74"/>
              <a:gd name="T66" fmla="*/ 58 w 70"/>
              <a:gd name="T67" fmla="*/ 10 h 74"/>
              <a:gd name="T68" fmla="*/ 58 w 70"/>
              <a:gd name="T69" fmla="*/ 10 h 74"/>
              <a:gd name="T70" fmla="*/ 61 w 70"/>
              <a:gd name="T71" fmla="*/ 16 h 74"/>
              <a:gd name="T72" fmla="*/ 59 w 70"/>
              <a:gd name="T73" fmla="*/ 21 h 74"/>
              <a:gd name="T74" fmla="*/ 51 w 70"/>
              <a:gd name="T75" fmla="*/ 30 h 74"/>
              <a:gd name="T76" fmla="*/ 48 w 70"/>
              <a:gd name="T77" fmla="*/ 32 h 74"/>
              <a:gd name="T78" fmla="*/ 41 w 70"/>
              <a:gd name="T79" fmla="*/ 41 h 74"/>
              <a:gd name="T80" fmla="*/ 46 w 70"/>
              <a:gd name="T81" fmla="*/ 41 h 74"/>
              <a:gd name="T82" fmla="*/ 57 w 70"/>
              <a:gd name="T83" fmla="*/ 36 h 74"/>
              <a:gd name="T84" fmla="*/ 65 w 70"/>
              <a:gd name="T85" fmla="*/ 27 h 74"/>
              <a:gd name="T86" fmla="*/ 69 w 70"/>
              <a:gd name="T87" fmla="*/ 15 h 74"/>
              <a:gd name="T88" fmla="*/ 64 w 70"/>
              <a:gd name="T89" fmla="*/ 4 h 74"/>
              <a:gd name="T90" fmla="*/ 64 w 70"/>
              <a:gd name="T91" fmla="*/ 4 h 74"/>
              <a:gd name="T92" fmla="*/ 49 w 70"/>
              <a:gd name="T93" fmla="*/ 21 h 74"/>
              <a:gd name="T94" fmla="*/ 43 w 70"/>
              <a:gd name="T95" fmla="*/ 21 h 74"/>
              <a:gd name="T96" fmla="*/ 22 w 70"/>
              <a:gd name="T97" fmla="*/ 45 h 74"/>
              <a:gd name="T98" fmla="*/ 23 w 70"/>
              <a:gd name="T99" fmla="*/ 52 h 74"/>
              <a:gd name="T100" fmla="*/ 23 w 70"/>
              <a:gd name="T101" fmla="*/ 52 h 74"/>
              <a:gd name="T102" fmla="*/ 29 w 70"/>
              <a:gd name="T103" fmla="*/ 51 h 74"/>
              <a:gd name="T104" fmla="*/ 50 w 70"/>
              <a:gd name="T105" fmla="*/ 27 h 74"/>
              <a:gd name="T106" fmla="*/ 49 w 70"/>
              <a:gd name="T107" fmla="*/ 2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0" h="74">
                <a:moveTo>
                  <a:pt x="40" y="42"/>
                </a:moveTo>
                <a:cubicBezTo>
                  <a:pt x="40" y="44"/>
                  <a:pt x="41" y="46"/>
                  <a:pt x="41" y="48"/>
                </a:cubicBezTo>
                <a:cubicBezTo>
                  <a:pt x="41" y="52"/>
                  <a:pt x="40" y="56"/>
                  <a:pt x="37" y="59"/>
                </a:cubicBezTo>
                <a:cubicBezTo>
                  <a:pt x="29" y="69"/>
                  <a:pt x="29" y="69"/>
                  <a:pt x="29" y="69"/>
                </a:cubicBezTo>
                <a:cubicBezTo>
                  <a:pt x="26" y="72"/>
                  <a:pt x="22" y="74"/>
                  <a:pt x="18" y="74"/>
                </a:cubicBezTo>
                <a:cubicBezTo>
                  <a:pt x="14" y="74"/>
                  <a:pt x="10" y="73"/>
                  <a:pt x="6" y="70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67"/>
                  <a:pt x="1" y="63"/>
                  <a:pt x="1" y="59"/>
                </a:cubicBezTo>
                <a:cubicBezTo>
                  <a:pt x="0" y="55"/>
                  <a:pt x="2" y="51"/>
                  <a:pt x="5" y="47"/>
                </a:cubicBezTo>
                <a:cubicBezTo>
                  <a:pt x="13" y="38"/>
                  <a:pt x="13" y="38"/>
                  <a:pt x="13" y="38"/>
                </a:cubicBezTo>
                <a:cubicBezTo>
                  <a:pt x="16" y="35"/>
                  <a:pt x="20" y="33"/>
                  <a:pt x="24" y="33"/>
                </a:cubicBezTo>
                <a:cubicBezTo>
                  <a:pt x="26" y="32"/>
                  <a:pt x="28" y="33"/>
                  <a:pt x="30" y="33"/>
                </a:cubicBezTo>
                <a:cubicBezTo>
                  <a:pt x="23" y="42"/>
                  <a:pt x="23" y="42"/>
                  <a:pt x="23" y="42"/>
                </a:cubicBezTo>
                <a:cubicBezTo>
                  <a:pt x="21" y="42"/>
                  <a:pt x="20" y="43"/>
                  <a:pt x="19" y="44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55"/>
                  <a:pt x="9" y="57"/>
                  <a:pt x="9" y="58"/>
                </a:cubicBezTo>
                <a:cubicBezTo>
                  <a:pt x="10" y="60"/>
                  <a:pt x="10" y="62"/>
                  <a:pt x="12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4" y="65"/>
                  <a:pt x="16" y="65"/>
                  <a:pt x="17" y="65"/>
                </a:cubicBezTo>
                <a:cubicBezTo>
                  <a:pt x="19" y="65"/>
                  <a:pt x="21" y="64"/>
                  <a:pt x="23" y="63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3"/>
                  <a:pt x="32" y="52"/>
                  <a:pt x="32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64" y="4"/>
                </a:moveTo>
                <a:cubicBezTo>
                  <a:pt x="60" y="1"/>
                  <a:pt x="56" y="0"/>
                  <a:pt x="52" y="0"/>
                </a:cubicBezTo>
                <a:cubicBezTo>
                  <a:pt x="48" y="0"/>
                  <a:pt x="44" y="2"/>
                  <a:pt x="41" y="5"/>
                </a:cubicBezTo>
                <a:cubicBezTo>
                  <a:pt x="33" y="15"/>
                  <a:pt x="33" y="15"/>
                  <a:pt x="33" y="15"/>
                </a:cubicBezTo>
                <a:cubicBezTo>
                  <a:pt x="30" y="18"/>
                  <a:pt x="29" y="22"/>
                  <a:pt x="29" y="26"/>
                </a:cubicBezTo>
                <a:cubicBezTo>
                  <a:pt x="29" y="29"/>
                  <a:pt x="30" y="31"/>
                  <a:pt x="31" y="32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3"/>
                  <a:pt x="39" y="21"/>
                  <a:pt x="40" y="20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51" y="9"/>
                  <a:pt x="53" y="9"/>
                </a:cubicBezTo>
                <a:cubicBezTo>
                  <a:pt x="55" y="9"/>
                  <a:pt x="56" y="9"/>
                  <a:pt x="58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60" y="12"/>
                  <a:pt x="60" y="14"/>
                  <a:pt x="61" y="16"/>
                </a:cubicBezTo>
                <a:cubicBezTo>
                  <a:pt x="61" y="17"/>
                  <a:pt x="60" y="19"/>
                  <a:pt x="59" y="21"/>
                </a:cubicBezTo>
                <a:cubicBezTo>
                  <a:pt x="51" y="30"/>
                  <a:pt x="51" y="30"/>
                  <a:pt x="51" y="30"/>
                </a:cubicBezTo>
                <a:cubicBezTo>
                  <a:pt x="50" y="31"/>
                  <a:pt x="49" y="32"/>
                  <a:pt x="48" y="32"/>
                </a:cubicBezTo>
                <a:cubicBezTo>
                  <a:pt x="41" y="41"/>
                  <a:pt x="41" y="41"/>
                  <a:pt x="41" y="41"/>
                </a:cubicBezTo>
                <a:cubicBezTo>
                  <a:pt x="42" y="41"/>
                  <a:pt x="44" y="42"/>
                  <a:pt x="46" y="41"/>
                </a:cubicBezTo>
                <a:cubicBezTo>
                  <a:pt x="50" y="41"/>
                  <a:pt x="55" y="39"/>
                  <a:pt x="57" y="36"/>
                </a:cubicBezTo>
                <a:cubicBezTo>
                  <a:pt x="65" y="27"/>
                  <a:pt x="65" y="27"/>
                  <a:pt x="65" y="27"/>
                </a:cubicBezTo>
                <a:cubicBezTo>
                  <a:pt x="68" y="23"/>
                  <a:pt x="70" y="19"/>
                  <a:pt x="69" y="15"/>
                </a:cubicBezTo>
                <a:cubicBezTo>
                  <a:pt x="69" y="11"/>
                  <a:pt x="67" y="7"/>
                  <a:pt x="64" y="4"/>
                </a:cubicBezTo>
                <a:cubicBezTo>
                  <a:pt x="64" y="4"/>
                  <a:pt x="64" y="4"/>
                  <a:pt x="64" y="4"/>
                </a:cubicBezTo>
                <a:close/>
                <a:moveTo>
                  <a:pt x="49" y="21"/>
                </a:moveTo>
                <a:cubicBezTo>
                  <a:pt x="48" y="19"/>
                  <a:pt x="45" y="19"/>
                  <a:pt x="43" y="21"/>
                </a:cubicBezTo>
                <a:cubicBezTo>
                  <a:pt x="22" y="45"/>
                  <a:pt x="22" y="45"/>
                  <a:pt x="22" y="45"/>
                </a:cubicBezTo>
                <a:cubicBezTo>
                  <a:pt x="21" y="47"/>
                  <a:pt x="21" y="50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5" y="53"/>
                  <a:pt x="27" y="53"/>
                  <a:pt x="29" y="51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2"/>
                  <a:pt x="49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338554" y="2643063"/>
            <a:ext cx="332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我的毕设要用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绳子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9"/>
          <p:cNvSpPr>
            <a:spLocks noEditPoints="1"/>
          </p:cNvSpPr>
          <p:nvPr/>
        </p:nvSpPr>
        <p:spPr bwMode="auto">
          <a:xfrm>
            <a:off x="611188" y="3870407"/>
            <a:ext cx="640245" cy="453344"/>
          </a:xfrm>
          <a:custGeom>
            <a:avLst/>
            <a:gdLst>
              <a:gd name="T0" fmla="*/ 25 w 65"/>
              <a:gd name="T1" fmla="*/ 45 h 45"/>
              <a:gd name="T2" fmla="*/ 0 w 65"/>
              <a:gd name="T3" fmla="*/ 22 h 45"/>
              <a:gd name="T4" fmla="*/ 25 w 65"/>
              <a:gd name="T5" fmla="*/ 0 h 45"/>
              <a:gd name="T6" fmla="*/ 25 w 65"/>
              <a:gd name="T7" fmla="*/ 45 h 45"/>
              <a:gd name="T8" fmla="*/ 40 w 65"/>
              <a:gd name="T9" fmla="*/ 35 h 45"/>
              <a:gd name="T10" fmla="*/ 62 w 65"/>
              <a:gd name="T11" fmla="*/ 35 h 45"/>
              <a:gd name="T12" fmla="*/ 62 w 65"/>
              <a:gd name="T13" fmla="*/ 40 h 45"/>
              <a:gd name="T14" fmla="*/ 40 w 65"/>
              <a:gd name="T15" fmla="*/ 40 h 45"/>
              <a:gd name="T16" fmla="*/ 40 w 65"/>
              <a:gd name="T17" fmla="*/ 35 h 45"/>
              <a:gd name="T18" fmla="*/ 43 w 65"/>
              <a:gd name="T19" fmla="*/ 25 h 45"/>
              <a:gd name="T20" fmla="*/ 65 w 65"/>
              <a:gd name="T21" fmla="*/ 25 h 45"/>
              <a:gd name="T22" fmla="*/ 65 w 65"/>
              <a:gd name="T23" fmla="*/ 30 h 45"/>
              <a:gd name="T24" fmla="*/ 43 w 65"/>
              <a:gd name="T25" fmla="*/ 30 h 45"/>
              <a:gd name="T26" fmla="*/ 43 w 65"/>
              <a:gd name="T27" fmla="*/ 25 h 45"/>
              <a:gd name="T28" fmla="*/ 43 w 65"/>
              <a:gd name="T29" fmla="*/ 15 h 45"/>
              <a:gd name="T30" fmla="*/ 64 w 65"/>
              <a:gd name="T31" fmla="*/ 15 h 45"/>
              <a:gd name="T32" fmla="*/ 64 w 65"/>
              <a:gd name="T33" fmla="*/ 20 h 45"/>
              <a:gd name="T34" fmla="*/ 43 w 65"/>
              <a:gd name="T35" fmla="*/ 20 h 45"/>
              <a:gd name="T36" fmla="*/ 43 w 65"/>
              <a:gd name="T37" fmla="*/ 15 h 45"/>
              <a:gd name="T38" fmla="*/ 40 w 65"/>
              <a:gd name="T39" fmla="*/ 5 h 45"/>
              <a:gd name="T40" fmla="*/ 62 w 65"/>
              <a:gd name="T41" fmla="*/ 5 h 45"/>
              <a:gd name="T42" fmla="*/ 62 w 65"/>
              <a:gd name="T43" fmla="*/ 9 h 45"/>
              <a:gd name="T44" fmla="*/ 40 w 65"/>
              <a:gd name="T45" fmla="*/ 9 h 45"/>
              <a:gd name="T46" fmla="*/ 40 w 65"/>
              <a:gd name="T47" fmla="*/ 5 h 45"/>
              <a:gd name="T48" fmla="*/ 33 w 65"/>
              <a:gd name="T49" fmla="*/ 0 h 45"/>
              <a:gd name="T50" fmla="*/ 33 w 65"/>
              <a:gd name="T51" fmla="*/ 44 h 45"/>
              <a:gd name="T52" fmla="*/ 26 w 65"/>
              <a:gd name="T53" fmla="*/ 45 h 45"/>
              <a:gd name="T54" fmla="*/ 26 w 65"/>
              <a:gd name="T55" fmla="*/ 0 h 45"/>
              <a:gd name="T56" fmla="*/ 33 w 65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5" h="45">
                <a:moveTo>
                  <a:pt x="25" y="45"/>
                </a:moveTo>
                <a:cubicBezTo>
                  <a:pt x="9" y="44"/>
                  <a:pt x="0" y="34"/>
                  <a:pt x="0" y="22"/>
                </a:cubicBezTo>
                <a:cubicBezTo>
                  <a:pt x="0" y="12"/>
                  <a:pt x="9" y="3"/>
                  <a:pt x="25" y="0"/>
                </a:cubicBezTo>
                <a:cubicBezTo>
                  <a:pt x="25" y="45"/>
                  <a:pt x="25" y="45"/>
                  <a:pt x="25" y="45"/>
                </a:cubicBezTo>
                <a:close/>
                <a:moveTo>
                  <a:pt x="40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40"/>
                  <a:pt x="62" y="40"/>
                  <a:pt x="62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5"/>
                  <a:pt x="40" y="35"/>
                  <a:pt x="40" y="35"/>
                </a:cubicBezTo>
                <a:close/>
                <a:moveTo>
                  <a:pt x="43" y="25"/>
                </a:moveTo>
                <a:cubicBezTo>
                  <a:pt x="65" y="25"/>
                  <a:pt x="65" y="25"/>
                  <a:pt x="65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25"/>
                  <a:pt x="43" y="25"/>
                  <a:pt x="43" y="25"/>
                </a:cubicBezTo>
                <a:close/>
                <a:moveTo>
                  <a:pt x="43" y="15"/>
                </a:moveTo>
                <a:cubicBezTo>
                  <a:pt x="64" y="15"/>
                  <a:pt x="64" y="15"/>
                  <a:pt x="64" y="15"/>
                </a:cubicBezTo>
                <a:cubicBezTo>
                  <a:pt x="64" y="20"/>
                  <a:pt x="64" y="20"/>
                  <a:pt x="64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15"/>
                  <a:pt x="43" y="15"/>
                  <a:pt x="43" y="15"/>
                </a:cubicBezTo>
                <a:close/>
                <a:moveTo>
                  <a:pt x="40" y="5"/>
                </a:moveTo>
                <a:cubicBezTo>
                  <a:pt x="62" y="5"/>
                  <a:pt x="62" y="5"/>
                  <a:pt x="62" y="5"/>
                </a:cubicBezTo>
                <a:cubicBezTo>
                  <a:pt x="62" y="9"/>
                  <a:pt x="62" y="9"/>
                  <a:pt x="62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5"/>
                  <a:pt x="40" y="5"/>
                  <a:pt x="40" y="5"/>
                </a:cubicBezTo>
                <a:close/>
                <a:moveTo>
                  <a:pt x="33" y="0"/>
                </a:moveTo>
                <a:cubicBezTo>
                  <a:pt x="37" y="15"/>
                  <a:pt x="37" y="30"/>
                  <a:pt x="33" y="44"/>
                </a:cubicBezTo>
                <a:cubicBezTo>
                  <a:pt x="31" y="45"/>
                  <a:pt x="28" y="45"/>
                  <a:pt x="26" y="45"/>
                </a:cubicBezTo>
                <a:cubicBezTo>
                  <a:pt x="26" y="0"/>
                  <a:pt x="26" y="0"/>
                  <a:pt x="26" y="0"/>
                </a:cubicBezTo>
                <a:cubicBezTo>
                  <a:pt x="28" y="0"/>
                  <a:pt x="31" y="0"/>
                  <a:pt x="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330591" y="3927802"/>
            <a:ext cx="332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我的毕设要用到</a:t>
            </a:r>
            <a:r>
              <a:rPr lang="zh-CN" altLang="en-US" b="1" dirty="0">
                <a:solidFill>
                  <a:srgbClr val="0070C0"/>
                </a:solidFill>
              </a:rPr>
              <a:t>灯光</a:t>
            </a:r>
            <a:endParaRPr lang="en-US" altLang="zh-CN" b="1" dirty="0">
              <a:solidFill>
                <a:srgbClr val="0070C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1188" y="5065441"/>
            <a:ext cx="3990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在此输入一句逼格很高的总结性质的话，加点</a:t>
            </a: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English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效果更好。</a:t>
            </a:r>
            <a:endParaRPr lang="en-US" altLang="zh-CN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1" name="矩形 20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7" grpId="0" animBg="1"/>
      <p:bldP spid="29" grpId="0"/>
      <p:bldP spid="24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99" y="1196484"/>
            <a:ext cx="6427204" cy="426881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grpSp>
        <p:nvGrpSpPr>
          <p:cNvPr id="5" name="组合 4"/>
          <p:cNvGrpSpPr/>
          <p:nvPr/>
        </p:nvGrpSpPr>
        <p:grpSpPr>
          <a:xfrm>
            <a:off x="574675" y="5591146"/>
            <a:ext cx="7994967" cy="90386"/>
            <a:chOff x="647702" y="5265146"/>
            <a:chExt cx="7921940" cy="90386"/>
          </a:xfrm>
        </p:grpSpPr>
        <p:cxnSp>
          <p:nvCxnSpPr>
            <p:cNvPr id="25" name="直接连接符 24"/>
            <p:cNvCxnSpPr>
              <a:endCxn id="35" idx="2"/>
            </p:cNvCxnSpPr>
            <p:nvPr/>
          </p:nvCxnSpPr>
          <p:spPr>
            <a:xfrm>
              <a:off x="705811" y="5310339"/>
              <a:ext cx="7790173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647702" y="5265146"/>
              <a:ext cx="73658" cy="9038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8495984" y="5265146"/>
              <a:ext cx="73658" cy="9038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11187" y="5805184"/>
            <a:ext cx="792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放一张概念图或者设计图是极好的</a:t>
            </a:r>
            <a:endParaRPr lang="en-US" altLang="zh-CN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0" name="矩形 19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11187" y="1144879"/>
            <a:ext cx="7921626" cy="5054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页照片墙就别放文字了，靠嘴吹就可以了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13" name="矩形 12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2" y="1271715"/>
            <a:ext cx="4721340" cy="31354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3" r="19083"/>
          <a:stretch>
            <a:fillRect/>
          </a:stretch>
        </p:blipFill>
        <p:spPr>
          <a:xfrm>
            <a:off x="5510377" y="1271553"/>
            <a:ext cx="2919600" cy="3135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2" y="4484753"/>
            <a:ext cx="2469772" cy="16403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58" y="4484826"/>
            <a:ext cx="2469772" cy="16402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05" y="4484753"/>
            <a:ext cx="2469772" cy="1640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1883402"/>
            <a:ext cx="4654160" cy="3091195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5890757" y="2001039"/>
            <a:ext cx="2716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endParaRPr lang="en-US" altLang="zh-CN" sz="24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575300" y="925733"/>
            <a:ext cx="0" cy="49797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2" name="矩形 21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1851645"/>
            <a:ext cx="42055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9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7161" y="2845078"/>
            <a:ext cx="464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87162" y="3416888"/>
            <a:ext cx="466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amet</a:t>
            </a:r>
            <a:endParaRPr lang="da-DK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87162" y="3375000"/>
            <a:ext cx="4663440" cy="108000"/>
            <a:chOff x="3649980" y="3375660"/>
            <a:chExt cx="4663440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 useBgFill="1">
        <p:nvSpPr>
          <p:cNvPr id="16" name="文本框 15"/>
          <p:cNvSpPr txBox="1"/>
          <p:nvPr/>
        </p:nvSpPr>
        <p:spPr>
          <a:xfrm>
            <a:off x="487591" y="3105835"/>
            <a:ext cx="323033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TWO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在此输入一些酷炫的文字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1712686" y="2119086"/>
            <a:ext cx="2800961" cy="9056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2569029" y="3050138"/>
            <a:ext cx="1957318" cy="9848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4438677" y="1422400"/>
            <a:ext cx="2546618" cy="16277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4500947" y="3024738"/>
            <a:ext cx="3307739" cy="6328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611187" y="5086402"/>
            <a:ext cx="79216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</a:t>
            </a:r>
            <a:endParaRPr lang="zh-CN" altLang="en-US" sz="24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33" name="矩形 32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495760" y="1982456"/>
            <a:ext cx="2106754" cy="2106754"/>
            <a:chOff x="3761296" y="1104900"/>
            <a:chExt cx="1549400" cy="1549400"/>
          </a:xfrm>
        </p:grpSpPr>
        <p:sp>
          <p:nvSpPr>
            <p:cNvPr id="26" name="椭圆 25"/>
            <p:cNvSpPr/>
            <p:nvPr/>
          </p:nvSpPr>
          <p:spPr>
            <a:xfrm>
              <a:off x="3761296" y="1104900"/>
              <a:ext cx="1549400" cy="1549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761296" y="1528754"/>
              <a:ext cx="1549400" cy="70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</a:t>
              </a:r>
              <a:endPara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中心思想</a:t>
              </a:r>
              <a:endPara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370612" y="824337"/>
            <a:ext cx="1655788" cy="1108426"/>
            <a:chOff x="6352096" y="849600"/>
            <a:chExt cx="1549400" cy="1037208"/>
          </a:xfrm>
        </p:grpSpPr>
        <p:sp>
          <p:nvSpPr>
            <p:cNvPr id="40" name="椭圆 39"/>
            <p:cNvSpPr/>
            <p:nvPr/>
          </p:nvSpPr>
          <p:spPr>
            <a:xfrm>
              <a:off x="6608192" y="849600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352096" y="1094603"/>
              <a:ext cx="1549400" cy="54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四个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75828" y="1436490"/>
            <a:ext cx="2176144" cy="1456766"/>
            <a:chOff x="1277256" y="1121088"/>
            <a:chExt cx="1549400" cy="1037208"/>
          </a:xfrm>
        </p:grpSpPr>
        <p:sp>
          <p:nvSpPr>
            <p:cNvPr id="43" name="椭圆 42"/>
            <p:cNvSpPr/>
            <p:nvPr/>
          </p:nvSpPr>
          <p:spPr>
            <a:xfrm>
              <a:off x="1533352" y="1121088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277256" y="1387687"/>
              <a:ext cx="1549400" cy="504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15981" y="3024737"/>
            <a:ext cx="1991634" cy="1333251"/>
            <a:chOff x="7645400" y="1877556"/>
            <a:chExt cx="1549400" cy="1037208"/>
          </a:xfrm>
        </p:grpSpPr>
        <p:sp>
          <p:nvSpPr>
            <p:cNvPr id="46" name="椭圆 45"/>
            <p:cNvSpPr/>
            <p:nvPr/>
          </p:nvSpPr>
          <p:spPr>
            <a:xfrm>
              <a:off x="7901496" y="1877556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645400" y="2144752"/>
              <a:ext cx="1549400" cy="50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四个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629627" y="3358925"/>
            <a:ext cx="2046558" cy="1370018"/>
            <a:chOff x="5056696" y="2183559"/>
            <a:chExt cx="1549400" cy="1037208"/>
          </a:xfrm>
        </p:grpSpPr>
        <p:sp>
          <p:nvSpPr>
            <p:cNvPr id="49" name="椭圆 48"/>
            <p:cNvSpPr/>
            <p:nvPr/>
          </p:nvSpPr>
          <p:spPr>
            <a:xfrm>
              <a:off x="5312792" y="2183559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056696" y="2457502"/>
              <a:ext cx="1549400" cy="48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四个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6" grpId="0"/>
    </p:bldLst>
  </p:timing>
</p:sld>
</file>

<file path=ppt/theme/theme1.xml><?xml version="1.0" encoding="utf-8"?>
<a:theme xmlns:a="http://schemas.openxmlformats.org/drawingml/2006/main" name="Office 主题">
  <a:themeElements>
    <a:clrScheme name="学术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FFFFFF"/>
      </a:accent3>
      <a:accent4>
        <a:srgbClr val="000000"/>
      </a:accent4>
      <a:accent5>
        <a:srgbClr val="AABBDC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1791</Words>
  <Application>WPS 演示</Application>
  <PresentationFormat>全屏显示(4:3)</PresentationFormat>
  <Paragraphs>358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Calibri Light</vt:lpstr>
      <vt:lpstr>微软雅黑</vt:lpstr>
      <vt:lpstr>Times New Roman</vt:lpstr>
      <vt:lpstr>Arial Unicode MS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dc:description/>
  <dc:subject/>
  <cp:category/>
  <cp:lastModifiedBy> </cp:lastModifiedBy>
  <cp:revision>222</cp:revision>
  <dcterms:created xsi:type="dcterms:W3CDTF">2015-01-13T10:49:00Z</dcterms:created>
  <dcterms:modified xsi:type="dcterms:W3CDTF">2019-06-14T09:00:27Z</dcterms:modified>
  <cp:contentStatus/>
  <dc:identifier/>
  <dc:language>utf-8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8</vt:lpwstr>
  </property>
  <property fmtid="{D5CDD505-2E9C-101B-9397-08002B2CF9AE}" pid="3" name="KSOProductBuildVer">
    <vt:lpwstr>2052-10.1.0.7698</vt:lpwstr>
  </property>
</Properties>
</file>