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20.xml" ContentType="application/vnd.openxmlformats-officedocument.presentationml.tags+xml"/>
  <Override PartName="/ppt/notesSlides/notesSlide23.xml" ContentType="application/vnd.openxmlformats-officedocument.presentationml.notesSlide+xml"/>
  <Override PartName="/ppt/tags/tag2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2"/>
  </p:sldMasterIdLst>
  <p:notesMasterIdLst>
    <p:notesMasterId r:id="rId28"/>
  </p:notesMasterIdLst>
  <p:handoutMasterIdLst>
    <p:handoutMasterId r:id="rId29"/>
  </p:handoutMasterIdLst>
  <p:sldIdLst>
    <p:sldId id="259" r:id="rId3"/>
    <p:sldId id="287" r:id="rId4"/>
    <p:sldId id="276" r:id="rId5"/>
    <p:sldId id="260" r:id="rId6"/>
    <p:sldId id="261" r:id="rId7"/>
    <p:sldId id="262" r:id="rId8"/>
    <p:sldId id="265" r:id="rId9"/>
    <p:sldId id="288" r:id="rId10"/>
    <p:sldId id="263" r:id="rId11"/>
    <p:sldId id="282" r:id="rId12"/>
    <p:sldId id="264" r:id="rId13"/>
    <p:sldId id="270" r:id="rId14"/>
    <p:sldId id="266" r:id="rId15"/>
    <p:sldId id="289" r:id="rId16"/>
    <p:sldId id="267" r:id="rId17"/>
    <p:sldId id="278" r:id="rId18"/>
    <p:sldId id="268" r:id="rId19"/>
    <p:sldId id="271" r:id="rId20"/>
    <p:sldId id="275" r:id="rId21"/>
    <p:sldId id="290" r:id="rId22"/>
    <p:sldId id="272" r:id="rId23"/>
    <p:sldId id="273" r:id="rId24"/>
    <p:sldId id="284" r:id="rId25"/>
    <p:sldId id="285" r:id="rId26"/>
    <p:sldId id="291" r:id="rId27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380" autoAdjust="0"/>
  </p:normalViewPr>
  <p:slideViewPr>
    <p:cSldViewPr snapToGrid="0">
      <p:cViewPr>
        <p:scale>
          <a:sx n="75" d="100"/>
          <a:sy n="75" d="100"/>
        </p:scale>
        <p:origin x="-1950" y="-7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AD300-A6A2-47DF-9074-0280FB9457F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781E0-F631-45B4-99C4-364B2C722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10</a:t>
            </a:r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11</a:t>
            </a:r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12</a:t>
            </a:r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13</a:t>
            </a:r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14</a:t>
            </a:r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15</a:t>
            </a:r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16</a:t>
            </a:r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17</a:t>
            </a:r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18</a:t>
            </a:r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19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2</a:t>
            </a:r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20</a:t>
            </a:r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21</a:t>
            </a:r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22</a:t>
            </a:r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23</a:t>
            </a:r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24</a:t>
            </a:r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25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3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4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5</a:t>
            </a:r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6</a:t>
            </a: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7</a:t>
            </a:r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8</a:t>
            </a:r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9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V="1">
            <a:off x="0" y="-203200"/>
            <a:ext cx="12241648" cy="7315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475904" y="6760685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 rot="10800000" flipV="1">
            <a:off x="0" y="-38503"/>
            <a:ext cx="12241648" cy="690131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629657" y="4785811"/>
            <a:ext cx="2900239" cy="176055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044735" y="282310"/>
            <a:ext cx="2900239" cy="176055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6200000">
            <a:off x="-1309889" y="1290636"/>
            <a:ext cx="6840000" cy="422022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5363972" y="3980412"/>
            <a:ext cx="6304548" cy="287464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16200000" flipH="1">
            <a:off x="2747910" y="-2574856"/>
            <a:ext cx="6719438" cy="120019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rot="17168091">
            <a:off x="3655714" y="4620531"/>
            <a:ext cx="1117892" cy="53426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5251805" y="1825822"/>
            <a:ext cx="4841047" cy="215459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7169794" y="-86942"/>
            <a:ext cx="2065080" cy="1457917"/>
            <a:chOff x="7169794" y="-86942"/>
            <a:chExt cx="2065080" cy="1457917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8202334" y="-86942"/>
              <a:ext cx="1032540" cy="1457917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 flipH="1">
              <a:off x="7169794" y="-86942"/>
              <a:ext cx="1032540" cy="1457917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718604" y="1452049"/>
            <a:ext cx="2900239" cy="176055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rot="4431909" flipH="1">
            <a:off x="3511537" y="4864978"/>
            <a:ext cx="1117892" cy="53426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5626172" y="4205342"/>
            <a:ext cx="3804002" cy="15379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12af0755-86be-49e5-a40d-4bf76d2fa0c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-374349" y="2061705"/>
            <a:ext cx="12940698" cy="3558148"/>
            <a:chOff x="-320614" y="1412776"/>
            <a:chExt cx="12940698" cy="3558148"/>
          </a:xfrm>
        </p:grpSpPr>
        <p:grpSp>
          <p:nvGrpSpPr>
            <p:cNvPr id="4" name="i$ḻïḋé"/>
            <p:cNvGrpSpPr/>
            <p:nvPr/>
          </p:nvGrpSpPr>
          <p:grpSpPr>
            <a:xfrm>
              <a:off x="-320614" y="1412776"/>
              <a:ext cx="12940698" cy="3318981"/>
              <a:chOff x="-320614" y="1412776"/>
              <a:chExt cx="12940698" cy="3318981"/>
            </a:xfrm>
          </p:grpSpPr>
          <p:sp>
            <p:nvSpPr>
              <p:cNvPr id="14" name="ïṣľïḑe"/>
              <p:cNvSpPr/>
              <p:nvPr/>
            </p:nvSpPr>
            <p:spPr>
              <a:xfrm rot="18890474">
                <a:off x="-320614" y="2787540"/>
                <a:ext cx="1944216" cy="1944216"/>
              </a:xfrm>
              <a:prstGeom prst="arc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" name="i$ḷiḍè"/>
              <p:cNvSpPr/>
              <p:nvPr/>
            </p:nvSpPr>
            <p:spPr>
              <a:xfrm rot="18890474" flipH="1" flipV="1">
                <a:off x="1054151" y="1412776"/>
                <a:ext cx="1944216" cy="1944216"/>
              </a:xfrm>
              <a:prstGeom prst="arc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" name="íşḷîḓe"/>
              <p:cNvSpPr/>
              <p:nvPr/>
            </p:nvSpPr>
            <p:spPr>
              <a:xfrm rot="18890474">
                <a:off x="2423475" y="2787540"/>
                <a:ext cx="1944216" cy="1944216"/>
              </a:xfrm>
              <a:prstGeom prst="arc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" name="í$ḻïḋè"/>
              <p:cNvSpPr/>
              <p:nvPr/>
            </p:nvSpPr>
            <p:spPr>
              <a:xfrm rot="18890474" flipH="1" flipV="1">
                <a:off x="3798240" y="1412776"/>
                <a:ext cx="1944216" cy="1944216"/>
              </a:xfrm>
              <a:prstGeom prst="arc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îṣļíḓé"/>
              <p:cNvSpPr/>
              <p:nvPr/>
            </p:nvSpPr>
            <p:spPr>
              <a:xfrm rot="18890474">
                <a:off x="5167563" y="2787540"/>
                <a:ext cx="1944216" cy="1944216"/>
              </a:xfrm>
              <a:prstGeom prst="arc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ïšḷîdè"/>
              <p:cNvSpPr/>
              <p:nvPr/>
            </p:nvSpPr>
            <p:spPr>
              <a:xfrm rot="18890474" flipH="1" flipV="1">
                <a:off x="6542328" y="1412776"/>
                <a:ext cx="1944216" cy="1944216"/>
              </a:xfrm>
              <a:prstGeom prst="arc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îślide"/>
              <p:cNvSpPr/>
              <p:nvPr/>
            </p:nvSpPr>
            <p:spPr>
              <a:xfrm rot="18890474">
                <a:off x="7921715" y="2787541"/>
                <a:ext cx="1944216" cy="1944216"/>
              </a:xfrm>
              <a:prstGeom prst="arc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išḷiḑé"/>
              <p:cNvSpPr/>
              <p:nvPr/>
            </p:nvSpPr>
            <p:spPr>
              <a:xfrm rot="18890474" flipH="1" flipV="1">
                <a:off x="9296480" y="1412777"/>
                <a:ext cx="1944216" cy="1944216"/>
              </a:xfrm>
              <a:prstGeom prst="arc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isḻiḓè"/>
              <p:cNvSpPr/>
              <p:nvPr/>
            </p:nvSpPr>
            <p:spPr>
              <a:xfrm rot="18890474">
                <a:off x="10675868" y="2787539"/>
                <a:ext cx="1944216" cy="1944216"/>
              </a:xfrm>
              <a:prstGeom prst="arc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5" name="išľïḋê"/>
            <p:cNvSpPr/>
            <p:nvPr/>
          </p:nvSpPr>
          <p:spPr>
            <a:xfrm>
              <a:off x="2646122" y="1815659"/>
              <a:ext cx="1777782" cy="1786321"/>
            </a:xfrm>
            <a:prstGeom prst="rect">
              <a:avLst/>
            </a:prstGeom>
            <a:blipFill>
              <a:blip r:embed="rId4" cstate="email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îṣľiḍè"/>
            <p:cNvSpPr/>
            <p:nvPr/>
          </p:nvSpPr>
          <p:spPr>
            <a:xfrm>
              <a:off x="5250780" y="1815659"/>
              <a:ext cx="1777782" cy="1786321"/>
            </a:xfrm>
            <a:prstGeom prst="rect">
              <a:avLst/>
            </a:prstGeom>
            <a:blipFill>
              <a:blip r:embed="rId5" cstate="email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îŝḻíďè"/>
            <p:cNvSpPr/>
            <p:nvPr/>
          </p:nvSpPr>
          <p:spPr>
            <a:xfrm>
              <a:off x="7777330" y="1815659"/>
              <a:ext cx="1777782" cy="1786321"/>
            </a:xfrm>
            <a:prstGeom prst="rect">
              <a:avLst/>
            </a:prstGeom>
            <a:blipFill>
              <a:blip r:embed="rId6" cstate="email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ïś1ïďè"/>
            <p:cNvSpPr txBox="1"/>
            <p:nvPr/>
          </p:nvSpPr>
          <p:spPr bwMode="auto">
            <a:xfrm>
              <a:off x="8012812" y="3999406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ctr">
                <a:defRPr/>
              </a:pPr>
              <a:r>
                <a:rPr lang="zh-CN" altLang="en-US" sz="1600" b="1">
                  <a:solidFill>
                    <a:schemeClr val="accent3"/>
                  </a:solidFill>
                  <a:ea typeface="微软雅黑" panose="020B0503020204020204" pitchFamily="34" charset="-122"/>
                </a:rPr>
                <a:t>标题文本预设</a:t>
              </a:r>
              <a:endParaRPr lang="zh-CN" altLang="en-US" sz="1600" b="1" dirty="0">
                <a:solidFill>
                  <a:schemeClr val="accent3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9" name="îṩ1ïḋé"/>
            <p:cNvSpPr/>
            <p:nvPr/>
          </p:nvSpPr>
          <p:spPr bwMode="auto">
            <a:xfrm>
              <a:off x="7555105" y="4525161"/>
              <a:ext cx="2177300" cy="44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/>
            <a:p>
              <a:pPr lvl="0" algn="ctr">
                <a:lnSpc>
                  <a:spcPct val="120000"/>
                </a:lnSpc>
                <a:defRPr sz="1800"/>
              </a:pPr>
              <a:r>
                <a:rPr lang="zh-CN" altLang="en-US" sz="1200">
                  <a:solidFill>
                    <a:schemeClr val="bg1"/>
                  </a:solidFill>
                  <a:ea typeface="微软雅黑" panose="020B0503020204020204" pitchFamily="34" charset="-122"/>
                </a:rPr>
                <a:t>此部分内容作为文字排版占位显示 （建议使用主题字体）</a:t>
              </a:r>
              <a:endParaRPr lang="zh-CN" altLang="en-US" sz="12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0" name="îŝ1îḑe"/>
            <p:cNvSpPr txBox="1"/>
            <p:nvPr/>
          </p:nvSpPr>
          <p:spPr bwMode="auto">
            <a:xfrm>
              <a:off x="5453303" y="3999406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ctr">
                <a:defRPr/>
              </a:pPr>
              <a:r>
                <a:rPr lang="zh-CN" altLang="en-US" sz="1600" b="1">
                  <a:solidFill>
                    <a:schemeClr val="accent3"/>
                  </a:solidFill>
                  <a:ea typeface="微软雅黑" panose="020B0503020204020204" pitchFamily="34" charset="-122"/>
                </a:rPr>
                <a:t>标题文本预设</a:t>
              </a:r>
              <a:endParaRPr lang="zh-CN" altLang="en-US" sz="1600" b="1" dirty="0">
                <a:solidFill>
                  <a:schemeClr val="accent3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1" name="iŝ1íḍè"/>
            <p:cNvSpPr/>
            <p:nvPr/>
          </p:nvSpPr>
          <p:spPr bwMode="auto">
            <a:xfrm>
              <a:off x="4995596" y="4525161"/>
              <a:ext cx="2177300" cy="44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/>
            <a:p>
              <a:pPr lvl="0" algn="ctr">
                <a:lnSpc>
                  <a:spcPct val="120000"/>
                </a:lnSpc>
                <a:defRPr sz="1800"/>
              </a:pPr>
              <a:r>
                <a:rPr lang="zh-CN" altLang="en-US" sz="1200">
                  <a:solidFill>
                    <a:schemeClr val="bg1"/>
                  </a:solidFill>
                  <a:ea typeface="微软雅黑" panose="020B0503020204020204" pitchFamily="34" charset="-122"/>
                </a:rPr>
                <a:t>此部分内容作为文字排版占位显示 （建议使用主题字体）</a:t>
              </a:r>
              <a:endParaRPr lang="zh-CN" altLang="en-US" sz="12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2" name="îṧļiḑê"/>
            <p:cNvSpPr txBox="1"/>
            <p:nvPr/>
          </p:nvSpPr>
          <p:spPr bwMode="auto">
            <a:xfrm>
              <a:off x="2899276" y="3999406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ctr">
                <a:defRPr/>
              </a:pPr>
              <a:r>
                <a:rPr lang="zh-CN" altLang="en-US" sz="1600" b="1">
                  <a:solidFill>
                    <a:schemeClr val="accent3"/>
                  </a:solidFill>
                  <a:ea typeface="微软雅黑" panose="020B0503020204020204" pitchFamily="34" charset="-122"/>
                </a:rPr>
                <a:t>标题文本预设</a:t>
              </a:r>
              <a:endParaRPr lang="zh-CN" altLang="en-US" sz="1600" b="1" dirty="0">
                <a:solidFill>
                  <a:schemeClr val="accent3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3" name="îṧlîdé"/>
            <p:cNvSpPr/>
            <p:nvPr/>
          </p:nvSpPr>
          <p:spPr bwMode="auto">
            <a:xfrm>
              <a:off x="2441569" y="4525161"/>
              <a:ext cx="2177300" cy="44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/>
            <a:p>
              <a:pPr lvl="0" algn="ctr">
                <a:lnSpc>
                  <a:spcPct val="120000"/>
                </a:lnSpc>
                <a:defRPr sz="1800"/>
              </a:pPr>
              <a:r>
                <a:rPr lang="zh-CN" altLang="en-US" sz="1200">
                  <a:solidFill>
                    <a:schemeClr val="bg1"/>
                  </a:solidFill>
                  <a:ea typeface="微软雅黑" panose="020B0503020204020204" pitchFamily="34" charset="-122"/>
                </a:rPr>
                <a:t>此部分内容作为文字排版占位显示 （建议使用主题字体）</a:t>
              </a:r>
              <a:endParaRPr lang="zh-CN" altLang="en-US" sz="12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íŝlîdé"/>
          <p:cNvSpPr txBox="1"/>
          <p:nvPr/>
        </p:nvSpPr>
        <p:spPr bwMode="auto">
          <a:xfrm>
            <a:off x="4706920" y="567826"/>
            <a:ext cx="2778159" cy="7932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32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活动内容说明</a:t>
            </a:r>
            <a:endParaRPr lang="zh-CN" altLang="en-US" sz="3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f90e93c-c056-4750-8764-606cb6f94f6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48828" y="1508655"/>
            <a:ext cx="10294344" cy="4694178"/>
            <a:chOff x="960133" y="1268023"/>
            <a:chExt cx="10294344" cy="4694178"/>
          </a:xfrm>
        </p:grpSpPr>
        <p:sp>
          <p:nvSpPr>
            <p:cNvPr id="4" name="î$ļiḑè"/>
            <p:cNvSpPr/>
            <p:nvPr/>
          </p:nvSpPr>
          <p:spPr>
            <a:xfrm>
              <a:off x="5537200" y="2665461"/>
              <a:ext cx="1117600" cy="932143"/>
            </a:xfrm>
            <a:prstGeom prst="trapezoid">
              <a:avLst/>
            </a:prstGeom>
            <a:solidFill>
              <a:schemeClr val="tx2">
                <a:lumMod val="20000"/>
                <a:lumOff val="8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2400" b="1">
                  <a:solidFill>
                    <a:schemeClr val="accent1"/>
                  </a:solidFill>
                  <a:ea typeface="微软雅黑" panose="020B0503020204020204" pitchFamily="34" charset="-122"/>
                </a:rPr>
                <a:t>3</a:t>
              </a:r>
              <a:endParaRPr lang="en-US" altLang="zh-CN" sz="2400" b="1" dirty="0">
                <a:solidFill>
                  <a:schemeClr val="accent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" name="ïsḷîďê"/>
            <p:cNvSpPr/>
            <p:nvPr/>
          </p:nvSpPr>
          <p:spPr>
            <a:xfrm flipV="1">
              <a:off x="5537200" y="3597604"/>
              <a:ext cx="1117600" cy="1672771"/>
            </a:xfrm>
            <a:prstGeom prst="trapezoid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" name="iśľiḑe"/>
            <p:cNvSpPr/>
            <p:nvPr/>
          </p:nvSpPr>
          <p:spPr>
            <a:xfrm>
              <a:off x="4565396" y="2235148"/>
              <a:ext cx="923544" cy="1362456"/>
            </a:xfrm>
            <a:prstGeom prst="parallelogram">
              <a:avLst>
                <a:gd name="adj" fmla="val 32216"/>
              </a:avLst>
            </a:prstGeom>
            <a:solidFill>
              <a:schemeClr val="tx2">
                <a:lumMod val="20000"/>
                <a:lumOff val="8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2000" b="1">
                  <a:solidFill>
                    <a:schemeClr val="accent1"/>
                  </a:solidFill>
                  <a:ea typeface="微软雅黑" panose="020B0503020204020204" pitchFamily="34" charset="-122"/>
                </a:rPr>
                <a:t>2</a:t>
              </a:r>
              <a:endParaRPr lang="en-US" altLang="zh-CN" sz="2000" b="1" dirty="0">
                <a:solidFill>
                  <a:schemeClr val="accent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7" name="ï$ľiďe"/>
            <p:cNvSpPr/>
            <p:nvPr/>
          </p:nvSpPr>
          <p:spPr>
            <a:xfrm flipV="1">
              <a:off x="4565396" y="3597604"/>
              <a:ext cx="923544" cy="1362456"/>
            </a:xfrm>
            <a:prstGeom prst="parallelogram">
              <a:avLst>
                <a:gd name="adj" fmla="val 32216"/>
              </a:avLst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" name="îś1íḑê"/>
            <p:cNvSpPr/>
            <p:nvPr/>
          </p:nvSpPr>
          <p:spPr>
            <a:xfrm>
              <a:off x="3593592" y="2600908"/>
              <a:ext cx="923544" cy="996696"/>
            </a:xfrm>
            <a:prstGeom prst="parallelogram">
              <a:avLst>
                <a:gd name="adj" fmla="val 32216"/>
              </a:avLst>
            </a:prstGeom>
            <a:solidFill>
              <a:schemeClr val="tx2">
                <a:lumMod val="20000"/>
                <a:lumOff val="8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b="1">
                  <a:solidFill>
                    <a:schemeClr val="accent1"/>
                  </a:solidFill>
                  <a:ea typeface="微软雅黑" panose="020B0503020204020204" pitchFamily="34" charset="-122"/>
                </a:rPr>
                <a:t>1</a:t>
              </a:r>
              <a:endParaRPr lang="en-US" altLang="zh-CN" b="1" dirty="0">
                <a:solidFill>
                  <a:schemeClr val="accent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9" name="ïṡḻïḑè"/>
            <p:cNvSpPr/>
            <p:nvPr/>
          </p:nvSpPr>
          <p:spPr>
            <a:xfrm flipV="1">
              <a:off x="3593592" y="3597604"/>
              <a:ext cx="923544" cy="996696"/>
            </a:xfrm>
            <a:prstGeom prst="parallelogram">
              <a:avLst>
                <a:gd name="adj" fmla="val 32216"/>
              </a:avLst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0" name="î$1îḑê"/>
            <p:cNvSpPr/>
            <p:nvPr/>
          </p:nvSpPr>
          <p:spPr>
            <a:xfrm flipH="1">
              <a:off x="6703060" y="2235148"/>
              <a:ext cx="923544" cy="1362456"/>
            </a:xfrm>
            <a:prstGeom prst="parallelogram">
              <a:avLst>
                <a:gd name="adj" fmla="val 32216"/>
              </a:avLst>
            </a:prstGeom>
            <a:solidFill>
              <a:schemeClr val="tx2">
                <a:lumMod val="20000"/>
                <a:lumOff val="8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2000" b="1">
                  <a:solidFill>
                    <a:schemeClr val="accent1"/>
                  </a:solidFill>
                  <a:ea typeface="微软雅黑" panose="020B0503020204020204" pitchFamily="34" charset="-122"/>
                </a:rPr>
                <a:t>4</a:t>
              </a:r>
              <a:endParaRPr lang="en-US" altLang="zh-CN" sz="2000" b="1" dirty="0">
                <a:solidFill>
                  <a:schemeClr val="accent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1" name="iSlidè"/>
            <p:cNvSpPr/>
            <p:nvPr/>
          </p:nvSpPr>
          <p:spPr>
            <a:xfrm flipH="1" flipV="1">
              <a:off x="6703060" y="3597604"/>
              <a:ext cx="923544" cy="1362456"/>
            </a:xfrm>
            <a:prstGeom prst="parallelogram">
              <a:avLst>
                <a:gd name="adj" fmla="val 32216"/>
              </a:avLst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2" name="îşḷídé"/>
            <p:cNvSpPr/>
            <p:nvPr/>
          </p:nvSpPr>
          <p:spPr>
            <a:xfrm flipH="1">
              <a:off x="7674864" y="2600908"/>
              <a:ext cx="923544" cy="996696"/>
            </a:xfrm>
            <a:prstGeom prst="parallelogram">
              <a:avLst>
                <a:gd name="adj" fmla="val 32216"/>
              </a:avLst>
            </a:prstGeom>
            <a:solidFill>
              <a:schemeClr val="tx2">
                <a:lumMod val="20000"/>
                <a:lumOff val="8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b="1">
                  <a:solidFill>
                    <a:schemeClr val="accent1"/>
                  </a:solidFill>
                  <a:ea typeface="微软雅黑" panose="020B0503020204020204" pitchFamily="34" charset="-122"/>
                </a:rPr>
                <a:t>5</a:t>
              </a:r>
              <a:endParaRPr lang="en-US" altLang="zh-CN" b="1" dirty="0">
                <a:solidFill>
                  <a:schemeClr val="accent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3" name="ïṩľíḑè"/>
            <p:cNvSpPr/>
            <p:nvPr/>
          </p:nvSpPr>
          <p:spPr>
            <a:xfrm flipH="1" flipV="1">
              <a:off x="7674864" y="3597604"/>
              <a:ext cx="923544" cy="996696"/>
            </a:xfrm>
            <a:prstGeom prst="parallelogram">
              <a:avLst>
                <a:gd name="adj" fmla="val 32216"/>
              </a:avLst>
            </a:pr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grpSp>
          <p:nvGrpSpPr>
            <p:cNvPr id="14" name="iśḻiḍè"/>
            <p:cNvGrpSpPr/>
            <p:nvPr/>
          </p:nvGrpSpPr>
          <p:grpSpPr>
            <a:xfrm>
              <a:off x="960133" y="3288750"/>
              <a:ext cx="2407615" cy="835777"/>
              <a:chOff x="609599" y="3139323"/>
              <a:chExt cx="2407615" cy="835777"/>
            </a:xfrm>
          </p:grpSpPr>
          <p:sp>
            <p:nvSpPr>
              <p:cNvPr id="32" name="iṩļîḓé"/>
              <p:cNvSpPr txBox="1"/>
              <p:nvPr/>
            </p:nvSpPr>
            <p:spPr>
              <a:xfrm>
                <a:off x="609599" y="3385544"/>
                <a:ext cx="2407615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05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050">
                    <a:solidFill>
                      <a:schemeClr val="bg1"/>
                    </a:solidFill>
                    <a:ea typeface="微软雅黑" panose="020B0503020204020204" pitchFamily="34" charset="-122"/>
                  </a:rPr>
                </a:br>
                <a:r>
                  <a:rPr lang="zh-CN" altLang="en-US" sz="105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05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ïsḷïḋè"/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/>
              </a:bodyPr>
              <a:lstStyle/>
              <a:p>
                <a:pPr lvl="0" algn="r" defTabSz="914400">
                  <a:defRPr/>
                </a:pPr>
                <a:r>
                  <a:rPr lang="zh-CN" altLang="en-US" sz="1600" b="1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" name="iSḻîḋê"/>
            <p:cNvGrpSpPr/>
            <p:nvPr/>
          </p:nvGrpSpPr>
          <p:grpSpPr>
            <a:xfrm>
              <a:off x="8797148" y="3288750"/>
              <a:ext cx="2457329" cy="835777"/>
              <a:chOff x="9029821" y="3139323"/>
              <a:chExt cx="2457329" cy="835777"/>
            </a:xfrm>
          </p:grpSpPr>
          <p:sp>
            <p:nvSpPr>
              <p:cNvPr id="30" name="iṩḷîḋê"/>
              <p:cNvSpPr txBox="1"/>
              <p:nvPr/>
            </p:nvSpPr>
            <p:spPr>
              <a:xfrm>
                <a:off x="9029821" y="3385544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defTabSz="914400">
                  <a:lnSpc>
                    <a:spcPct val="120000"/>
                  </a:lnSpc>
                  <a:defRPr/>
                </a:pPr>
                <a:r>
                  <a:rPr lang="zh-CN" altLang="en-US" sz="105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050">
                    <a:solidFill>
                      <a:schemeClr val="bg1"/>
                    </a:solidFill>
                    <a:ea typeface="微软雅黑" panose="020B0503020204020204" pitchFamily="34" charset="-122"/>
                  </a:rPr>
                </a:br>
                <a:r>
                  <a:rPr lang="zh-CN" altLang="en-US" sz="105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05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ïṩ1ïḑé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/>
              </a:bodyPr>
              <a:lstStyle/>
              <a:p>
                <a:pPr lvl="0" defTabSz="914400">
                  <a:defRPr/>
                </a:pPr>
                <a:r>
                  <a:rPr lang="zh-CN" altLang="en-US" sz="1600" b="1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6" name="îṡḷíďe"/>
            <p:cNvGrpSpPr/>
            <p:nvPr/>
          </p:nvGrpSpPr>
          <p:grpSpPr>
            <a:xfrm>
              <a:off x="5085512" y="1268023"/>
              <a:ext cx="2020976" cy="927740"/>
              <a:chOff x="5122025" y="525814"/>
              <a:chExt cx="2020976" cy="927740"/>
            </a:xfrm>
          </p:grpSpPr>
          <p:sp>
            <p:nvSpPr>
              <p:cNvPr id="28" name="íṥlíde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5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此部分内容作为文字排版占位显示 （建议使用主题字体）</a:t>
                </a:r>
                <a:endParaRPr lang="zh-CN" altLang="en-US" sz="105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i$ļîḍe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b="1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b="1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7" name="ïs1ïďè"/>
            <p:cNvGrpSpPr/>
            <p:nvPr/>
          </p:nvGrpSpPr>
          <p:grpSpPr>
            <a:xfrm>
              <a:off x="6654800" y="5126424"/>
              <a:ext cx="2457329" cy="835777"/>
              <a:chOff x="9029821" y="3139323"/>
              <a:chExt cx="2457329" cy="835777"/>
            </a:xfrm>
          </p:grpSpPr>
          <p:sp>
            <p:nvSpPr>
              <p:cNvPr id="26" name="iślîde"/>
              <p:cNvSpPr txBox="1"/>
              <p:nvPr/>
            </p:nvSpPr>
            <p:spPr>
              <a:xfrm>
                <a:off x="9029821" y="3385544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defTabSz="914400">
                  <a:lnSpc>
                    <a:spcPct val="120000"/>
                  </a:lnSpc>
                  <a:defRPr/>
                </a:pPr>
                <a:r>
                  <a:rPr lang="zh-CN" altLang="en-US" sz="105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050">
                    <a:solidFill>
                      <a:schemeClr val="bg1"/>
                    </a:solidFill>
                    <a:ea typeface="微软雅黑" panose="020B0503020204020204" pitchFamily="34" charset="-122"/>
                  </a:rPr>
                </a:br>
                <a:r>
                  <a:rPr lang="zh-CN" altLang="en-US" sz="105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05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îṧļiḋé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/>
              </a:bodyPr>
              <a:lstStyle/>
              <a:p>
                <a:pPr lvl="0" defTabSz="914400">
                  <a:defRPr/>
                </a:pPr>
                <a:r>
                  <a:rPr lang="zh-CN" altLang="en-US" sz="1600" b="1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8" name="ïŝľïḓe"/>
            <p:cNvGrpSpPr/>
            <p:nvPr/>
          </p:nvGrpSpPr>
          <p:grpSpPr>
            <a:xfrm>
              <a:off x="3129585" y="5126424"/>
              <a:ext cx="2407615" cy="835777"/>
              <a:chOff x="609599" y="3139323"/>
              <a:chExt cx="2407615" cy="835777"/>
            </a:xfrm>
          </p:grpSpPr>
          <p:sp>
            <p:nvSpPr>
              <p:cNvPr id="24" name="islîḑe"/>
              <p:cNvSpPr txBox="1"/>
              <p:nvPr/>
            </p:nvSpPr>
            <p:spPr>
              <a:xfrm>
                <a:off x="609599" y="3385544"/>
                <a:ext cx="2407615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05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050">
                    <a:solidFill>
                      <a:schemeClr val="bg1"/>
                    </a:solidFill>
                    <a:ea typeface="微软雅黑" panose="020B0503020204020204" pitchFamily="34" charset="-122"/>
                  </a:rPr>
                </a:br>
                <a:r>
                  <a:rPr lang="zh-CN" altLang="en-US" sz="105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05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iśḷïḍe"/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/>
              </a:bodyPr>
              <a:lstStyle/>
              <a:p>
                <a:pPr lvl="0" algn="r" defTabSz="914400">
                  <a:defRPr/>
                </a:pPr>
                <a:r>
                  <a:rPr lang="zh-CN" altLang="en-US" sz="1600" b="1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4" name="íŝlîdé"/>
          <p:cNvSpPr txBox="1"/>
          <p:nvPr/>
        </p:nvSpPr>
        <p:spPr bwMode="auto">
          <a:xfrm>
            <a:off x="4706920" y="567826"/>
            <a:ext cx="2778159" cy="7932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32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活动内容说明</a:t>
            </a:r>
            <a:endParaRPr lang="zh-CN" altLang="en-US" sz="3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d12dceee-9bee-4ae5-876c-73275810114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2540120"/>
            <a:ext cx="12192000" cy="3257474"/>
            <a:chOff x="0" y="1773204"/>
            <a:chExt cx="12192000" cy="3257474"/>
          </a:xfrm>
        </p:grpSpPr>
        <p:grpSp>
          <p:nvGrpSpPr>
            <p:cNvPr id="4" name="işľïďè"/>
            <p:cNvGrpSpPr>
              <a:grpSpLocks noChangeAspect="1"/>
            </p:cNvGrpSpPr>
            <p:nvPr/>
          </p:nvGrpSpPr>
          <p:grpSpPr>
            <a:xfrm>
              <a:off x="0" y="1773204"/>
              <a:ext cx="12192000" cy="2304274"/>
              <a:chOff x="0" y="-287644"/>
              <a:chExt cx="12192000" cy="2304274"/>
            </a:xfrm>
          </p:grpSpPr>
          <p:sp>
            <p:nvSpPr>
              <p:cNvPr id="13" name="ïŝļïḍè"/>
              <p:cNvSpPr/>
              <p:nvPr/>
            </p:nvSpPr>
            <p:spPr bwMode="auto">
              <a:xfrm>
                <a:off x="0" y="0"/>
                <a:ext cx="12192000" cy="1728986"/>
              </a:xfrm>
              <a:prstGeom prst="rect">
                <a:avLst/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" name="ísḻíḑé"/>
              <p:cNvSpPr/>
              <p:nvPr/>
            </p:nvSpPr>
            <p:spPr bwMode="auto">
              <a:xfrm>
                <a:off x="3097763" y="-287644"/>
                <a:ext cx="5996474" cy="2304274"/>
              </a:xfrm>
              <a:prstGeom prst="parallelogram">
                <a:avLst>
                  <a:gd name="adj" fmla="val 57446"/>
                </a:avLst>
              </a:prstGeom>
              <a:blipFill>
                <a:blip r:embed="rId4" cstate="email"/>
                <a:srcRect/>
                <a:stretch>
                  <a:fillRect/>
                </a:stretch>
              </a:blipFill>
              <a:ln w="76200">
                <a:solidFill>
                  <a:schemeClr val="bg1"/>
                </a:solidFill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0" name="ïşļiḑê"/>
            <p:cNvSpPr txBox="1"/>
            <p:nvPr/>
          </p:nvSpPr>
          <p:spPr>
            <a:xfrm>
              <a:off x="2876856" y="4663445"/>
              <a:ext cx="6438288" cy="367233"/>
            </a:xfrm>
            <a:prstGeom prst="rect">
              <a:avLst/>
            </a:prstGeom>
          </p:spPr>
          <p:txBody>
            <a:bodyPr anchor="ctr">
              <a:noAutofit/>
            </a:bodyPr>
            <a:lstStyle/>
            <a:p>
              <a:pPr marL="0" indent="0" algn="ctr">
                <a:buNone/>
              </a:pPr>
              <a:r>
                <a:rPr lang="zh-CN" altLang="en-US" b="1">
                  <a:solidFill>
                    <a:schemeClr val="accent1"/>
                  </a:solidFill>
                  <a:ea typeface="微软雅黑" panose="020B0503020204020204" pitchFamily="34" charset="-122"/>
                </a:rPr>
                <a:t>请在形状中填充图片</a:t>
              </a:r>
              <a:endParaRPr lang="zh-CN" altLang="en-US" b="1" dirty="0">
                <a:solidFill>
                  <a:schemeClr val="accent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1" name="îSľîḋê"/>
            <p:cNvSpPr/>
            <p:nvPr/>
          </p:nvSpPr>
          <p:spPr>
            <a:xfrm>
              <a:off x="3428528" y="2660086"/>
              <a:ext cx="530514" cy="530510"/>
            </a:xfrm>
            <a:prstGeom prst="ellipse">
              <a:avLst/>
            </a:prstGeom>
            <a:solidFill>
              <a:schemeClr val="accent1"/>
            </a:solidFill>
            <a:ln w="28575">
              <a:gradFill>
                <a:gsLst>
                  <a:gs pos="0">
                    <a:schemeClr val="accent1"/>
                  </a:gs>
                  <a:gs pos="58000">
                    <a:schemeClr val="accent2"/>
                  </a:gs>
                  <a:gs pos="100000">
                    <a:schemeClr val="accent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Autofit/>
            </a:bodyPr>
            <a:lstStyle/>
            <a:p>
              <a:pPr marL="225425" indent="-22542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 kern="0">
                  <a:solidFill>
                    <a:schemeClr val="bg1"/>
                  </a:solidFill>
                  <a:ea typeface="微软雅黑" panose="020B0503020204020204" pitchFamily="34" charset="-122"/>
                </a:rPr>
                <a:t>&lt;</a:t>
              </a:r>
              <a:endParaRPr lang="en-US" altLang="zh-CN" sz="2800" b="1" kern="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2" name="iṧļîḋe"/>
            <p:cNvSpPr/>
            <p:nvPr/>
          </p:nvSpPr>
          <p:spPr>
            <a:xfrm>
              <a:off x="8229782" y="2660086"/>
              <a:ext cx="530514" cy="530510"/>
            </a:xfrm>
            <a:prstGeom prst="ellipse">
              <a:avLst/>
            </a:prstGeom>
            <a:solidFill>
              <a:schemeClr val="accent1"/>
            </a:solidFill>
            <a:ln w="28575">
              <a:gradFill>
                <a:gsLst>
                  <a:gs pos="0">
                    <a:schemeClr val="accent1"/>
                  </a:gs>
                  <a:gs pos="58000">
                    <a:schemeClr val="accent2"/>
                  </a:gs>
                  <a:gs pos="100000">
                    <a:schemeClr val="accent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Autofit/>
            </a:bodyPr>
            <a:lstStyle/>
            <a:p>
              <a:pPr marL="225425" indent="-22542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 kern="0">
                  <a:solidFill>
                    <a:schemeClr val="bg1"/>
                  </a:solidFill>
                  <a:ea typeface="微软雅黑" panose="020B0503020204020204" pitchFamily="34" charset="-122"/>
                </a:rPr>
                <a:t>&gt;</a:t>
              </a:r>
              <a:endParaRPr lang="en-US" altLang="zh-CN" sz="2800" b="1" kern="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îṧḷíḓe"/>
          <p:cNvSpPr txBox="1"/>
          <p:nvPr/>
        </p:nvSpPr>
        <p:spPr bwMode="auto">
          <a:xfrm>
            <a:off x="624299" y="3392263"/>
            <a:ext cx="2804229" cy="565249"/>
          </a:xfrm>
          <a:prstGeom prst="rect">
            <a:avLst/>
          </a:prstGeom>
          <a:noFill/>
        </p:spPr>
        <p:txBody>
          <a:bodyPr wrap="square" lIns="0" tIns="0" rIns="288000" bIns="0" anchor="t" anchorCtr="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200" b="0">
                <a:solidFill>
                  <a:schemeClr val="bg1"/>
                </a:solidFill>
                <a:effectLst/>
                <a:ea typeface="微软雅黑" panose="020B0503020204020204" pitchFamily="34" charset="-122"/>
              </a:rPr>
              <a:t>此部分内容作为文字排版占位显示 </a:t>
            </a:r>
            <a:br>
              <a:rPr lang="zh-CN" altLang="en-US" sz="1200" b="0">
                <a:solidFill>
                  <a:schemeClr val="bg1"/>
                </a:solidFill>
                <a:effectLst/>
                <a:ea typeface="微软雅黑" panose="020B0503020204020204" pitchFamily="34" charset="-122"/>
              </a:rPr>
            </a:br>
            <a:r>
              <a:rPr lang="zh-CN" altLang="en-US" sz="1200" b="0">
                <a:solidFill>
                  <a:schemeClr val="bg1"/>
                </a:solidFill>
                <a:effectLst/>
                <a:ea typeface="微软雅黑" panose="020B0503020204020204" pitchFamily="34" charset="-122"/>
              </a:rPr>
              <a:t>（建议使用主题字体）</a:t>
            </a:r>
            <a:endParaRPr lang="zh-CN" altLang="en-US" sz="1200" b="0" dirty="0">
              <a:solidFill>
                <a:schemeClr val="bg1"/>
              </a:solidFill>
              <a:effectLst/>
              <a:ea typeface="微软雅黑" panose="020B0503020204020204" pitchFamily="34" charset="-122"/>
            </a:endParaRPr>
          </a:p>
        </p:txBody>
      </p:sp>
      <p:sp>
        <p:nvSpPr>
          <p:cNvPr id="16" name="îṧḷíḓe"/>
          <p:cNvSpPr txBox="1"/>
          <p:nvPr/>
        </p:nvSpPr>
        <p:spPr bwMode="auto">
          <a:xfrm>
            <a:off x="9094237" y="3392263"/>
            <a:ext cx="2804229" cy="565249"/>
          </a:xfrm>
          <a:prstGeom prst="rect">
            <a:avLst/>
          </a:prstGeom>
          <a:noFill/>
        </p:spPr>
        <p:txBody>
          <a:bodyPr wrap="square" lIns="0" tIns="0" rIns="288000" bIns="0" anchor="t" anchorCtr="0">
            <a:normAutofit/>
          </a:bodyPr>
          <a:lstStyle/>
          <a:p>
            <a:pPr latinLnBrk="0">
              <a:lnSpc>
                <a:spcPct val="120000"/>
              </a:lnSpc>
            </a:pPr>
            <a:r>
              <a:rPr lang="zh-CN" altLang="en-US" sz="1200" b="0">
                <a:solidFill>
                  <a:schemeClr val="bg1"/>
                </a:solidFill>
                <a:effectLst/>
                <a:ea typeface="微软雅黑" panose="020B0503020204020204" pitchFamily="34" charset="-122"/>
              </a:rPr>
              <a:t>此部分内容作为文字排版占位显示 </a:t>
            </a:r>
            <a:br>
              <a:rPr lang="zh-CN" altLang="en-US" sz="1200" b="0">
                <a:solidFill>
                  <a:schemeClr val="bg1"/>
                </a:solidFill>
                <a:effectLst/>
                <a:ea typeface="微软雅黑" panose="020B0503020204020204" pitchFamily="34" charset="-122"/>
              </a:rPr>
            </a:br>
            <a:r>
              <a:rPr lang="zh-CN" altLang="en-US" sz="1200" b="0">
                <a:solidFill>
                  <a:schemeClr val="bg1"/>
                </a:solidFill>
                <a:effectLst/>
                <a:ea typeface="微软雅黑" panose="020B0503020204020204" pitchFamily="34" charset="-122"/>
              </a:rPr>
              <a:t>（建议使用主题字体）</a:t>
            </a:r>
            <a:endParaRPr lang="zh-CN" altLang="en-US" sz="1200" b="0" dirty="0">
              <a:solidFill>
                <a:schemeClr val="bg1"/>
              </a:solidFill>
              <a:effectLst/>
              <a:ea typeface="微软雅黑" panose="020B0503020204020204" pitchFamily="34" charset="-122"/>
            </a:endParaRPr>
          </a:p>
        </p:txBody>
      </p:sp>
      <p:sp>
        <p:nvSpPr>
          <p:cNvPr id="17" name="íŝlîdé"/>
          <p:cNvSpPr txBox="1"/>
          <p:nvPr/>
        </p:nvSpPr>
        <p:spPr bwMode="auto">
          <a:xfrm>
            <a:off x="4706920" y="567826"/>
            <a:ext cx="2778159" cy="7932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32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活动内容说明</a:t>
            </a:r>
            <a:endParaRPr lang="zh-CN" altLang="en-US" sz="3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组合 70"/>
          <p:cNvGrpSpPr/>
          <p:nvPr/>
        </p:nvGrpSpPr>
        <p:grpSpPr>
          <a:xfrm>
            <a:off x="1490758" y="2020489"/>
            <a:ext cx="9210484" cy="4161729"/>
            <a:chOff x="1490758" y="2020489"/>
            <a:chExt cx="9210484" cy="4161729"/>
          </a:xfrm>
        </p:grpSpPr>
        <p:grpSp>
          <p:nvGrpSpPr>
            <p:cNvPr id="3" name="f6523b7a-b576-4610-83f6-8d8adab3a3f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1490758" y="2020489"/>
              <a:ext cx="9210484" cy="4161729"/>
              <a:chOff x="709803" y="1256771"/>
              <a:chExt cx="10763060" cy="4863254"/>
            </a:xfrm>
          </p:grpSpPr>
          <p:grpSp>
            <p:nvGrpSpPr>
              <p:cNvPr id="4" name="îSļídè"/>
              <p:cNvGrpSpPr/>
              <p:nvPr/>
            </p:nvGrpSpPr>
            <p:grpSpPr>
              <a:xfrm>
                <a:off x="9002546" y="1256772"/>
                <a:ext cx="2470317" cy="4711700"/>
                <a:chOff x="6190600" y="1212850"/>
                <a:chExt cx="1371600" cy="3533775"/>
              </a:xfrm>
              <a:solidFill>
                <a:schemeClr val="accent4"/>
              </a:solidFill>
            </p:grpSpPr>
            <p:sp>
              <p:nvSpPr>
                <p:cNvPr id="37" name="ïṡliḓe"/>
                <p:cNvSpPr/>
                <p:nvPr/>
              </p:nvSpPr>
              <p:spPr>
                <a:xfrm rot="16200000" flipH="1" flipV="1">
                  <a:off x="5885800" y="3070225"/>
                  <a:ext cx="1981200" cy="1371600"/>
                </a:xfrm>
                <a:prstGeom prst="chevron">
                  <a:avLst>
                    <a:gd name="adj" fmla="val 29635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" name="ïs1íḋè"/>
                <p:cNvSpPr/>
                <p:nvPr/>
              </p:nvSpPr>
              <p:spPr>
                <a:xfrm rot="5400000">
                  <a:off x="5377800" y="2025650"/>
                  <a:ext cx="2997200" cy="1371600"/>
                </a:xfrm>
                <a:prstGeom prst="parallelogram">
                  <a:avLst>
                    <a:gd name="adj" fmla="val 51853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5" name="íṡḻïde"/>
              <p:cNvGrpSpPr/>
              <p:nvPr/>
            </p:nvGrpSpPr>
            <p:grpSpPr>
              <a:xfrm>
                <a:off x="709803" y="1256771"/>
                <a:ext cx="2470317" cy="4699000"/>
                <a:chOff x="1580500" y="1212850"/>
                <a:chExt cx="1371600" cy="3524250"/>
              </a:xfrm>
            </p:grpSpPr>
            <p:sp>
              <p:nvSpPr>
                <p:cNvPr id="35" name="ïṩlîḓè"/>
                <p:cNvSpPr/>
                <p:nvPr/>
              </p:nvSpPr>
              <p:spPr>
                <a:xfrm rot="16200000">
                  <a:off x="1275700" y="3060700"/>
                  <a:ext cx="1981200" cy="1371600"/>
                </a:xfrm>
                <a:prstGeom prst="chevron">
                  <a:avLst>
                    <a:gd name="adj" fmla="val 32778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6" name="ïşļiḍé"/>
                <p:cNvSpPr/>
                <p:nvPr/>
              </p:nvSpPr>
              <p:spPr>
                <a:xfrm rot="16200000" flipH="1">
                  <a:off x="767700" y="2025650"/>
                  <a:ext cx="2997200" cy="1371600"/>
                </a:xfrm>
                <a:prstGeom prst="parallelogram">
                  <a:avLst>
                    <a:gd name="adj" fmla="val 51853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6" name="islïdé"/>
              <p:cNvSpPr/>
              <p:nvPr/>
            </p:nvSpPr>
            <p:spPr>
              <a:xfrm>
                <a:off x="3180120" y="1256771"/>
                <a:ext cx="296438" cy="1507067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" name="ïslïďe"/>
              <p:cNvSpPr/>
              <p:nvPr/>
            </p:nvSpPr>
            <p:spPr>
              <a:xfrm rot="16200000" flipH="1">
                <a:off x="5050368" y="2451547"/>
                <a:ext cx="4859867" cy="2470317"/>
              </a:xfrm>
              <a:prstGeom prst="parallelogram">
                <a:avLst>
                  <a:gd name="adj" fmla="val 51853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" name="ïŝlîḑê"/>
              <p:cNvSpPr/>
              <p:nvPr/>
            </p:nvSpPr>
            <p:spPr>
              <a:xfrm>
                <a:off x="8715460" y="1256771"/>
                <a:ext cx="296438" cy="1507067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" name="í$ļïḑè"/>
              <p:cNvSpPr/>
              <p:nvPr/>
            </p:nvSpPr>
            <p:spPr>
              <a:xfrm rot="5400000">
                <a:off x="2284973" y="2451547"/>
                <a:ext cx="4859867" cy="2470317"/>
              </a:xfrm>
              <a:prstGeom prst="parallelogram">
                <a:avLst>
                  <a:gd name="adj" fmla="val 51853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" name="ïŝļïḋê"/>
              <p:cNvSpPr/>
              <p:nvPr/>
            </p:nvSpPr>
            <p:spPr>
              <a:xfrm>
                <a:off x="5947790" y="4612958"/>
                <a:ext cx="296438" cy="1507067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iŝḻîḋé"/>
              <p:cNvSpPr/>
              <p:nvPr/>
            </p:nvSpPr>
            <p:spPr>
              <a:xfrm>
                <a:off x="1416410" y="4041068"/>
                <a:ext cx="1057100" cy="1016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ïşļiďê"/>
              <p:cNvSpPr/>
              <p:nvPr/>
            </p:nvSpPr>
            <p:spPr>
              <a:xfrm>
                <a:off x="4186357" y="2276851"/>
                <a:ext cx="1057100" cy="1016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isļïdè"/>
              <p:cNvSpPr/>
              <p:nvPr/>
            </p:nvSpPr>
            <p:spPr>
              <a:xfrm>
                <a:off x="9719420" y="4041068"/>
                <a:ext cx="1057100" cy="1016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isļîḓé"/>
              <p:cNvSpPr/>
              <p:nvPr/>
            </p:nvSpPr>
            <p:spPr>
              <a:xfrm>
                <a:off x="6951751" y="2276851"/>
                <a:ext cx="1057100" cy="1016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15" name="íşļîḓé"/>
              <p:cNvGrpSpPr/>
              <p:nvPr/>
            </p:nvGrpSpPr>
            <p:grpSpPr>
              <a:xfrm>
                <a:off x="814617" y="2924388"/>
                <a:ext cx="2275077" cy="1115410"/>
                <a:chOff x="814617" y="3646711"/>
                <a:chExt cx="2275077" cy="1115410"/>
              </a:xfrm>
            </p:grpSpPr>
            <p:sp>
              <p:nvSpPr>
                <p:cNvPr id="25" name="ïšḷîḑe"/>
                <p:cNvSpPr txBox="1"/>
                <p:nvPr/>
              </p:nvSpPr>
              <p:spPr>
                <a:xfrm>
                  <a:off x="814617" y="3892932"/>
                  <a:ext cx="2275077" cy="86918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anchor="t">
                  <a:normAutofit/>
                </a:bodyPr>
                <a:lstStyle/>
                <a:p>
                  <a:pPr algn="ctr">
                    <a:lnSpc>
                      <a:spcPct val="120000"/>
                    </a:lnSpc>
                    <a:spcBef>
                      <a:spcPct val="0"/>
                    </a:spcBef>
                    <a:defRPr/>
                  </a:pPr>
                  <a:r>
                    <a:rPr lang="zh-CN" altLang="en-US" sz="1100">
                      <a:solidFill>
                        <a:schemeClr val="bg1"/>
                      </a:solidFill>
                      <a:ea typeface="微软雅黑" panose="020B0503020204020204" pitchFamily="34" charset="-122"/>
                    </a:rPr>
                    <a:t>此部分内容作为文字排版占位显示</a:t>
                  </a:r>
                  <a:br>
                    <a:rPr lang="zh-CN" altLang="en-US" sz="1100">
                      <a:solidFill>
                        <a:schemeClr val="bg1"/>
                      </a:solidFill>
                      <a:ea typeface="微软雅黑" panose="020B0503020204020204" pitchFamily="34" charset="-122"/>
                    </a:rPr>
                  </a:br>
                  <a:r>
                    <a:rPr lang="zh-CN" altLang="en-US" sz="1100">
                      <a:solidFill>
                        <a:schemeClr val="bg1"/>
                      </a:solidFill>
                      <a:ea typeface="微软雅黑" panose="020B0503020204020204" pitchFamily="34" charset="-122"/>
                    </a:rPr>
                    <a:t>（建议使用主题字体）</a:t>
                  </a:r>
                  <a:endParaRPr lang="zh-CN" altLang="en-US" sz="1100" dirty="0">
                    <a:solidFill>
                      <a:schemeClr val="bg1"/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6" name="îṡḷïḑe"/>
                <p:cNvSpPr txBox="1"/>
                <p:nvPr/>
              </p:nvSpPr>
              <p:spPr>
                <a:xfrm>
                  <a:off x="814617" y="3646711"/>
                  <a:ext cx="2275077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anchor="ctr">
                  <a:normAutofit fontScale="92500" lnSpcReduction="10000"/>
                </a:bodyPr>
                <a:lstStyle/>
                <a:p>
                  <a:pPr algn="ctr"/>
                  <a:r>
                    <a:rPr lang="zh-CN" altLang="en-US" sz="1600" b="1">
                      <a:solidFill>
                        <a:schemeClr val="bg1"/>
                      </a:solidFill>
                      <a:ea typeface="微软雅黑" panose="020B0503020204020204" pitchFamily="34" charset="-122"/>
                    </a:rPr>
                    <a:t>标题文本预设</a:t>
                  </a:r>
                  <a:endParaRPr lang="zh-CN" altLang="en-US" sz="1600" b="1" dirty="0">
                    <a:solidFill>
                      <a:schemeClr val="bg1"/>
                    </a:solidFill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6" name="iṣlíḓê"/>
              <p:cNvGrpSpPr/>
              <p:nvPr/>
            </p:nvGrpSpPr>
            <p:grpSpPr>
              <a:xfrm>
                <a:off x="9110431" y="2924388"/>
                <a:ext cx="2275077" cy="1115410"/>
                <a:chOff x="814617" y="3646711"/>
                <a:chExt cx="2275077" cy="1115410"/>
              </a:xfrm>
            </p:grpSpPr>
            <p:sp>
              <p:nvSpPr>
                <p:cNvPr id="23" name="ïsḻîḋè"/>
                <p:cNvSpPr txBox="1"/>
                <p:nvPr/>
              </p:nvSpPr>
              <p:spPr>
                <a:xfrm>
                  <a:off x="814617" y="3892932"/>
                  <a:ext cx="2275077" cy="86918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anchor="t">
                  <a:normAutofit/>
                </a:bodyPr>
                <a:lstStyle/>
                <a:p>
                  <a:pPr algn="ctr">
                    <a:lnSpc>
                      <a:spcPct val="120000"/>
                    </a:lnSpc>
                    <a:spcBef>
                      <a:spcPct val="0"/>
                    </a:spcBef>
                    <a:defRPr/>
                  </a:pPr>
                  <a:r>
                    <a:rPr lang="zh-CN" altLang="en-US" sz="1100">
                      <a:solidFill>
                        <a:schemeClr val="bg1"/>
                      </a:solidFill>
                      <a:ea typeface="微软雅黑" panose="020B0503020204020204" pitchFamily="34" charset="-122"/>
                    </a:rPr>
                    <a:t>此部分内容作为文字排版占位显示</a:t>
                  </a:r>
                  <a:br>
                    <a:rPr lang="zh-CN" altLang="en-US" sz="1100">
                      <a:solidFill>
                        <a:schemeClr val="bg1"/>
                      </a:solidFill>
                      <a:ea typeface="微软雅黑" panose="020B0503020204020204" pitchFamily="34" charset="-122"/>
                    </a:rPr>
                  </a:br>
                  <a:r>
                    <a:rPr lang="zh-CN" altLang="en-US" sz="1100">
                      <a:solidFill>
                        <a:schemeClr val="bg1"/>
                      </a:solidFill>
                      <a:ea typeface="微软雅黑" panose="020B0503020204020204" pitchFamily="34" charset="-122"/>
                    </a:rPr>
                    <a:t>（建议使用主题字体）</a:t>
                  </a:r>
                  <a:endParaRPr lang="zh-CN" altLang="en-US" sz="1100" dirty="0">
                    <a:solidFill>
                      <a:schemeClr val="bg1"/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4" name="íṥlíďê"/>
                <p:cNvSpPr txBox="1"/>
                <p:nvPr/>
              </p:nvSpPr>
              <p:spPr>
                <a:xfrm>
                  <a:off x="814617" y="3646711"/>
                  <a:ext cx="2275077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anchor="ctr">
                  <a:normAutofit fontScale="92500" lnSpcReduction="10000"/>
                </a:bodyPr>
                <a:lstStyle/>
                <a:p>
                  <a:pPr algn="ctr"/>
                  <a:r>
                    <a:rPr lang="zh-CN" altLang="en-US" sz="1600" b="1">
                      <a:solidFill>
                        <a:schemeClr val="bg1"/>
                      </a:solidFill>
                      <a:ea typeface="微软雅黑" panose="020B0503020204020204" pitchFamily="34" charset="-122"/>
                    </a:rPr>
                    <a:t>标题文本预设</a:t>
                  </a:r>
                  <a:endParaRPr lang="zh-CN" altLang="en-US" sz="1600" b="1" dirty="0">
                    <a:solidFill>
                      <a:schemeClr val="bg1"/>
                    </a:solidFill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7" name="ïṥḻîḍê"/>
              <p:cNvGrpSpPr/>
              <p:nvPr/>
            </p:nvGrpSpPr>
            <p:grpSpPr>
              <a:xfrm>
                <a:off x="3577367" y="3433657"/>
                <a:ext cx="2275077" cy="1115410"/>
                <a:chOff x="814617" y="3646711"/>
                <a:chExt cx="2275077" cy="1115410"/>
              </a:xfrm>
            </p:grpSpPr>
            <p:sp>
              <p:nvSpPr>
                <p:cNvPr id="21" name="íṩlïdê"/>
                <p:cNvSpPr txBox="1"/>
                <p:nvPr/>
              </p:nvSpPr>
              <p:spPr>
                <a:xfrm>
                  <a:off x="814617" y="3892932"/>
                  <a:ext cx="2275077" cy="86918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anchor="t">
                  <a:normAutofit/>
                </a:bodyPr>
                <a:lstStyle/>
                <a:p>
                  <a:pPr algn="ctr">
                    <a:lnSpc>
                      <a:spcPct val="120000"/>
                    </a:lnSpc>
                    <a:spcBef>
                      <a:spcPct val="0"/>
                    </a:spcBef>
                    <a:defRPr/>
                  </a:pPr>
                  <a:r>
                    <a:rPr lang="zh-CN" altLang="en-US" sz="1100">
                      <a:solidFill>
                        <a:schemeClr val="bg1"/>
                      </a:solidFill>
                      <a:ea typeface="微软雅黑" panose="020B0503020204020204" pitchFamily="34" charset="-122"/>
                    </a:rPr>
                    <a:t>此部分内容作为文字排版占位显示</a:t>
                  </a:r>
                  <a:br>
                    <a:rPr lang="zh-CN" altLang="en-US" sz="1100">
                      <a:solidFill>
                        <a:schemeClr val="bg1"/>
                      </a:solidFill>
                      <a:ea typeface="微软雅黑" panose="020B0503020204020204" pitchFamily="34" charset="-122"/>
                    </a:rPr>
                  </a:br>
                  <a:r>
                    <a:rPr lang="zh-CN" altLang="en-US" sz="1100">
                      <a:solidFill>
                        <a:schemeClr val="bg1"/>
                      </a:solidFill>
                      <a:ea typeface="微软雅黑" panose="020B0503020204020204" pitchFamily="34" charset="-122"/>
                    </a:rPr>
                    <a:t>（建议使用主题字体）</a:t>
                  </a:r>
                  <a:endParaRPr lang="zh-CN" altLang="en-US" sz="1100" dirty="0">
                    <a:solidFill>
                      <a:schemeClr val="bg1"/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2" name="íṣ1ide"/>
                <p:cNvSpPr txBox="1"/>
                <p:nvPr/>
              </p:nvSpPr>
              <p:spPr>
                <a:xfrm>
                  <a:off x="814617" y="3646711"/>
                  <a:ext cx="2275077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anchor="ctr">
                  <a:normAutofit fontScale="92500" lnSpcReduction="10000"/>
                </a:bodyPr>
                <a:lstStyle/>
                <a:p>
                  <a:pPr algn="ctr"/>
                  <a:r>
                    <a:rPr lang="zh-CN" altLang="en-US" sz="1600" b="1">
                      <a:solidFill>
                        <a:schemeClr val="bg1"/>
                      </a:solidFill>
                      <a:ea typeface="微软雅黑" panose="020B0503020204020204" pitchFamily="34" charset="-122"/>
                    </a:rPr>
                    <a:t>标题文本预设</a:t>
                  </a:r>
                  <a:endParaRPr lang="zh-CN" altLang="en-US" sz="1600" b="1" dirty="0">
                    <a:solidFill>
                      <a:schemeClr val="bg1"/>
                    </a:solidFill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8" name="îşḻïḑè"/>
              <p:cNvGrpSpPr/>
              <p:nvPr/>
            </p:nvGrpSpPr>
            <p:grpSpPr>
              <a:xfrm>
                <a:off x="6342761" y="3433657"/>
                <a:ext cx="2275077" cy="1115410"/>
                <a:chOff x="814617" y="3646711"/>
                <a:chExt cx="2275077" cy="1115410"/>
              </a:xfrm>
            </p:grpSpPr>
            <p:sp>
              <p:nvSpPr>
                <p:cNvPr id="19" name="îṩľîḓè"/>
                <p:cNvSpPr txBox="1"/>
                <p:nvPr/>
              </p:nvSpPr>
              <p:spPr>
                <a:xfrm>
                  <a:off x="814617" y="3892932"/>
                  <a:ext cx="2275077" cy="86918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anchor="t">
                  <a:normAutofit/>
                </a:bodyPr>
                <a:lstStyle/>
                <a:p>
                  <a:pPr algn="ctr">
                    <a:lnSpc>
                      <a:spcPct val="120000"/>
                    </a:lnSpc>
                    <a:spcBef>
                      <a:spcPct val="0"/>
                    </a:spcBef>
                    <a:defRPr/>
                  </a:pPr>
                  <a:r>
                    <a:rPr lang="zh-CN" altLang="en-US" sz="1100">
                      <a:solidFill>
                        <a:schemeClr val="bg1"/>
                      </a:solidFill>
                      <a:ea typeface="微软雅黑" panose="020B0503020204020204" pitchFamily="34" charset="-122"/>
                    </a:rPr>
                    <a:t>此部分内容作为文字排版占位显示</a:t>
                  </a:r>
                  <a:br>
                    <a:rPr lang="zh-CN" altLang="en-US" sz="1100">
                      <a:solidFill>
                        <a:schemeClr val="bg1"/>
                      </a:solidFill>
                      <a:ea typeface="微软雅黑" panose="020B0503020204020204" pitchFamily="34" charset="-122"/>
                    </a:rPr>
                  </a:br>
                  <a:r>
                    <a:rPr lang="zh-CN" altLang="en-US" sz="1100">
                      <a:solidFill>
                        <a:schemeClr val="bg1"/>
                      </a:solidFill>
                      <a:ea typeface="微软雅黑" panose="020B0503020204020204" pitchFamily="34" charset="-122"/>
                    </a:rPr>
                    <a:t>（建议使用主题字体）</a:t>
                  </a:r>
                  <a:endParaRPr lang="zh-CN" altLang="en-US" sz="1100" dirty="0">
                    <a:solidFill>
                      <a:schemeClr val="bg1"/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0" name="íṡļíḓé"/>
                <p:cNvSpPr txBox="1"/>
                <p:nvPr/>
              </p:nvSpPr>
              <p:spPr>
                <a:xfrm>
                  <a:off x="814617" y="3646711"/>
                  <a:ext cx="2275077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anchor="ctr">
                  <a:normAutofit fontScale="92500" lnSpcReduction="10000"/>
                </a:bodyPr>
                <a:lstStyle/>
                <a:p>
                  <a:pPr algn="ctr"/>
                  <a:r>
                    <a:rPr lang="zh-CN" altLang="en-US" sz="1600" b="1">
                      <a:solidFill>
                        <a:schemeClr val="bg1"/>
                      </a:solidFill>
                      <a:ea typeface="微软雅黑" panose="020B0503020204020204" pitchFamily="34" charset="-122"/>
                    </a:rPr>
                    <a:t>标题文本预设</a:t>
                  </a:r>
                  <a:endParaRPr lang="zh-CN" altLang="en-US" sz="1600" b="1" dirty="0">
                    <a:solidFill>
                      <a:schemeClr val="bg1"/>
                    </a:solidFill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67" name="clown_236510"/>
            <p:cNvSpPr>
              <a:spLocks noChangeAspect="1"/>
            </p:cNvSpPr>
            <p:nvPr/>
          </p:nvSpPr>
          <p:spPr bwMode="auto">
            <a:xfrm>
              <a:off x="2267353" y="4562986"/>
              <a:ext cx="609685" cy="608764"/>
            </a:xfrm>
            <a:custGeom>
              <a:avLst/>
              <a:gdLst>
                <a:gd name="connsiteX0" fmla="*/ 178299 w 607639"/>
                <a:gd name="connsiteY0" fmla="*/ 362683 h 606722"/>
                <a:gd name="connsiteX1" fmla="*/ 158541 w 607639"/>
                <a:gd name="connsiteY1" fmla="*/ 382501 h 606722"/>
                <a:gd name="connsiteX2" fmla="*/ 303784 w 607639"/>
                <a:gd name="connsiteY2" fmla="*/ 527538 h 606722"/>
                <a:gd name="connsiteX3" fmla="*/ 449116 w 607639"/>
                <a:gd name="connsiteY3" fmla="*/ 382501 h 606722"/>
                <a:gd name="connsiteX4" fmla="*/ 429270 w 607639"/>
                <a:gd name="connsiteY4" fmla="*/ 362683 h 606722"/>
                <a:gd name="connsiteX5" fmla="*/ 409512 w 607639"/>
                <a:gd name="connsiteY5" fmla="*/ 382501 h 606722"/>
                <a:gd name="connsiteX6" fmla="*/ 303784 w 607639"/>
                <a:gd name="connsiteY6" fmla="*/ 487991 h 606722"/>
                <a:gd name="connsiteX7" fmla="*/ 198145 w 607639"/>
                <a:gd name="connsiteY7" fmla="*/ 382501 h 606722"/>
                <a:gd name="connsiteX8" fmla="*/ 178299 w 607639"/>
                <a:gd name="connsiteY8" fmla="*/ 362683 h 606722"/>
                <a:gd name="connsiteX9" fmla="*/ 303784 w 607639"/>
                <a:gd name="connsiteY9" fmla="*/ 316558 h 606722"/>
                <a:gd name="connsiteX10" fmla="*/ 251009 w 607639"/>
                <a:gd name="connsiteY10" fmla="*/ 369259 h 606722"/>
                <a:gd name="connsiteX11" fmla="*/ 303784 w 607639"/>
                <a:gd name="connsiteY11" fmla="*/ 422048 h 606722"/>
                <a:gd name="connsiteX12" fmla="*/ 356648 w 607639"/>
                <a:gd name="connsiteY12" fmla="*/ 369259 h 606722"/>
                <a:gd name="connsiteX13" fmla="*/ 303784 w 607639"/>
                <a:gd name="connsiteY13" fmla="*/ 316558 h 606722"/>
                <a:gd name="connsiteX14" fmla="*/ 389662 w 607639"/>
                <a:gd name="connsiteY14" fmla="*/ 197866 h 606722"/>
                <a:gd name="connsiteX15" fmla="*/ 409491 w 607639"/>
                <a:gd name="connsiteY15" fmla="*/ 217625 h 606722"/>
                <a:gd name="connsiteX16" fmla="*/ 389662 w 607639"/>
                <a:gd name="connsiteY16" fmla="*/ 237384 h 606722"/>
                <a:gd name="connsiteX17" fmla="*/ 369833 w 607639"/>
                <a:gd name="connsiteY17" fmla="*/ 217625 h 606722"/>
                <a:gd name="connsiteX18" fmla="*/ 389662 w 607639"/>
                <a:gd name="connsiteY18" fmla="*/ 197866 h 606722"/>
                <a:gd name="connsiteX19" fmla="*/ 217942 w 607639"/>
                <a:gd name="connsiteY19" fmla="*/ 197866 h 606722"/>
                <a:gd name="connsiteX20" fmla="*/ 237736 w 607639"/>
                <a:gd name="connsiteY20" fmla="*/ 217625 h 606722"/>
                <a:gd name="connsiteX21" fmla="*/ 217942 w 607639"/>
                <a:gd name="connsiteY21" fmla="*/ 237384 h 606722"/>
                <a:gd name="connsiteX22" fmla="*/ 198148 w 607639"/>
                <a:gd name="connsiteY22" fmla="*/ 217625 h 606722"/>
                <a:gd name="connsiteX23" fmla="*/ 217942 w 607639"/>
                <a:gd name="connsiteY23" fmla="*/ 197866 h 606722"/>
                <a:gd name="connsiteX24" fmla="*/ 389666 w 607639"/>
                <a:gd name="connsiteY24" fmla="*/ 158279 h 606722"/>
                <a:gd name="connsiteX25" fmla="*/ 330216 w 607639"/>
                <a:gd name="connsiteY25" fmla="*/ 217645 h 606722"/>
                <a:gd name="connsiteX26" fmla="*/ 369820 w 607639"/>
                <a:gd name="connsiteY26" fmla="*/ 273367 h 606722"/>
                <a:gd name="connsiteX27" fmla="*/ 369820 w 607639"/>
                <a:gd name="connsiteY27" fmla="*/ 296740 h 606722"/>
                <a:gd name="connsiteX28" fmla="*/ 389666 w 607639"/>
                <a:gd name="connsiteY28" fmla="*/ 316558 h 606722"/>
                <a:gd name="connsiteX29" fmla="*/ 409512 w 607639"/>
                <a:gd name="connsiteY29" fmla="*/ 296740 h 606722"/>
                <a:gd name="connsiteX30" fmla="*/ 409512 w 607639"/>
                <a:gd name="connsiteY30" fmla="*/ 273367 h 606722"/>
                <a:gd name="connsiteX31" fmla="*/ 449116 w 607639"/>
                <a:gd name="connsiteY31" fmla="*/ 217645 h 606722"/>
                <a:gd name="connsiteX32" fmla="*/ 389666 w 607639"/>
                <a:gd name="connsiteY32" fmla="*/ 158279 h 606722"/>
                <a:gd name="connsiteX33" fmla="*/ 217991 w 607639"/>
                <a:gd name="connsiteY33" fmla="*/ 158279 h 606722"/>
                <a:gd name="connsiteX34" fmla="*/ 158541 w 607639"/>
                <a:gd name="connsiteY34" fmla="*/ 217645 h 606722"/>
                <a:gd name="connsiteX35" fmla="*/ 198145 w 607639"/>
                <a:gd name="connsiteY35" fmla="*/ 273278 h 606722"/>
                <a:gd name="connsiteX36" fmla="*/ 198145 w 607639"/>
                <a:gd name="connsiteY36" fmla="*/ 296740 h 606722"/>
                <a:gd name="connsiteX37" fmla="*/ 217991 w 607639"/>
                <a:gd name="connsiteY37" fmla="*/ 316558 h 606722"/>
                <a:gd name="connsiteX38" fmla="*/ 237749 w 607639"/>
                <a:gd name="connsiteY38" fmla="*/ 296740 h 606722"/>
                <a:gd name="connsiteX39" fmla="*/ 237749 w 607639"/>
                <a:gd name="connsiteY39" fmla="*/ 273278 h 606722"/>
                <a:gd name="connsiteX40" fmla="*/ 277441 w 607639"/>
                <a:gd name="connsiteY40" fmla="*/ 217645 h 606722"/>
                <a:gd name="connsiteX41" fmla="*/ 217991 w 607639"/>
                <a:gd name="connsiteY41" fmla="*/ 158279 h 606722"/>
                <a:gd name="connsiteX42" fmla="*/ 508549 w 607639"/>
                <a:gd name="connsiteY42" fmla="*/ 0 h 606722"/>
                <a:gd name="connsiteX43" fmla="*/ 607639 w 607639"/>
                <a:gd name="connsiteY43" fmla="*/ 98914 h 606722"/>
                <a:gd name="connsiteX44" fmla="*/ 589121 w 607639"/>
                <a:gd name="connsiteY44" fmla="*/ 156325 h 606722"/>
                <a:gd name="connsiteX45" fmla="*/ 607639 w 607639"/>
                <a:gd name="connsiteY45" fmla="*/ 204404 h 606722"/>
                <a:gd name="connsiteX46" fmla="*/ 567932 w 607639"/>
                <a:gd name="connsiteY46" fmla="*/ 268925 h 606722"/>
                <a:gd name="connsiteX47" fmla="*/ 567932 w 607639"/>
                <a:gd name="connsiteY47" fmla="*/ 224223 h 606722"/>
                <a:gd name="connsiteX48" fmla="*/ 460651 w 607639"/>
                <a:gd name="connsiteY48" fmla="*/ 12531 h 606722"/>
                <a:gd name="connsiteX49" fmla="*/ 508549 w 607639"/>
                <a:gd name="connsiteY49" fmla="*/ 0 h 606722"/>
                <a:gd name="connsiteX50" fmla="*/ 303784 w 607639"/>
                <a:gd name="connsiteY50" fmla="*/ 0 h 606722"/>
                <a:gd name="connsiteX51" fmla="*/ 528323 w 607639"/>
                <a:gd name="connsiteY51" fmla="*/ 224222 h 606722"/>
                <a:gd name="connsiteX52" fmla="*/ 528323 w 607639"/>
                <a:gd name="connsiteY52" fmla="*/ 382501 h 606722"/>
                <a:gd name="connsiteX53" fmla="*/ 303784 w 607639"/>
                <a:gd name="connsiteY53" fmla="*/ 606722 h 606722"/>
                <a:gd name="connsiteX54" fmla="*/ 79245 w 607639"/>
                <a:gd name="connsiteY54" fmla="*/ 382501 h 606722"/>
                <a:gd name="connsiteX55" fmla="*/ 79245 w 607639"/>
                <a:gd name="connsiteY55" fmla="*/ 224222 h 606722"/>
                <a:gd name="connsiteX56" fmla="*/ 303784 w 607639"/>
                <a:gd name="connsiteY56" fmla="*/ 0 h 606722"/>
                <a:gd name="connsiteX57" fmla="*/ 99055 w 607639"/>
                <a:gd name="connsiteY57" fmla="*/ 0 h 606722"/>
                <a:gd name="connsiteX58" fmla="*/ 146847 w 607639"/>
                <a:gd name="connsiteY58" fmla="*/ 12531 h 606722"/>
                <a:gd name="connsiteX59" fmla="*/ 39604 w 607639"/>
                <a:gd name="connsiteY59" fmla="*/ 224223 h 606722"/>
                <a:gd name="connsiteX60" fmla="*/ 39604 w 607639"/>
                <a:gd name="connsiteY60" fmla="*/ 268925 h 606722"/>
                <a:gd name="connsiteX61" fmla="*/ 0 w 607639"/>
                <a:gd name="connsiteY61" fmla="*/ 204404 h 606722"/>
                <a:gd name="connsiteX62" fmla="*/ 18423 w 607639"/>
                <a:gd name="connsiteY62" fmla="*/ 156325 h 606722"/>
                <a:gd name="connsiteX63" fmla="*/ 0 w 607639"/>
                <a:gd name="connsiteY63" fmla="*/ 98914 h 606722"/>
                <a:gd name="connsiteX64" fmla="*/ 99055 w 607639"/>
                <a:gd name="connsiteY64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607639" h="606722">
                  <a:moveTo>
                    <a:pt x="178299" y="362683"/>
                  </a:moveTo>
                  <a:cubicBezTo>
                    <a:pt x="167441" y="362683"/>
                    <a:pt x="158541" y="371570"/>
                    <a:pt x="158541" y="382501"/>
                  </a:cubicBezTo>
                  <a:cubicBezTo>
                    <a:pt x="158541" y="462485"/>
                    <a:pt x="223687" y="527538"/>
                    <a:pt x="303784" y="527538"/>
                  </a:cubicBezTo>
                  <a:cubicBezTo>
                    <a:pt x="383881" y="527538"/>
                    <a:pt x="449116" y="462485"/>
                    <a:pt x="449116" y="382501"/>
                  </a:cubicBezTo>
                  <a:cubicBezTo>
                    <a:pt x="449116" y="371570"/>
                    <a:pt x="440216" y="362683"/>
                    <a:pt x="429270" y="362683"/>
                  </a:cubicBezTo>
                  <a:cubicBezTo>
                    <a:pt x="418323" y="362683"/>
                    <a:pt x="409512" y="371570"/>
                    <a:pt x="409512" y="382501"/>
                  </a:cubicBezTo>
                  <a:cubicBezTo>
                    <a:pt x="409512" y="440622"/>
                    <a:pt x="362077" y="487991"/>
                    <a:pt x="303784" y="487991"/>
                  </a:cubicBezTo>
                  <a:cubicBezTo>
                    <a:pt x="245580" y="487991"/>
                    <a:pt x="198145" y="440622"/>
                    <a:pt x="198145" y="382501"/>
                  </a:cubicBezTo>
                  <a:cubicBezTo>
                    <a:pt x="198145" y="371570"/>
                    <a:pt x="189245" y="362683"/>
                    <a:pt x="178299" y="362683"/>
                  </a:cubicBezTo>
                  <a:close/>
                  <a:moveTo>
                    <a:pt x="303784" y="316558"/>
                  </a:moveTo>
                  <a:cubicBezTo>
                    <a:pt x="274593" y="316558"/>
                    <a:pt x="251009" y="340109"/>
                    <a:pt x="251009" y="369259"/>
                  </a:cubicBezTo>
                  <a:cubicBezTo>
                    <a:pt x="251009" y="398409"/>
                    <a:pt x="274593" y="422048"/>
                    <a:pt x="303784" y="422048"/>
                  </a:cubicBezTo>
                  <a:cubicBezTo>
                    <a:pt x="332975" y="422048"/>
                    <a:pt x="356648" y="398409"/>
                    <a:pt x="356648" y="369259"/>
                  </a:cubicBezTo>
                  <a:cubicBezTo>
                    <a:pt x="356648" y="340198"/>
                    <a:pt x="332975" y="316558"/>
                    <a:pt x="303784" y="316558"/>
                  </a:cubicBezTo>
                  <a:close/>
                  <a:moveTo>
                    <a:pt x="389662" y="197866"/>
                  </a:moveTo>
                  <a:cubicBezTo>
                    <a:pt x="400613" y="197866"/>
                    <a:pt x="409491" y="206712"/>
                    <a:pt x="409491" y="217625"/>
                  </a:cubicBezTo>
                  <a:cubicBezTo>
                    <a:pt x="409491" y="228538"/>
                    <a:pt x="400613" y="237384"/>
                    <a:pt x="389662" y="237384"/>
                  </a:cubicBezTo>
                  <a:cubicBezTo>
                    <a:pt x="378711" y="237384"/>
                    <a:pt x="369833" y="228538"/>
                    <a:pt x="369833" y="217625"/>
                  </a:cubicBezTo>
                  <a:cubicBezTo>
                    <a:pt x="369833" y="206712"/>
                    <a:pt x="378711" y="197866"/>
                    <a:pt x="389662" y="197866"/>
                  </a:cubicBezTo>
                  <a:close/>
                  <a:moveTo>
                    <a:pt x="217942" y="197866"/>
                  </a:moveTo>
                  <a:cubicBezTo>
                    <a:pt x="228874" y="197866"/>
                    <a:pt x="237736" y="206712"/>
                    <a:pt x="237736" y="217625"/>
                  </a:cubicBezTo>
                  <a:cubicBezTo>
                    <a:pt x="237736" y="228538"/>
                    <a:pt x="228874" y="237384"/>
                    <a:pt x="217942" y="237384"/>
                  </a:cubicBezTo>
                  <a:cubicBezTo>
                    <a:pt x="207010" y="237384"/>
                    <a:pt x="198148" y="228538"/>
                    <a:pt x="198148" y="217625"/>
                  </a:cubicBezTo>
                  <a:cubicBezTo>
                    <a:pt x="198148" y="206712"/>
                    <a:pt x="207010" y="197866"/>
                    <a:pt x="217942" y="197866"/>
                  </a:cubicBezTo>
                  <a:close/>
                  <a:moveTo>
                    <a:pt x="389666" y="158279"/>
                  </a:moveTo>
                  <a:cubicBezTo>
                    <a:pt x="356915" y="158279"/>
                    <a:pt x="330216" y="184852"/>
                    <a:pt x="330216" y="217645"/>
                  </a:cubicBezTo>
                  <a:cubicBezTo>
                    <a:pt x="330216" y="243418"/>
                    <a:pt x="347393" y="265102"/>
                    <a:pt x="369820" y="273367"/>
                  </a:cubicBezTo>
                  <a:lnTo>
                    <a:pt x="369820" y="296740"/>
                  </a:lnTo>
                  <a:cubicBezTo>
                    <a:pt x="369820" y="307671"/>
                    <a:pt x="378720" y="316558"/>
                    <a:pt x="389666" y="316558"/>
                  </a:cubicBezTo>
                  <a:cubicBezTo>
                    <a:pt x="400613" y="316558"/>
                    <a:pt x="409512" y="307671"/>
                    <a:pt x="409512" y="296740"/>
                  </a:cubicBezTo>
                  <a:lnTo>
                    <a:pt x="409512" y="273367"/>
                  </a:lnTo>
                  <a:cubicBezTo>
                    <a:pt x="431940" y="265102"/>
                    <a:pt x="449116" y="243418"/>
                    <a:pt x="449116" y="217645"/>
                  </a:cubicBezTo>
                  <a:cubicBezTo>
                    <a:pt x="449116" y="184852"/>
                    <a:pt x="422417" y="158279"/>
                    <a:pt x="389666" y="158279"/>
                  </a:cubicBezTo>
                  <a:close/>
                  <a:moveTo>
                    <a:pt x="217991" y="158279"/>
                  </a:moveTo>
                  <a:cubicBezTo>
                    <a:pt x="185151" y="158279"/>
                    <a:pt x="158541" y="184852"/>
                    <a:pt x="158541" y="217645"/>
                  </a:cubicBezTo>
                  <a:cubicBezTo>
                    <a:pt x="158541" y="243418"/>
                    <a:pt x="175718" y="265102"/>
                    <a:pt x="198145" y="273278"/>
                  </a:cubicBezTo>
                  <a:lnTo>
                    <a:pt x="198145" y="296740"/>
                  </a:lnTo>
                  <a:cubicBezTo>
                    <a:pt x="198145" y="307671"/>
                    <a:pt x="207045" y="316558"/>
                    <a:pt x="217991" y="316558"/>
                  </a:cubicBezTo>
                  <a:cubicBezTo>
                    <a:pt x="228938" y="316558"/>
                    <a:pt x="237749" y="307671"/>
                    <a:pt x="237749" y="296740"/>
                  </a:cubicBezTo>
                  <a:lnTo>
                    <a:pt x="237749" y="273278"/>
                  </a:lnTo>
                  <a:cubicBezTo>
                    <a:pt x="260265" y="265102"/>
                    <a:pt x="277441" y="243418"/>
                    <a:pt x="277441" y="217645"/>
                  </a:cubicBezTo>
                  <a:cubicBezTo>
                    <a:pt x="277441" y="184852"/>
                    <a:pt x="250742" y="158279"/>
                    <a:pt x="217991" y="158279"/>
                  </a:cubicBezTo>
                  <a:close/>
                  <a:moveTo>
                    <a:pt x="508549" y="0"/>
                  </a:moveTo>
                  <a:cubicBezTo>
                    <a:pt x="563213" y="0"/>
                    <a:pt x="607639" y="44258"/>
                    <a:pt x="607639" y="98914"/>
                  </a:cubicBezTo>
                  <a:cubicBezTo>
                    <a:pt x="607639" y="120332"/>
                    <a:pt x="600695" y="140062"/>
                    <a:pt x="589121" y="156325"/>
                  </a:cubicBezTo>
                  <a:cubicBezTo>
                    <a:pt x="600606" y="169122"/>
                    <a:pt x="607639" y="185919"/>
                    <a:pt x="607639" y="204404"/>
                  </a:cubicBezTo>
                  <a:cubicBezTo>
                    <a:pt x="607639" y="232577"/>
                    <a:pt x="591792" y="256927"/>
                    <a:pt x="567932" y="268925"/>
                  </a:cubicBezTo>
                  <a:lnTo>
                    <a:pt x="567932" y="224223"/>
                  </a:lnTo>
                  <a:cubicBezTo>
                    <a:pt x="567932" y="137484"/>
                    <a:pt x="525643" y="60610"/>
                    <a:pt x="460651" y="12531"/>
                  </a:cubicBezTo>
                  <a:cubicBezTo>
                    <a:pt x="474896" y="4621"/>
                    <a:pt x="491099" y="0"/>
                    <a:pt x="508549" y="0"/>
                  </a:cubicBezTo>
                  <a:close/>
                  <a:moveTo>
                    <a:pt x="303784" y="0"/>
                  </a:moveTo>
                  <a:cubicBezTo>
                    <a:pt x="427846" y="0"/>
                    <a:pt x="528323" y="100424"/>
                    <a:pt x="528323" y="224222"/>
                  </a:cubicBezTo>
                  <a:lnTo>
                    <a:pt x="528323" y="382501"/>
                  </a:lnTo>
                  <a:cubicBezTo>
                    <a:pt x="528323" y="506298"/>
                    <a:pt x="427846" y="606722"/>
                    <a:pt x="303784" y="606722"/>
                  </a:cubicBezTo>
                  <a:cubicBezTo>
                    <a:pt x="179812" y="606722"/>
                    <a:pt x="79245" y="506298"/>
                    <a:pt x="79245" y="382501"/>
                  </a:cubicBezTo>
                  <a:lnTo>
                    <a:pt x="79245" y="224222"/>
                  </a:lnTo>
                  <a:cubicBezTo>
                    <a:pt x="79245" y="100424"/>
                    <a:pt x="179812" y="0"/>
                    <a:pt x="303784" y="0"/>
                  </a:cubicBezTo>
                  <a:close/>
                  <a:moveTo>
                    <a:pt x="99055" y="0"/>
                  </a:moveTo>
                  <a:cubicBezTo>
                    <a:pt x="116410" y="0"/>
                    <a:pt x="132697" y="4621"/>
                    <a:pt x="146847" y="12531"/>
                  </a:cubicBezTo>
                  <a:cubicBezTo>
                    <a:pt x="81968" y="60610"/>
                    <a:pt x="39604" y="137484"/>
                    <a:pt x="39604" y="224223"/>
                  </a:cubicBezTo>
                  <a:lnTo>
                    <a:pt x="39604" y="268925"/>
                  </a:lnTo>
                  <a:cubicBezTo>
                    <a:pt x="15842" y="256927"/>
                    <a:pt x="0" y="232577"/>
                    <a:pt x="0" y="204404"/>
                  </a:cubicBezTo>
                  <a:cubicBezTo>
                    <a:pt x="0" y="185919"/>
                    <a:pt x="7031" y="169122"/>
                    <a:pt x="18423" y="156325"/>
                  </a:cubicBezTo>
                  <a:cubicBezTo>
                    <a:pt x="6853" y="140062"/>
                    <a:pt x="0" y="120332"/>
                    <a:pt x="0" y="98914"/>
                  </a:cubicBezTo>
                  <a:cubicBezTo>
                    <a:pt x="0" y="44258"/>
                    <a:pt x="44321" y="0"/>
                    <a:pt x="990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68" name="clown_53770"/>
            <p:cNvSpPr>
              <a:spLocks noChangeAspect="1"/>
            </p:cNvSpPr>
            <p:nvPr/>
          </p:nvSpPr>
          <p:spPr bwMode="auto">
            <a:xfrm>
              <a:off x="4672274" y="3085398"/>
              <a:ext cx="609685" cy="531974"/>
            </a:xfrm>
            <a:custGeom>
              <a:avLst/>
              <a:gdLst>
                <a:gd name="T0" fmla="*/ 6388 w 12776"/>
                <a:gd name="T1" fmla="*/ 11163 h 11163"/>
                <a:gd name="T2" fmla="*/ 12683 w 12776"/>
                <a:gd name="T3" fmla="*/ 7388 h 11163"/>
                <a:gd name="T4" fmla="*/ 12626 w 12776"/>
                <a:gd name="T5" fmla="*/ 6848 h 11163"/>
                <a:gd name="T6" fmla="*/ 9775 w 12776"/>
                <a:gd name="T7" fmla="*/ 5057 h 11163"/>
                <a:gd name="T8" fmla="*/ 10083 w 12776"/>
                <a:gd name="T9" fmla="*/ 4127 h 11163"/>
                <a:gd name="T10" fmla="*/ 11444 w 12776"/>
                <a:gd name="T11" fmla="*/ 3480 h 11163"/>
                <a:gd name="T12" fmla="*/ 11816 w 12776"/>
                <a:gd name="T13" fmla="*/ 2905 h 11163"/>
                <a:gd name="T14" fmla="*/ 11884 w 12776"/>
                <a:gd name="T15" fmla="*/ 1268 h 11163"/>
                <a:gd name="T16" fmla="*/ 11099 w 12776"/>
                <a:gd name="T17" fmla="*/ 931 h 11163"/>
                <a:gd name="T18" fmla="*/ 8746 w 12776"/>
                <a:gd name="T19" fmla="*/ 980 h 11163"/>
                <a:gd name="T20" fmla="*/ 8226 w 12776"/>
                <a:gd name="T21" fmla="*/ 845 h 11163"/>
                <a:gd name="T22" fmla="*/ 6391 w 12776"/>
                <a:gd name="T23" fmla="*/ 347 h 11163"/>
                <a:gd name="T24" fmla="*/ 6386 w 12776"/>
                <a:gd name="T25" fmla="*/ 347 h 11163"/>
                <a:gd name="T26" fmla="*/ 4551 w 12776"/>
                <a:gd name="T27" fmla="*/ 845 h 11163"/>
                <a:gd name="T28" fmla="*/ 4031 w 12776"/>
                <a:gd name="T29" fmla="*/ 980 h 11163"/>
                <a:gd name="T30" fmla="*/ 1678 w 12776"/>
                <a:gd name="T31" fmla="*/ 928 h 11163"/>
                <a:gd name="T32" fmla="*/ 1166 w 12776"/>
                <a:gd name="T33" fmla="*/ 1141 h 11163"/>
                <a:gd name="T34" fmla="*/ 960 w 12776"/>
                <a:gd name="T35" fmla="*/ 2904 h 11163"/>
                <a:gd name="T36" fmla="*/ 1332 w 12776"/>
                <a:gd name="T37" fmla="*/ 3479 h 11163"/>
                <a:gd name="T38" fmla="*/ 2694 w 12776"/>
                <a:gd name="T39" fmla="*/ 4125 h 11163"/>
                <a:gd name="T40" fmla="*/ 3002 w 12776"/>
                <a:gd name="T41" fmla="*/ 5056 h 11163"/>
                <a:gd name="T42" fmla="*/ 151 w 12776"/>
                <a:gd name="T43" fmla="*/ 6847 h 11163"/>
                <a:gd name="T44" fmla="*/ 94 w 12776"/>
                <a:gd name="T45" fmla="*/ 7387 h 11163"/>
                <a:gd name="T46" fmla="*/ 7562 w 12776"/>
                <a:gd name="T47" fmla="*/ 1811 h 11163"/>
                <a:gd name="T48" fmla="*/ 7562 w 12776"/>
                <a:gd name="T49" fmla="*/ 2723 h 11163"/>
                <a:gd name="T50" fmla="*/ 7562 w 12776"/>
                <a:gd name="T51" fmla="*/ 1811 h 11163"/>
                <a:gd name="T52" fmla="*/ 7364 w 12776"/>
                <a:gd name="T53" fmla="*/ 3736 h 11163"/>
                <a:gd name="T54" fmla="*/ 5412 w 12776"/>
                <a:gd name="T55" fmla="*/ 3736 h 11163"/>
                <a:gd name="T56" fmla="*/ 5215 w 12776"/>
                <a:gd name="T57" fmla="*/ 1811 h 11163"/>
                <a:gd name="T58" fmla="*/ 5215 w 12776"/>
                <a:gd name="T59" fmla="*/ 2723 h 11163"/>
                <a:gd name="T60" fmla="*/ 5215 w 12776"/>
                <a:gd name="T61" fmla="*/ 1811 h 11163"/>
                <a:gd name="T62" fmla="*/ 4800 w 12776"/>
                <a:gd name="T63" fmla="*/ 4016 h 11163"/>
                <a:gd name="T64" fmla="*/ 6388 w 12776"/>
                <a:gd name="T65" fmla="*/ 5365 h 11163"/>
                <a:gd name="T66" fmla="*/ 7976 w 12776"/>
                <a:gd name="T67" fmla="*/ 4019 h 11163"/>
                <a:gd name="T68" fmla="*/ 8767 w 12776"/>
                <a:gd name="T69" fmla="*/ 4148 h 11163"/>
                <a:gd name="T70" fmla="*/ 6390 w 12776"/>
                <a:gd name="T71" fmla="*/ 6165 h 11163"/>
                <a:gd name="T72" fmla="*/ 4011 w 12776"/>
                <a:gd name="T73" fmla="*/ 4144 h 1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776" h="11163">
                  <a:moveTo>
                    <a:pt x="2540" y="10025"/>
                  </a:moveTo>
                  <a:cubicBezTo>
                    <a:pt x="3695" y="10767"/>
                    <a:pt x="5020" y="11155"/>
                    <a:pt x="6388" y="11163"/>
                  </a:cubicBezTo>
                  <a:cubicBezTo>
                    <a:pt x="7756" y="11155"/>
                    <a:pt x="9082" y="10767"/>
                    <a:pt x="10236" y="10025"/>
                  </a:cubicBezTo>
                  <a:cubicBezTo>
                    <a:pt x="11256" y="9364"/>
                    <a:pt x="12104" y="8457"/>
                    <a:pt x="12683" y="7388"/>
                  </a:cubicBezTo>
                  <a:cubicBezTo>
                    <a:pt x="12776" y="7215"/>
                    <a:pt x="12755" y="7001"/>
                    <a:pt x="12628" y="6851"/>
                  </a:cubicBezTo>
                  <a:cubicBezTo>
                    <a:pt x="12627" y="6849"/>
                    <a:pt x="12627" y="6849"/>
                    <a:pt x="12626" y="6848"/>
                  </a:cubicBezTo>
                  <a:cubicBezTo>
                    <a:pt x="12063" y="6193"/>
                    <a:pt x="11320" y="5705"/>
                    <a:pt x="10535" y="5356"/>
                  </a:cubicBezTo>
                  <a:cubicBezTo>
                    <a:pt x="10472" y="5328"/>
                    <a:pt x="9774" y="5060"/>
                    <a:pt x="9775" y="5057"/>
                  </a:cubicBezTo>
                  <a:cubicBezTo>
                    <a:pt x="9852" y="4785"/>
                    <a:pt x="9923" y="4512"/>
                    <a:pt x="9943" y="4231"/>
                  </a:cubicBezTo>
                  <a:cubicBezTo>
                    <a:pt x="9948" y="4160"/>
                    <a:pt x="10015" y="4111"/>
                    <a:pt x="10083" y="4127"/>
                  </a:cubicBezTo>
                  <a:cubicBezTo>
                    <a:pt x="10275" y="4173"/>
                    <a:pt x="10496" y="4145"/>
                    <a:pt x="10678" y="4101"/>
                  </a:cubicBezTo>
                  <a:cubicBezTo>
                    <a:pt x="11003" y="4021"/>
                    <a:pt x="11318" y="3797"/>
                    <a:pt x="11444" y="3480"/>
                  </a:cubicBezTo>
                  <a:cubicBezTo>
                    <a:pt x="11504" y="3331"/>
                    <a:pt x="11487" y="3184"/>
                    <a:pt x="11488" y="3027"/>
                  </a:cubicBezTo>
                  <a:cubicBezTo>
                    <a:pt x="11488" y="3027"/>
                    <a:pt x="11787" y="2920"/>
                    <a:pt x="11816" y="2905"/>
                  </a:cubicBezTo>
                  <a:cubicBezTo>
                    <a:pt x="12214" y="2700"/>
                    <a:pt x="12426" y="2256"/>
                    <a:pt x="12299" y="1815"/>
                  </a:cubicBezTo>
                  <a:cubicBezTo>
                    <a:pt x="12235" y="1589"/>
                    <a:pt x="12082" y="1393"/>
                    <a:pt x="11884" y="1268"/>
                  </a:cubicBezTo>
                  <a:cubicBezTo>
                    <a:pt x="11695" y="1148"/>
                    <a:pt x="11514" y="1129"/>
                    <a:pt x="11315" y="1120"/>
                  </a:cubicBezTo>
                  <a:cubicBezTo>
                    <a:pt x="11208" y="1115"/>
                    <a:pt x="11120" y="1036"/>
                    <a:pt x="11099" y="931"/>
                  </a:cubicBezTo>
                  <a:cubicBezTo>
                    <a:pt x="10983" y="325"/>
                    <a:pt x="10220" y="0"/>
                    <a:pt x="9651" y="115"/>
                  </a:cubicBezTo>
                  <a:cubicBezTo>
                    <a:pt x="9196" y="207"/>
                    <a:pt x="8835" y="541"/>
                    <a:pt x="8746" y="980"/>
                  </a:cubicBezTo>
                  <a:cubicBezTo>
                    <a:pt x="8726" y="1076"/>
                    <a:pt x="8612" y="1120"/>
                    <a:pt x="8534" y="1060"/>
                  </a:cubicBezTo>
                  <a:cubicBezTo>
                    <a:pt x="8434" y="985"/>
                    <a:pt x="8334" y="909"/>
                    <a:pt x="8226" y="845"/>
                  </a:cubicBezTo>
                  <a:cubicBezTo>
                    <a:pt x="8044" y="737"/>
                    <a:pt x="7852" y="647"/>
                    <a:pt x="7654" y="573"/>
                  </a:cubicBezTo>
                  <a:cubicBezTo>
                    <a:pt x="7251" y="424"/>
                    <a:pt x="6820" y="347"/>
                    <a:pt x="6391" y="347"/>
                  </a:cubicBezTo>
                  <a:lnTo>
                    <a:pt x="6388" y="347"/>
                  </a:lnTo>
                  <a:lnTo>
                    <a:pt x="6386" y="347"/>
                  </a:lnTo>
                  <a:cubicBezTo>
                    <a:pt x="5955" y="347"/>
                    <a:pt x="5526" y="423"/>
                    <a:pt x="5123" y="573"/>
                  </a:cubicBezTo>
                  <a:cubicBezTo>
                    <a:pt x="4924" y="647"/>
                    <a:pt x="4734" y="737"/>
                    <a:pt x="4551" y="845"/>
                  </a:cubicBezTo>
                  <a:cubicBezTo>
                    <a:pt x="4442" y="909"/>
                    <a:pt x="4343" y="985"/>
                    <a:pt x="4243" y="1060"/>
                  </a:cubicBezTo>
                  <a:cubicBezTo>
                    <a:pt x="4164" y="1119"/>
                    <a:pt x="4051" y="1076"/>
                    <a:pt x="4031" y="980"/>
                  </a:cubicBezTo>
                  <a:cubicBezTo>
                    <a:pt x="3940" y="541"/>
                    <a:pt x="3580" y="207"/>
                    <a:pt x="3126" y="115"/>
                  </a:cubicBezTo>
                  <a:cubicBezTo>
                    <a:pt x="2556" y="0"/>
                    <a:pt x="1795" y="325"/>
                    <a:pt x="1678" y="928"/>
                  </a:cubicBezTo>
                  <a:cubicBezTo>
                    <a:pt x="1656" y="1036"/>
                    <a:pt x="1560" y="1112"/>
                    <a:pt x="1450" y="1111"/>
                  </a:cubicBezTo>
                  <a:cubicBezTo>
                    <a:pt x="1356" y="1109"/>
                    <a:pt x="1264" y="1112"/>
                    <a:pt x="1166" y="1141"/>
                  </a:cubicBezTo>
                  <a:cubicBezTo>
                    <a:pt x="803" y="1249"/>
                    <a:pt x="502" y="1561"/>
                    <a:pt x="447" y="1940"/>
                  </a:cubicBezTo>
                  <a:cubicBezTo>
                    <a:pt x="390" y="2344"/>
                    <a:pt x="606" y="2721"/>
                    <a:pt x="960" y="2904"/>
                  </a:cubicBezTo>
                  <a:cubicBezTo>
                    <a:pt x="988" y="2919"/>
                    <a:pt x="1288" y="3025"/>
                    <a:pt x="1288" y="3025"/>
                  </a:cubicBezTo>
                  <a:cubicBezTo>
                    <a:pt x="1290" y="3183"/>
                    <a:pt x="1272" y="3329"/>
                    <a:pt x="1332" y="3479"/>
                  </a:cubicBezTo>
                  <a:cubicBezTo>
                    <a:pt x="1459" y="3796"/>
                    <a:pt x="1774" y="4021"/>
                    <a:pt x="2099" y="4100"/>
                  </a:cubicBezTo>
                  <a:cubicBezTo>
                    <a:pt x="2280" y="4144"/>
                    <a:pt x="2502" y="4172"/>
                    <a:pt x="2694" y="4125"/>
                  </a:cubicBezTo>
                  <a:cubicBezTo>
                    <a:pt x="2763" y="4109"/>
                    <a:pt x="2830" y="4159"/>
                    <a:pt x="2834" y="4229"/>
                  </a:cubicBezTo>
                  <a:cubicBezTo>
                    <a:pt x="2854" y="4511"/>
                    <a:pt x="2923" y="4784"/>
                    <a:pt x="3002" y="5056"/>
                  </a:cubicBezTo>
                  <a:cubicBezTo>
                    <a:pt x="3002" y="5059"/>
                    <a:pt x="2304" y="5327"/>
                    <a:pt x="2242" y="5355"/>
                  </a:cubicBezTo>
                  <a:cubicBezTo>
                    <a:pt x="1458" y="5703"/>
                    <a:pt x="714" y="6192"/>
                    <a:pt x="151" y="6847"/>
                  </a:cubicBezTo>
                  <a:cubicBezTo>
                    <a:pt x="151" y="6848"/>
                    <a:pt x="150" y="6848"/>
                    <a:pt x="148" y="6849"/>
                  </a:cubicBezTo>
                  <a:cubicBezTo>
                    <a:pt x="22" y="7000"/>
                    <a:pt x="0" y="7213"/>
                    <a:pt x="94" y="7387"/>
                  </a:cubicBezTo>
                  <a:cubicBezTo>
                    <a:pt x="672" y="8459"/>
                    <a:pt x="1522" y="9364"/>
                    <a:pt x="2540" y="10025"/>
                  </a:cubicBezTo>
                  <a:close/>
                  <a:moveTo>
                    <a:pt x="7562" y="1811"/>
                  </a:moveTo>
                  <a:cubicBezTo>
                    <a:pt x="7814" y="1811"/>
                    <a:pt x="8018" y="2015"/>
                    <a:pt x="8018" y="2267"/>
                  </a:cubicBezTo>
                  <a:cubicBezTo>
                    <a:pt x="8018" y="2519"/>
                    <a:pt x="7814" y="2723"/>
                    <a:pt x="7562" y="2723"/>
                  </a:cubicBezTo>
                  <a:cubicBezTo>
                    <a:pt x="7310" y="2723"/>
                    <a:pt x="7106" y="2519"/>
                    <a:pt x="7106" y="2267"/>
                  </a:cubicBezTo>
                  <a:cubicBezTo>
                    <a:pt x="7106" y="2015"/>
                    <a:pt x="7310" y="1811"/>
                    <a:pt x="7562" y="1811"/>
                  </a:cubicBezTo>
                  <a:close/>
                  <a:moveTo>
                    <a:pt x="6388" y="2760"/>
                  </a:moveTo>
                  <a:cubicBezTo>
                    <a:pt x="6928" y="2760"/>
                    <a:pt x="7364" y="3197"/>
                    <a:pt x="7364" y="3736"/>
                  </a:cubicBezTo>
                  <a:cubicBezTo>
                    <a:pt x="7364" y="4276"/>
                    <a:pt x="6927" y="4712"/>
                    <a:pt x="6388" y="4712"/>
                  </a:cubicBezTo>
                  <a:cubicBezTo>
                    <a:pt x="5850" y="4712"/>
                    <a:pt x="5412" y="4275"/>
                    <a:pt x="5412" y="3736"/>
                  </a:cubicBezTo>
                  <a:cubicBezTo>
                    <a:pt x="5412" y="3197"/>
                    <a:pt x="5848" y="2760"/>
                    <a:pt x="6388" y="2760"/>
                  </a:cubicBezTo>
                  <a:close/>
                  <a:moveTo>
                    <a:pt x="5215" y="1811"/>
                  </a:moveTo>
                  <a:cubicBezTo>
                    <a:pt x="5467" y="1811"/>
                    <a:pt x="5671" y="2015"/>
                    <a:pt x="5671" y="2267"/>
                  </a:cubicBezTo>
                  <a:cubicBezTo>
                    <a:pt x="5671" y="2519"/>
                    <a:pt x="5467" y="2723"/>
                    <a:pt x="5215" y="2723"/>
                  </a:cubicBezTo>
                  <a:cubicBezTo>
                    <a:pt x="4963" y="2723"/>
                    <a:pt x="4759" y="2519"/>
                    <a:pt x="4759" y="2267"/>
                  </a:cubicBezTo>
                  <a:cubicBezTo>
                    <a:pt x="4759" y="2015"/>
                    <a:pt x="4963" y="1811"/>
                    <a:pt x="5215" y="1811"/>
                  </a:cubicBezTo>
                  <a:close/>
                  <a:moveTo>
                    <a:pt x="4342" y="3685"/>
                  </a:moveTo>
                  <a:cubicBezTo>
                    <a:pt x="4560" y="3649"/>
                    <a:pt x="4766" y="3799"/>
                    <a:pt x="4800" y="4016"/>
                  </a:cubicBezTo>
                  <a:cubicBezTo>
                    <a:pt x="4860" y="4388"/>
                    <a:pt x="5052" y="4729"/>
                    <a:pt x="5340" y="4977"/>
                  </a:cubicBezTo>
                  <a:cubicBezTo>
                    <a:pt x="5631" y="5228"/>
                    <a:pt x="6003" y="5365"/>
                    <a:pt x="6388" y="5365"/>
                  </a:cubicBezTo>
                  <a:cubicBezTo>
                    <a:pt x="6772" y="5365"/>
                    <a:pt x="7144" y="5228"/>
                    <a:pt x="7435" y="4979"/>
                  </a:cubicBezTo>
                  <a:cubicBezTo>
                    <a:pt x="7723" y="4732"/>
                    <a:pt x="7915" y="4391"/>
                    <a:pt x="7976" y="4019"/>
                  </a:cubicBezTo>
                  <a:cubicBezTo>
                    <a:pt x="8012" y="3800"/>
                    <a:pt x="8218" y="3653"/>
                    <a:pt x="8436" y="3688"/>
                  </a:cubicBezTo>
                  <a:cubicBezTo>
                    <a:pt x="8655" y="3724"/>
                    <a:pt x="8802" y="3929"/>
                    <a:pt x="8767" y="4148"/>
                  </a:cubicBezTo>
                  <a:cubicBezTo>
                    <a:pt x="8676" y="4705"/>
                    <a:pt x="8388" y="5216"/>
                    <a:pt x="7958" y="5585"/>
                  </a:cubicBezTo>
                  <a:cubicBezTo>
                    <a:pt x="7522" y="5959"/>
                    <a:pt x="6966" y="6165"/>
                    <a:pt x="6390" y="6165"/>
                  </a:cubicBezTo>
                  <a:cubicBezTo>
                    <a:pt x="5814" y="6165"/>
                    <a:pt x="5256" y="5959"/>
                    <a:pt x="4820" y="5584"/>
                  </a:cubicBezTo>
                  <a:cubicBezTo>
                    <a:pt x="4390" y="5213"/>
                    <a:pt x="4102" y="4703"/>
                    <a:pt x="4011" y="4144"/>
                  </a:cubicBezTo>
                  <a:cubicBezTo>
                    <a:pt x="3975" y="3925"/>
                    <a:pt x="4123" y="3720"/>
                    <a:pt x="4342" y="36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69" name="clown_186406"/>
            <p:cNvSpPr>
              <a:spLocks noChangeAspect="1"/>
            </p:cNvSpPr>
            <p:nvPr/>
          </p:nvSpPr>
          <p:spPr bwMode="auto">
            <a:xfrm>
              <a:off x="7049363" y="3044558"/>
              <a:ext cx="470487" cy="609685"/>
            </a:xfrm>
            <a:custGeom>
              <a:avLst/>
              <a:gdLst>
                <a:gd name="connsiteX0" fmla="*/ 88995 w 468201"/>
                <a:gd name="connsiteY0" fmla="*/ 482668 h 606722"/>
                <a:gd name="connsiteX1" fmla="*/ 89707 w 468201"/>
                <a:gd name="connsiteY1" fmla="*/ 483912 h 606722"/>
                <a:gd name="connsiteX2" fmla="*/ 162059 w 468201"/>
                <a:gd name="connsiteY2" fmla="*/ 525234 h 606722"/>
                <a:gd name="connsiteX3" fmla="*/ 234056 w 468201"/>
                <a:gd name="connsiteY3" fmla="*/ 567089 h 606722"/>
                <a:gd name="connsiteX4" fmla="*/ 306142 w 468201"/>
                <a:gd name="connsiteY4" fmla="*/ 525234 h 606722"/>
                <a:gd name="connsiteX5" fmla="*/ 306943 w 468201"/>
                <a:gd name="connsiteY5" fmla="*/ 525234 h 606722"/>
                <a:gd name="connsiteX6" fmla="*/ 378494 w 468201"/>
                <a:gd name="connsiteY6" fmla="*/ 483912 h 606722"/>
                <a:gd name="connsiteX7" fmla="*/ 379117 w 468201"/>
                <a:gd name="connsiteY7" fmla="*/ 482668 h 606722"/>
                <a:gd name="connsiteX8" fmla="*/ 468201 w 468201"/>
                <a:gd name="connsiteY8" fmla="*/ 606722 h 606722"/>
                <a:gd name="connsiteX9" fmla="*/ 0 w 468201"/>
                <a:gd name="connsiteY9" fmla="*/ 606722 h 606722"/>
                <a:gd name="connsiteX10" fmla="*/ 88995 w 468201"/>
                <a:gd name="connsiteY10" fmla="*/ 482668 h 606722"/>
                <a:gd name="connsiteX11" fmla="*/ 234056 w 468201"/>
                <a:gd name="connsiteY11" fmla="*/ 435248 h 606722"/>
                <a:gd name="connsiteX12" fmla="*/ 345418 w 468201"/>
                <a:gd name="connsiteY12" fmla="*/ 461899 h 606722"/>
                <a:gd name="connsiteX13" fmla="*/ 344172 w 468201"/>
                <a:gd name="connsiteY13" fmla="*/ 464120 h 606722"/>
                <a:gd name="connsiteX14" fmla="*/ 297971 w 468201"/>
                <a:gd name="connsiteY14" fmla="*/ 484729 h 606722"/>
                <a:gd name="connsiteX15" fmla="*/ 280613 w 468201"/>
                <a:gd name="connsiteY15" fmla="*/ 481087 h 606722"/>
                <a:gd name="connsiteX16" fmla="*/ 275094 w 468201"/>
                <a:gd name="connsiteY16" fmla="*/ 497966 h 606722"/>
                <a:gd name="connsiteX17" fmla="*/ 234056 w 468201"/>
                <a:gd name="connsiteY17" fmla="*/ 527548 h 606722"/>
                <a:gd name="connsiteX18" fmla="*/ 193108 w 468201"/>
                <a:gd name="connsiteY18" fmla="*/ 497966 h 606722"/>
                <a:gd name="connsiteX19" fmla="*/ 187589 w 468201"/>
                <a:gd name="connsiteY19" fmla="*/ 481087 h 606722"/>
                <a:gd name="connsiteX20" fmla="*/ 170231 w 468201"/>
                <a:gd name="connsiteY20" fmla="*/ 484729 h 606722"/>
                <a:gd name="connsiteX21" fmla="*/ 124030 w 468201"/>
                <a:gd name="connsiteY21" fmla="*/ 464120 h 606722"/>
                <a:gd name="connsiteX22" fmla="*/ 122784 w 468201"/>
                <a:gd name="connsiteY22" fmla="*/ 461899 h 606722"/>
                <a:gd name="connsiteX23" fmla="*/ 234056 w 468201"/>
                <a:gd name="connsiteY23" fmla="*/ 435248 h 606722"/>
                <a:gd name="connsiteX24" fmla="*/ 234065 w 468201"/>
                <a:gd name="connsiteY24" fmla="*/ 212947 h 606722"/>
                <a:gd name="connsiteX25" fmla="*/ 194456 w 468201"/>
                <a:gd name="connsiteY25" fmla="*/ 252493 h 606722"/>
                <a:gd name="connsiteX26" fmla="*/ 234065 w 468201"/>
                <a:gd name="connsiteY26" fmla="*/ 292040 h 606722"/>
                <a:gd name="connsiteX27" fmla="*/ 273764 w 468201"/>
                <a:gd name="connsiteY27" fmla="*/ 252493 h 606722"/>
                <a:gd name="connsiteX28" fmla="*/ 234065 w 468201"/>
                <a:gd name="connsiteY28" fmla="*/ 212947 h 606722"/>
                <a:gd name="connsiteX29" fmla="*/ 124762 w 468201"/>
                <a:gd name="connsiteY29" fmla="*/ 151716 h 606722"/>
                <a:gd name="connsiteX30" fmla="*/ 343369 w 468201"/>
                <a:gd name="connsiteY30" fmla="*/ 151716 h 606722"/>
                <a:gd name="connsiteX31" fmla="*/ 362417 w 468201"/>
                <a:gd name="connsiteY31" fmla="*/ 200416 h 606722"/>
                <a:gd name="connsiteX32" fmla="*/ 407634 w 468201"/>
                <a:gd name="connsiteY32" fmla="*/ 210547 h 606722"/>
                <a:gd name="connsiteX33" fmla="*/ 398822 w 468201"/>
                <a:gd name="connsiteY33" fmla="*/ 277110 h 606722"/>
                <a:gd name="connsiteX34" fmla="*/ 361616 w 468201"/>
                <a:gd name="connsiteY34" fmla="*/ 291951 h 606722"/>
                <a:gd name="connsiteX35" fmla="*/ 234065 w 468201"/>
                <a:gd name="connsiteY35" fmla="*/ 395661 h 606722"/>
                <a:gd name="connsiteX36" fmla="*/ 106515 w 468201"/>
                <a:gd name="connsiteY36" fmla="*/ 291951 h 606722"/>
                <a:gd name="connsiteX37" fmla="*/ 69309 w 468201"/>
                <a:gd name="connsiteY37" fmla="*/ 277110 h 606722"/>
                <a:gd name="connsiteX38" fmla="*/ 60586 w 468201"/>
                <a:gd name="connsiteY38" fmla="*/ 210547 h 606722"/>
                <a:gd name="connsiteX39" fmla="*/ 105714 w 468201"/>
                <a:gd name="connsiteY39" fmla="*/ 200416 h 606722"/>
                <a:gd name="connsiteX40" fmla="*/ 124762 w 468201"/>
                <a:gd name="connsiteY40" fmla="*/ 151716 h 606722"/>
                <a:gd name="connsiteX41" fmla="*/ 234056 w 468201"/>
                <a:gd name="connsiteY41" fmla="*/ 0 h 606722"/>
                <a:gd name="connsiteX42" fmla="*/ 300087 w 468201"/>
                <a:gd name="connsiteY42" fmla="*/ 65937 h 606722"/>
                <a:gd name="connsiteX43" fmla="*/ 300087 w 468201"/>
                <a:gd name="connsiteY43" fmla="*/ 72513 h 606722"/>
                <a:gd name="connsiteX44" fmla="*/ 343159 w 468201"/>
                <a:gd name="connsiteY44" fmla="*/ 72513 h 606722"/>
                <a:gd name="connsiteX45" fmla="*/ 343159 w 468201"/>
                <a:gd name="connsiteY45" fmla="*/ 112058 h 606722"/>
                <a:gd name="connsiteX46" fmla="*/ 125042 w 468201"/>
                <a:gd name="connsiteY46" fmla="*/ 112058 h 606722"/>
                <a:gd name="connsiteX47" fmla="*/ 125042 w 468201"/>
                <a:gd name="connsiteY47" fmla="*/ 72513 h 606722"/>
                <a:gd name="connsiteX48" fmla="*/ 168025 w 468201"/>
                <a:gd name="connsiteY48" fmla="*/ 72513 h 606722"/>
                <a:gd name="connsiteX49" fmla="*/ 168025 w 468201"/>
                <a:gd name="connsiteY49" fmla="*/ 65937 h 606722"/>
                <a:gd name="connsiteX50" fmla="*/ 234056 w 468201"/>
                <a:gd name="connsiteY50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68201" h="606722">
                  <a:moveTo>
                    <a:pt x="88995" y="482668"/>
                  </a:moveTo>
                  <a:cubicBezTo>
                    <a:pt x="89262" y="483024"/>
                    <a:pt x="89440" y="483468"/>
                    <a:pt x="89707" y="483912"/>
                  </a:cubicBezTo>
                  <a:cubicBezTo>
                    <a:pt x="104836" y="510127"/>
                    <a:pt x="132691" y="525589"/>
                    <a:pt x="162059" y="525234"/>
                  </a:cubicBezTo>
                  <a:cubicBezTo>
                    <a:pt x="176565" y="550827"/>
                    <a:pt x="203798" y="567089"/>
                    <a:pt x="234056" y="567089"/>
                  </a:cubicBezTo>
                  <a:cubicBezTo>
                    <a:pt x="264403" y="567089"/>
                    <a:pt x="291636" y="550827"/>
                    <a:pt x="306142" y="525234"/>
                  </a:cubicBezTo>
                  <a:cubicBezTo>
                    <a:pt x="306409" y="525234"/>
                    <a:pt x="306676" y="525234"/>
                    <a:pt x="306943" y="525234"/>
                  </a:cubicBezTo>
                  <a:cubicBezTo>
                    <a:pt x="336044" y="525234"/>
                    <a:pt x="363454" y="509860"/>
                    <a:pt x="378494" y="483912"/>
                  </a:cubicBezTo>
                  <a:cubicBezTo>
                    <a:pt x="378672" y="483468"/>
                    <a:pt x="378939" y="483024"/>
                    <a:pt x="379117" y="482668"/>
                  </a:cubicBezTo>
                  <a:cubicBezTo>
                    <a:pt x="420767" y="513148"/>
                    <a:pt x="452360" y="556425"/>
                    <a:pt x="468201" y="606722"/>
                  </a:cubicBezTo>
                  <a:lnTo>
                    <a:pt x="0" y="606722"/>
                  </a:lnTo>
                  <a:cubicBezTo>
                    <a:pt x="15841" y="556425"/>
                    <a:pt x="47434" y="513148"/>
                    <a:pt x="88995" y="482668"/>
                  </a:cubicBezTo>
                  <a:close/>
                  <a:moveTo>
                    <a:pt x="234056" y="435248"/>
                  </a:moveTo>
                  <a:cubicBezTo>
                    <a:pt x="274115" y="435248"/>
                    <a:pt x="311947" y="444842"/>
                    <a:pt x="345418" y="461899"/>
                  </a:cubicBezTo>
                  <a:cubicBezTo>
                    <a:pt x="344973" y="462609"/>
                    <a:pt x="344617" y="463409"/>
                    <a:pt x="344172" y="464120"/>
                  </a:cubicBezTo>
                  <a:cubicBezTo>
                    <a:pt x="334825" y="480288"/>
                    <a:pt x="316309" y="488549"/>
                    <a:pt x="297971" y="484729"/>
                  </a:cubicBezTo>
                  <a:lnTo>
                    <a:pt x="280613" y="481087"/>
                  </a:lnTo>
                  <a:lnTo>
                    <a:pt x="275094" y="497966"/>
                  </a:lnTo>
                  <a:cubicBezTo>
                    <a:pt x="269219" y="515644"/>
                    <a:pt x="252750" y="527548"/>
                    <a:pt x="234056" y="527548"/>
                  </a:cubicBezTo>
                  <a:cubicBezTo>
                    <a:pt x="215363" y="527548"/>
                    <a:pt x="198894" y="515644"/>
                    <a:pt x="193108" y="497966"/>
                  </a:cubicBezTo>
                  <a:lnTo>
                    <a:pt x="187589" y="481087"/>
                  </a:lnTo>
                  <a:lnTo>
                    <a:pt x="170231" y="484729"/>
                  </a:lnTo>
                  <a:cubicBezTo>
                    <a:pt x="151893" y="488549"/>
                    <a:pt x="133377" y="480288"/>
                    <a:pt x="124030" y="464120"/>
                  </a:cubicBezTo>
                  <a:cubicBezTo>
                    <a:pt x="123585" y="463409"/>
                    <a:pt x="123140" y="462609"/>
                    <a:pt x="122784" y="461899"/>
                  </a:cubicBezTo>
                  <a:cubicBezTo>
                    <a:pt x="156166" y="444842"/>
                    <a:pt x="193998" y="435248"/>
                    <a:pt x="234056" y="435248"/>
                  </a:cubicBezTo>
                  <a:close/>
                  <a:moveTo>
                    <a:pt x="234065" y="212947"/>
                  </a:moveTo>
                  <a:cubicBezTo>
                    <a:pt x="212169" y="212947"/>
                    <a:pt x="194456" y="230632"/>
                    <a:pt x="194456" y="252493"/>
                  </a:cubicBezTo>
                  <a:cubicBezTo>
                    <a:pt x="194456" y="274355"/>
                    <a:pt x="212169" y="292040"/>
                    <a:pt x="234065" y="292040"/>
                  </a:cubicBezTo>
                  <a:cubicBezTo>
                    <a:pt x="255962" y="292040"/>
                    <a:pt x="273764" y="274355"/>
                    <a:pt x="273764" y="252493"/>
                  </a:cubicBezTo>
                  <a:cubicBezTo>
                    <a:pt x="273764" y="230632"/>
                    <a:pt x="255962" y="212947"/>
                    <a:pt x="234065" y="212947"/>
                  </a:cubicBezTo>
                  <a:close/>
                  <a:moveTo>
                    <a:pt x="124762" y="151716"/>
                  </a:moveTo>
                  <a:lnTo>
                    <a:pt x="343369" y="151716"/>
                  </a:lnTo>
                  <a:cubicBezTo>
                    <a:pt x="352804" y="166202"/>
                    <a:pt x="359480" y="182731"/>
                    <a:pt x="362417" y="200416"/>
                  </a:cubicBezTo>
                  <a:cubicBezTo>
                    <a:pt x="379151" y="195262"/>
                    <a:pt x="396686" y="198550"/>
                    <a:pt x="407634" y="210547"/>
                  </a:cubicBezTo>
                  <a:cubicBezTo>
                    <a:pt x="423745" y="228232"/>
                    <a:pt x="419829" y="258003"/>
                    <a:pt x="398822" y="277110"/>
                  </a:cubicBezTo>
                  <a:cubicBezTo>
                    <a:pt x="388141" y="286886"/>
                    <a:pt x="374345" y="291685"/>
                    <a:pt x="361616" y="291951"/>
                  </a:cubicBezTo>
                  <a:cubicBezTo>
                    <a:pt x="349511" y="351138"/>
                    <a:pt x="296995" y="395661"/>
                    <a:pt x="234065" y="395661"/>
                  </a:cubicBezTo>
                  <a:cubicBezTo>
                    <a:pt x="171225" y="395661"/>
                    <a:pt x="118709" y="351138"/>
                    <a:pt x="106515" y="291951"/>
                  </a:cubicBezTo>
                  <a:cubicBezTo>
                    <a:pt x="93875" y="291685"/>
                    <a:pt x="80079" y="286886"/>
                    <a:pt x="69309" y="277110"/>
                  </a:cubicBezTo>
                  <a:cubicBezTo>
                    <a:pt x="48391" y="258003"/>
                    <a:pt x="44386" y="228232"/>
                    <a:pt x="60586" y="210547"/>
                  </a:cubicBezTo>
                  <a:cubicBezTo>
                    <a:pt x="71534" y="198550"/>
                    <a:pt x="89069" y="195262"/>
                    <a:pt x="105714" y="200416"/>
                  </a:cubicBezTo>
                  <a:cubicBezTo>
                    <a:pt x="108740" y="182731"/>
                    <a:pt x="115327" y="166202"/>
                    <a:pt x="124762" y="151716"/>
                  </a:cubicBezTo>
                  <a:close/>
                  <a:moveTo>
                    <a:pt x="234056" y="0"/>
                  </a:moveTo>
                  <a:cubicBezTo>
                    <a:pt x="270542" y="0"/>
                    <a:pt x="300087" y="29503"/>
                    <a:pt x="300087" y="65937"/>
                  </a:cubicBezTo>
                  <a:lnTo>
                    <a:pt x="300087" y="72513"/>
                  </a:lnTo>
                  <a:lnTo>
                    <a:pt x="343159" y="72513"/>
                  </a:lnTo>
                  <a:lnTo>
                    <a:pt x="343159" y="112058"/>
                  </a:lnTo>
                  <a:lnTo>
                    <a:pt x="125042" y="112058"/>
                  </a:lnTo>
                  <a:lnTo>
                    <a:pt x="125042" y="72513"/>
                  </a:lnTo>
                  <a:lnTo>
                    <a:pt x="168025" y="72513"/>
                  </a:lnTo>
                  <a:lnTo>
                    <a:pt x="168025" y="65937"/>
                  </a:lnTo>
                  <a:cubicBezTo>
                    <a:pt x="168025" y="29503"/>
                    <a:pt x="197659" y="0"/>
                    <a:pt x="2340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0" name="clown_350744"/>
            <p:cNvSpPr>
              <a:spLocks noChangeAspect="1"/>
            </p:cNvSpPr>
            <p:nvPr/>
          </p:nvSpPr>
          <p:spPr bwMode="auto">
            <a:xfrm>
              <a:off x="9383421" y="4540011"/>
              <a:ext cx="563380" cy="609685"/>
            </a:xfrm>
            <a:custGeom>
              <a:avLst/>
              <a:gdLst>
                <a:gd name="connsiteX0" fmla="*/ 58216 w 560643"/>
                <a:gd name="connsiteY0" fmla="*/ 426681 h 606722"/>
                <a:gd name="connsiteX1" fmla="*/ 51006 w 560643"/>
                <a:gd name="connsiteY1" fmla="*/ 437167 h 606722"/>
                <a:gd name="connsiteX2" fmla="*/ 120962 w 560643"/>
                <a:gd name="connsiteY2" fmla="*/ 525321 h 606722"/>
                <a:gd name="connsiteX3" fmla="*/ 280276 w 560643"/>
                <a:gd name="connsiteY3" fmla="*/ 558824 h 606722"/>
                <a:gd name="connsiteX4" fmla="*/ 439590 w 560643"/>
                <a:gd name="connsiteY4" fmla="*/ 525321 h 606722"/>
                <a:gd name="connsiteX5" fmla="*/ 509635 w 560643"/>
                <a:gd name="connsiteY5" fmla="*/ 437167 h 606722"/>
                <a:gd name="connsiteX6" fmla="*/ 502337 w 560643"/>
                <a:gd name="connsiteY6" fmla="*/ 426681 h 606722"/>
                <a:gd name="connsiteX7" fmla="*/ 493793 w 560643"/>
                <a:gd name="connsiteY7" fmla="*/ 434590 h 606722"/>
                <a:gd name="connsiteX8" fmla="*/ 280276 w 560643"/>
                <a:gd name="connsiteY8" fmla="*/ 516346 h 606722"/>
                <a:gd name="connsiteX9" fmla="*/ 66849 w 560643"/>
                <a:gd name="connsiteY9" fmla="*/ 434590 h 606722"/>
                <a:gd name="connsiteX10" fmla="*/ 58216 w 560643"/>
                <a:gd name="connsiteY10" fmla="*/ 426681 h 606722"/>
                <a:gd name="connsiteX11" fmla="*/ 62221 w 560643"/>
                <a:gd name="connsiteY11" fmla="*/ 378160 h 606722"/>
                <a:gd name="connsiteX12" fmla="*/ 99691 w 560643"/>
                <a:gd name="connsiteY12" fmla="*/ 399755 h 606722"/>
                <a:gd name="connsiteX13" fmla="*/ 280276 w 560643"/>
                <a:gd name="connsiteY13" fmla="*/ 468448 h 606722"/>
                <a:gd name="connsiteX14" fmla="*/ 460862 w 560643"/>
                <a:gd name="connsiteY14" fmla="*/ 399755 h 606722"/>
                <a:gd name="connsiteX15" fmla="*/ 498421 w 560643"/>
                <a:gd name="connsiteY15" fmla="*/ 378160 h 606722"/>
                <a:gd name="connsiteX16" fmla="*/ 557607 w 560643"/>
                <a:gd name="connsiteY16" fmla="*/ 437167 h 606722"/>
                <a:gd name="connsiteX17" fmla="*/ 461307 w 560643"/>
                <a:gd name="connsiteY17" fmla="*/ 567977 h 606722"/>
                <a:gd name="connsiteX18" fmla="*/ 280276 w 560643"/>
                <a:gd name="connsiteY18" fmla="*/ 606722 h 606722"/>
                <a:gd name="connsiteX19" fmla="*/ 99335 w 560643"/>
                <a:gd name="connsiteY19" fmla="*/ 567977 h 606722"/>
                <a:gd name="connsiteX20" fmla="*/ 3034 w 560643"/>
                <a:gd name="connsiteY20" fmla="*/ 437167 h 606722"/>
                <a:gd name="connsiteX21" fmla="*/ 62221 w 560643"/>
                <a:gd name="connsiteY21" fmla="*/ 378160 h 606722"/>
                <a:gd name="connsiteX22" fmla="*/ 502179 w 560643"/>
                <a:gd name="connsiteY22" fmla="*/ 226021 h 606722"/>
                <a:gd name="connsiteX23" fmla="*/ 560643 w 560643"/>
                <a:gd name="connsiteY23" fmla="*/ 284414 h 606722"/>
                <a:gd name="connsiteX24" fmla="*/ 502179 w 560643"/>
                <a:gd name="connsiteY24" fmla="*/ 342807 h 606722"/>
                <a:gd name="connsiteX25" fmla="*/ 443715 w 560643"/>
                <a:gd name="connsiteY25" fmla="*/ 284414 h 606722"/>
                <a:gd name="connsiteX26" fmla="*/ 502179 w 560643"/>
                <a:gd name="connsiteY26" fmla="*/ 226021 h 606722"/>
                <a:gd name="connsiteX27" fmla="*/ 58428 w 560643"/>
                <a:gd name="connsiteY27" fmla="*/ 226021 h 606722"/>
                <a:gd name="connsiteX28" fmla="*/ 116856 w 560643"/>
                <a:gd name="connsiteY28" fmla="*/ 284414 h 606722"/>
                <a:gd name="connsiteX29" fmla="*/ 58428 w 560643"/>
                <a:gd name="connsiteY29" fmla="*/ 342807 h 606722"/>
                <a:gd name="connsiteX30" fmla="*/ 0 w 560643"/>
                <a:gd name="connsiteY30" fmla="*/ 284414 h 606722"/>
                <a:gd name="connsiteX31" fmla="*/ 58428 w 560643"/>
                <a:gd name="connsiteY31" fmla="*/ 226021 h 606722"/>
                <a:gd name="connsiteX32" fmla="*/ 280321 w 560643"/>
                <a:gd name="connsiteY32" fmla="*/ 199418 h 606722"/>
                <a:gd name="connsiteX33" fmla="*/ 365458 w 560643"/>
                <a:gd name="connsiteY33" fmla="*/ 284450 h 606722"/>
                <a:gd name="connsiteX34" fmla="*/ 280321 w 560643"/>
                <a:gd name="connsiteY34" fmla="*/ 369482 h 606722"/>
                <a:gd name="connsiteX35" fmla="*/ 195184 w 560643"/>
                <a:gd name="connsiteY35" fmla="*/ 284450 h 606722"/>
                <a:gd name="connsiteX36" fmla="*/ 280321 w 560643"/>
                <a:gd name="connsiteY36" fmla="*/ 199418 h 606722"/>
                <a:gd name="connsiteX37" fmla="*/ 467002 w 560643"/>
                <a:gd name="connsiteY37" fmla="*/ 0 h 606722"/>
                <a:gd name="connsiteX38" fmla="*/ 490938 w 560643"/>
                <a:gd name="connsiteY38" fmla="*/ 23907 h 606722"/>
                <a:gd name="connsiteX39" fmla="*/ 490938 w 560643"/>
                <a:gd name="connsiteY39" fmla="*/ 62923 h 606722"/>
                <a:gd name="connsiteX40" fmla="*/ 530002 w 560643"/>
                <a:gd name="connsiteY40" fmla="*/ 62923 h 606722"/>
                <a:gd name="connsiteX41" fmla="*/ 553938 w 560643"/>
                <a:gd name="connsiteY41" fmla="*/ 86831 h 606722"/>
                <a:gd name="connsiteX42" fmla="*/ 530002 w 560643"/>
                <a:gd name="connsiteY42" fmla="*/ 110738 h 606722"/>
                <a:gd name="connsiteX43" fmla="*/ 490938 w 560643"/>
                <a:gd name="connsiteY43" fmla="*/ 110738 h 606722"/>
                <a:gd name="connsiteX44" fmla="*/ 490938 w 560643"/>
                <a:gd name="connsiteY44" fmla="*/ 149754 h 606722"/>
                <a:gd name="connsiteX45" fmla="*/ 467002 w 560643"/>
                <a:gd name="connsiteY45" fmla="*/ 173662 h 606722"/>
                <a:gd name="connsiteX46" fmla="*/ 443065 w 560643"/>
                <a:gd name="connsiteY46" fmla="*/ 149754 h 606722"/>
                <a:gd name="connsiteX47" fmla="*/ 443065 w 560643"/>
                <a:gd name="connsiteY47" fmla="*/ 110738 h 606722"/>
                <a:gd name="connsiteX48" fmla="*/ 404002 w 560643"/>
                <a:gd name="connsiteY48" fmla="*/ 110738 h 606722"/>
                <a:gd name="connsiteX49" fmla="*/ 380065 w 560643"/>
                <a:gd name="connsiteY49" fmla="*/ 86831 h 606722"/>
                <a:gd name="connsiteX50" fmla="*/ 404002 w 560643"/>
                <a:gd name="connsiteY50" fmla="*/ 62923 h 606722"/>
                <a:gd name="connsiteX51" fmla="*/ 443065 w 560643"/>
                <a:gd name="connsiteY51" fmla="*/ 62923 h 606722"/>
                <a:gd name="connsiteX52" fmla="*/ 443065 w 560643"/>
                <a:gd name="connsiteY52" fmla="*/ 23907 h 606722"/>
                <a:gd name="connsiteX53" fmla="*/ 467002 w 560643"/>
                <a:gd name="connsiteY53" fmla="*/ 0 h 606722"/>
                <a:gd name="connsiteX54" fmla="*/ 93641 w 560643"/>
                <a:gd name="connsiteY54" fmla="*/ 0 h 606722"/>
                <a:gd name="connsiteX55" fmla="*/ 117577 w 560643"/>
                <a:gd name="connsiteY55" fmla="*/ 23907 h 606722"/>
                <a:gd name="connsiteX56" fmla="*/ 117577 w 560643"/>
                <a:gd name="connsiteY56" fmla="*/ 62923 h 606722"/>
                <a:gd name="connsiteX57" fmla="*/ 156641 w 560643"/>
                <a:gd name="connsiteY57" fmla="*/ 62923 h 606722"/>
                <a:gd name="connsiteX58" fmla="*/ 180577 w 560643"/>
                <a:gd name="connsiteY58" fmla="*/ 86831 h 606722"/>
                <a:gd name="connsiteX59" fmla="*/ 156641 w 560643"/>
                <a:gd name="connsiteY59" fmla="*/ 110738 h 606722"/>
                <a:gd name="connsiteX60" fmla="*/ 117577 w 560643"/>
                <a:gd name="connsiteY60" fmla="*/ 110738 h 606722"/>
                <a:gd name="connsiteX61" fmla="*/ 117577 w 560643"/>
                <a:gd name="connsiteY61" fmla="*/ 149754 h 606722"/>
                <a:gd name="connsiteX62" fmla="*/ 93641 w 560643"/>
                <a:gd name="connsiteY62" fmla="*/ 173662 h 606722"/>
                <a:gd name="connsiteX63" fmla="*/ 69704 w 560643"/>
                <a:gd name="connsiteY63" fmla="*/ 149754 h 606722"/>
                <a:gd name="connsiteX64" fmla="*/ 69704 w 560643"/>
                <a:gd name="connsiteY64" fmla="*/ 110738 h 606722"/>
                <a:gd name="connsiteX65" fmla="*/ 30641 w 560643"/>
                <a:gd name="connsiteY65" fmla="*/ 110738 h 606722"/>
                <a:gd name="connsiteX66" fmla="*/ 6704 w 560643"/>
                <a:gd name="connsiteY66" fmla="*/ 86831 h 606722"/>
                <a:gd name="connsiteX67" fmla="*/ 30641 w 560643"/>
                <a:gd name="connsiteY67" fmla="*/ 62923 h 606722"/>
                <a:gd name="connsiteX68" fmla="*/ 69704 w 560643"/>
                <a:gd name="connsiteY68" fmla="*/ 62923 h 606722"/>
                <a:gd name="connsiteX69" fmla="*/ 69704 w 560643"/>
                <a:gd name="connsiteY69" fmla="*/ 23907 h 606722"/>
                <a:gd name="connsiteX70" fmla="*/ 93641 w 560643"/>
                <a:gd name="connsiteY70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560643" h="606722">
                  <a:moveTo>
                    <a:pt x="58216" y="426681"/>
                  </a:moveTo>
                  <a:cubicBezTo>
                    <a:pt x="54033" y="428280"/>
                    <a:pt x="51006" y="432368"/>
                    <a:pt x="51006" y="437167"/>
                  </a:cubicBezTo>
                  <a:cubicBezTo>
                    <a:pt x="51006" y="471114"/>
                    <a:pt x="75838" y="502394"/>
                    <a:pt x="120962" y="525321"/>
                  </a:cubicBezTo>
                  <a:cubicBezTo>
                    <a:pt x="163772" y="546916"/>
                    <a:pt x="220289" y="558824"/>
                    <a:pt x="280276" y="558824"/>
                  </a:cubicBezTo>
                  <a:cubicBezTo>
                    <a:pt x="340264" y="558824"/>
                    <a:pt x="396869" y="546916"/>
                    <a:pt x="439590" y="525321"/>
                  </a:cubicBezTo>
                  <a:cubicBezTo>
                    <a:pt x="484803" y="502394"/>
                    <a:pt x="509635" y="471114"/>
                    <a:pt x="509635" y="437167"/>
                  </a:cubicBezTo>
                  <a:cubicBezTo>
                    <a:pt x="509635" y="432368"/>
                    <a:pt x="506609" y="428280"/>
                    <a:pt x="502337" y="426681"/>
                  </a:cubicBezTo>
                  <a:cubicBezTo>
                    <a:pt x="499934" y="428814"/>
                    <a:pt x="496641" y="431924"/>
                    <a:pt x="493793" y="434590"/>
                  </a:cubicBezTo>
                  <a:cubicBezTo>
                    <a:pt x="465579" y="461072"/>
                    <a:pt x="406926" y="516346"/>
                    <a:pt x="280276" y="516346"/>
                  </a:cubicBezTo>
                  <a:cubicBezTo>
                    <a:pt x="153715" y="516346"/>
                    <a:pt x="95063" y="461072"/>
                    <a:pt x="66849" y="434590"/>
                  </a:cubicBezTo>
                  <a:cubicBezTo>
                    <a:pt x="64001" y="431924"/>
                    <a:pt x="60708" y="428814"/>
                    <a:pt x="58216" y="426681"/>
                  </a:cubicBezTo>
                  <a:close/>
                  <a:moveTo>
                    <a:pt x="62221" y="378160"/>
                  </a:moveTo>
                  <a:cubicBezTo>
                    <a:pt x="76728" y="378160"/>
                    <a:pt x="86874" y="387669"/>
                    <a:pt x="99691" y="399755"/>
                  </a:cubicBezTo>
                  <a:cubicBezTo>
                    <a:pt x="125234" y="423748"/>
                    <a:pt x="172762" y="468448"/>
                    <a:pt x="280276" y="468448"/>
                  </a:cubicBezTo>
                  <a:cubicBezTo>
                    <a:pt x="387880" y="468448"/>
                    <a:pt x="435407" y="423748"/>
                    <a:pt x="460862" y="399755"/>
                  </a:cubicBezTo>
                  <a:cubicBezTo>
                    <a:pt x="473767" y="387669"/>
                    <a:pt x="483824" y="378160"/>
                    <a:pt x="498421" y="378160"/>
                  </a:cubicBezTo>
                  <a:cubicBezTo>
                    <a:pt x="530996" y="378160"/>
                    <a:pt x="557518" y="404642"/>
                    <a:pt x="557607" y="437167"/>
                  </a:cubicBezTo>
                  <a:cubicBezTo>
                    <a:pt x="557607" y="490042"/>
                    <a:pt x="523341" y="536519"/>
                    <a:pt x="461307" y="567977"/>
                  </a:cubicBezTo>
                  <a:cubicBezTo>
                    <a:pt x="412000" y="592948"/>
                    <a:pt x="347651" y="606722"/>
                    <a:pt x="280276" y="606722"/>
                  </a:cubicBezTo>
                  <a:cubicBezTo>
                    <a:pt x="212902" y="606722"/>
                    <a:pt x="148642" y="592948"/>
                    <a:pt x="99335" y="567977"/>
                  </a:cubicBezTo>
                  <a:cubicBezTo>
                    <a:pt x="37211" y="536519"/>
                    <a:pt x="3034" y="490042"/>
                    <a:pt x="3034" y="437167"/>
                  </a:cubicBezTo>
                  <a:cubicBezTo>
                    <a:pt x="3034" y="404642"/>
                    <a:pt x="29557" y="378160"/>
                    <a:pt x="62221" y="378160"/>
                  </a:cubicBezTo>
                  <a:close/>
                  <a:moveTo>
                    <a:pt x="502179" y="226021"/>
                  </a:moveTo>
                  <a:cubicBezTo>
                    <a:pt x="534468" y="226021"/>
                    <a:pt x="560643" y="252164"/>
                    <a:pt x="560643" y="284414"/>
                  </a:cubicBezTo>
                  <a:cubicBezTo>
                    <a:pt x="560643" y="316664"/>
                    <a:pt x="534468" y="342807"/>
                    <a:pt x="502179" y="342807"/>
                  </a:cubicBezTo>
                  <a:cubicBezTo>
                    <a:pt x="469890" y="342807"/>
                    <a:pt x="443715" y="316664"/>
                    <a:pt x="443715" y="284414"/>
                  </a:cubicBezTo>
                  <a:cubicBezTo>
                    <a:pt x="443715" y="252164"/>
                    <a:pt x="469890" y="226021"/>
                    <a:pt x="502179" y="226021"/>
                  </a:cubicBezTo>
                  <a:close/>
                  <a:moveTo>
                    <a:pt x="58428" y="226021"/>
                  </a:moveTo>
                  <a:cubicBezTo>
                    <a:pt x="90697" y="226021"/>
                    <a:pt x="116856" y="252164"/>
                    <a:pt x="116856" y="284414"/>
                  </a:cubicBezTo>
                  <a:cubicBezTo>
                    <a:pt x="116856" y="316664"/>
                    <a:pt x="90697" y="342807"/>
                    <a:pt x="58428" y="342807"/>
                  </a:cubicBezTo>
                  <a:cubicBezTo>
                    <a:pt x="26159" y="342807"/>
                    <a:pt x="0" y="316664"/>
                    <a:pt x="0" y="284414"/>
                  </a:cubicBezTo>
                  <a:cubicBezTo>
                    <a:pt x="0" y="252164"/>
                    <a:pt x="26159" y="226021"/>
                    <a:pt x="58428" y="226021"/>
                  </a:cubicBezTo>
                  <a:close/>
                  <a:moveTo>
                    <a:pt x="280321" y="199418"/>
                  </a:moveTo>
                  <a:cubicBezTo>
                    <a:pt x="327341" y="199418"/>
                    <a:pt x="365458" y="237488"/>
                    <a:pt x="365458" y="284450"/>
                  </a:cubicBezTo>
                  <a:cubicBezTo>
                    <a:pt x="365458" y="331412"/>
                    <a:pt x="327341" y="369482"/>
                    <a:pt x="280321" y="369482"/>
                  </a:cubicBezTo>
                  <a:cubicBezTo>
                    <a:pt x="233301" y="369482"/>
                    <a:pt x="195184" y="331412"/>
                    <a:pt x="195184" y="284450"/>
                  </a:cubicBezTo>
                  <a:cubicBezTo>
                    <a:pt x="195184" y="237488"/>
                    <a:pt x="233301" y="199418"/>
                    <a:pt x="280321" y="199418"/>
                  </a:cubicBezTo>
                  <a:close/>
                  <a:moveTo>
                    <a:pt x="467002" y="0"/>
                  </a:moveTo>
                  <a:cubicBezTo>
                    <a:pt x="480260" y="0"/>
                    <a:pt x="490938" y="10754"/>
                    <a:pt x="490938" y="23907"/>
                  </a:cubicBezTo>
                  <a:lnTo>
                    <a:pt x="490938" y="62923"/>
                  </a:lnTo>
                  <a:lnTo>
                    <a:pt x="530002" y="62923"/>
                  </a:lnTo>
                  <a:cubicBezTo>
                    <a:pt x="543260" y="62923"/>
                    <a:pt x="553938" y="73677"/>
                    <a:pt x="553938" y="86831"/>
                  </a:cubicBezTo>
                  <a:cubicBezTo>
                    <a:pt x="553938" y="100073"/>
                    <a:pt x="543260" y="110738"/>
                    <a:pt x="530002" y="110738"/>
                  </a:cubicBezTo>
                  <a:lnTo>
                    <a:pt x="490938" y="110738"/>
                  </a:lnTo>
                  <a:lnTo>
                    <a:pt x="490938" y="149754"/>
                  </a:lnTo>
                  <a:cubicBezTo>
                    <a:pt x="490938" y="162997"/>
                    <a:pt x="480260" y="173662"/>
                    <a:pt x="467002" y="173662"/>
                  </a:cubicBezTo>
                  <a:cubicBezTo>
                    <a:pt x="453743" y="173662"/>
                    <a:pt x="443065" y="162997"/>
                    <a:pt x="443065" y="149754"/>
                  </a:cubicBezTo>
                  <a:lnTo>
                    <a:pt x="443065" y="110738"/>
                  </a:lnTo>
                  <a:lnTo>
                    <a:pt x="404002" y="110738"/>
                  </a:lnTo>
                  <a:cubicBezTo>
                    <a:pt x="390743" y="110738"/>
                    <a:pt x="380065" y="100073"/>
                    <a:pt x="380065" y="86831"/>
                  </a:cubicBezTo>
                  <a:cubicBezTo>
                    <a:pt x="380065" y="73677"/>
                    <a:pt x="390743" y="62923"/>
                    <a:pt x="404002" y="62923"/>
                  </a:cubicBezTo>
                  <a:lnTo>
                    <a:pt x="443065" y="62923"/>
                  </a:lnTo>
                  <a:lnTo>
                    <a:pt x="443065" y="23907"/>
                  </a:lnTo>
                  <a:cubicBezTo>
                    <a:pt x="443065" y="10754"/>
                    <a:pt x="453743" y="0"/>
                    <a:pt x="467002" y="0"/>
                  </a:cubicBezTo>
                  <a:close/>
                  <a:moveTo>
                    <a:pt x="93641" y="0"/>
                  </a:moveTo>
                  <a:cubicBezTo>
                    <a:pt x="106810" y="0"/>
                    <a:pt x="117577" y="10754"/>
                    <a:pt x="117577" y="23907"/>
                  </a:cubicBezTo>
                  <a:lnTo>
                    <a:pt x="117577" y="62923"/>
                  </a:lnTo>
                  <a:lnTo>
                    <a:pt x="156641" y="62923"/>
                  </a:lnTo>
                  <a:cubicBezTo>
                    <a:pt x="169810" y="62923"/>
                    <a:pt x="180577" y="73677"/>
                    <a:pt x="180577" y="86831"/>
                  </a:cubicBezTo>
                  <a:cubicBezTo>
                    <a:pt x="180577" y="100073"/>
                    <a:pt x="169810" y="110738"/>
                    <a:pt x="156641" y="110738"/>
                  </a:cubicBezTo>
                  <a:lnTo>
                    <a:pt x="117577" y="110738"/>
                  </a:lnTo>
                  <a:lnTo>
                    <a:pt x="117577" y="149754"/>
                  </a:lnTo>
                  <a:cubicBezTo>
                    <a:pt x="117577" y="162997"/>
                    <a:pt x="106810" y="173662"/>
                    <a:pt x="93641" y="173662"/>
                  </a:cubicBezTo>
                  <a:cubicBezTo>
                    <a:pt x="80382" y="173662"/>
                    <a:pt x="69704" y="162997"/>
                    <a:pt x="69704" y="149754"/>
                  </a:cubicBezTo>
                  <a:lnTo>
                    <a:pt x="69704" y="110738"/>
                  </a:lnTo>
                  <a:lnTo>
                    <a:pt x="30641" y="110738"/>
                  </a:lnTo>
                  <a:cubicBezTo>
                    <a:pt x="17382" y="110738"/>
                    <a:pt x="6704" y="100073"/>
                    <a:pt x="6704" y="86831"/>
                  </a:cubicBezTo>
                  <a:cubicBezTo>
                    <a:pt x="6704" y="73677"/>
                    <a:pt x="17382" y="62923"/>
                    <a:pt x="30641" y="62923"/>
                  </a:cubicBezTo>
                  <a:lnTo>
                    <a:pt x="69704" y="62923"/>
                  </a:lnTo>
                  <a:lnTo>
                    <a:pt x="69704" y="23907"/>
                  </a:lnTo>
                  <a:cubicBezTo>
                    <a:pt x="69704" y="10754"/>
                    <a:pt x="80382" y="0"/>
                    <a:pt x="936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39" name="íŝlîdé"/>
          <p:cNvSpPr txBox="1"/>
          <p:nvPr/>
        </p:nvSpPr>
        <p:spPr bwMode="auto">
          <a:xfrm>
            <a:off x="4706920" y="567826"/>
            <a:ext cx="2778159" cy="7932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32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活动内容说明</a:t>
            </a:r>
            <a:endParaRPr lang="zh-CN" altLang="en-US" sz="3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c54015d-5de5-4953-8683-0ea261eef97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1655514"/>
            <a:ext cx="12192000" cy="4137356"/>
            <a:chOff x="0" y="1714508"/>
            <a:chExt cx="12192000" cy="4137356"/>
          </a:xfrm>
        </p:grpSpPr>
        <p:sp>
          <p:nvSpPr>
            <p:cNvPr id="4" name="iSļiḑè"/>
            <p:cNvSpPr/>
            <p:nvPr/>
          </p:nvSpPr>
          <p:spPr>
            <a:xfrm>
              <a:off x="0" y="1714508"/>
              <a:ext cx="12192000" cy="35592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îSļïḑe"/>
            <p:cNvSpPr/>
            <p:nvPr/>
          </p:nvSpPr>
          <p:spPr>
            <a:xfrm>
              <a:off x="6096000" y="1719676"/>
              <a:ext cx="4579088" cy="3554077"/>
            </a:xfrm>
            <a:prstGeom prst="rect">
              <a:avLst/>
            </a:prstGeom>
            <a:blipFill>
              <a:blip r:embed="rId4" cstate="email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iśḷiḑè"/>
            <p:cNvSpPr/>
            <p:nvPr/>
          </p:nvSpPr>
          <p:spPr>
            <a:xfrm>
              <a:off x="9436033" y="4695573"/>
              <a:ext cx="967563" cy="1156291"/>
            </a:xfrm>
            <a:prstGeom prst="foldedCorner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lvl="0" algn="ctr"/>
              <a:r>
                <a:rPr lang="zh-CN" altLang="en-US" b="1">
                  <a:solidFill>
                    <a:srgbClr val="FFFFFF"/>
                  </a:solidFill>
                  <a:ea typeface="微软雅黑" panose="020B0503020204020204" pitchFamily="34" charset="-122"/>
                </a:rPr>
                <a:t>标题</a:t>
              </a:r>
              <a:br>
                <a:rPr lang="zh-CN" altLang="en-US" b="1">
                  <a:solidFill>
                    <a:srgbClr val="FFFFFF"/>
                  </a:solidFill>
                  <a:ea typeface="微软雅黑" panose="020B0503020204020204" pitchFamily="34" charset="-122"/>
                </a:rPr>
              </a:br>
              <a:r>
                <a:rPr lang="zh-CN" altLang="en-US" b="1">
                  <a:solidFill>
                    <a:srgbClr val="FFFFFF"/>
                  </a:solidFill>
                  <a:ea typeface="微软雅黑" panose="020B0503020204020204" pitchFamily="34" charset="-122"/>
                </a:rPr>
                <a:t>文本</a:t>
              </a:r>
              <a:endParaRPr lang="zh-CN" altLang="en-US" b="1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" name="ïṡľiḓé"/>
            <p:cNvSpPr txBox="1"/>
            <p:nvPr/>
          </p:nvSpPr>
          <p:spPr>
            <a:xfrm>
              <a:off x="826804" y="3042334"/>
              <a:ext cx="4482615" cy="1352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zh-CN" altLang="en-US" sz="4000" b="1">
                  <a:solidFill>
                    <a:schemeClr val="bg1"/>
                  </a:solidFill>
                  <a:ea typeface="微软雅黑" panose="020B0503020204020204" pitchFamily="34" charset="-122"/>
                </a:rPr>
                <a:t>活动策划方案</a:t>
              </a:r>
              <a:endParaRPr lang="zh-CN" altLang="en-US" sz="40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9888ac0e-fd95-45ab-ac1d-ff8201c6f44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576215" y="1777659"/>
            <a:ext cx="9039570" cy="4045875"/>
            <a:chOff x="2003121" y="1828191"/>
            <a:chExt cx="8157326" cy="3651006"/>
          </a:xfrm>
        </p:grpSpPr>
        <p:grpSp>
          <p:nvGrpSpPr>
            <p:cNvPr id="4" name="íŝlîḋe"/>
            <p:cNvGrpSpPr/>
            <p:nvPr/>
          </p:nvGrpSpPr>
          <p:grpSpPr>
            <a:xfrm>
              <a:off x="2171564" y="2708920"/>
              <a:ext cx="7837713" cy="1974884"/>
              <a:chOff x="1175099" y="2198350"/>
              <a:chExt cx="9841802" cy="2479859"/>
            </a:xfrm>
          </p:grpSpPr>
          <p:sp>
            <p:nvSpPr>
              <p:cNvPr id="21" name="îṩlíḓe"/>
              <p:cNvSpPr/>
              <p:nvPr/>
            </p:nvSpPr>
            <p:spPr>
              <a:xfrm>
                <a:off x="1175099" y="2217302"/>
                <a:ext cx="2460907" cy="2460907"/>
              </a:xfrm>
              <a:prstGeom prst="arc">
                <a:avLst>
                  <a:gd name="adj1" fmla="val 10828259"/>
                  <a:gd name="adj2" fmla="val 21558603"/>
                </a:avLst>
              </a:prstGeom>
              <a:noFill/>
              <a:ln w="3175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 type="none" w="med" len="med"/>
                <a:tailEnd type="triangle" w="med" len="med"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í$ḷíḑè"/>
              <p:cNvSpPr/>
              <p:nvPr/>
            </p:nvSpPr>
            <p:spPr>
              <a:xfrm flipV="1">
                <a:off x="3636006" y="2198350"/>
                <a:ext cx="2460907" cy="2460907"/>
              </a:xfrm>
              <a:prstGeom prst="arc">
                <a:avLst>
                  <a:gd name="adj1" fmla="val 10828259"/>
                  <a:gd name="adj2" fmla="val 21558603"/>
                </a:avLst>
              </a:prstGeom>
              <a:noFill/>
              <a:ln w="3175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 type="none" w="med" len="med"/>
                <a:tailEnd type="triangle" w="med" len="med"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í$líḍè"/>
              <p:cNvSpPr/>
              <p:nvPr/>
            </p:nvSpPr>
            <p:spPr>
              <a:xfrm>
                <a:off x="6097663" y="2217302"/>
                <a:ext cx="2460907" cy="2460907"/>
              </a:xfrm>
              <a:prstGeom prst="arc">
                <a:avLst>
                  <a:gd name="adj1" fmla="val 10828259"/>
                  <a:gd name="adj2" fmla="val 21558603"/>
                </a:avLst>
              </a:prstGeom>
              <a:noFill/>
              <a:ln w="3175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 type="none" w="med" len="med"/>
                <a:tailEnd type="triangle" w="med" len="med"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îṥḻïďé"/>
              <p:cNvSpPr/>
              <p:nvPr/>
            </p:nvSpPr>
            <p:spPr>
              <a:xfrm flipV="1">
                <a:off x="8555994" y="2198350"/>
                <a:ext cx="2460907" cy="2460907"/>
              </a:xfrm>
              <a:prstGeom prst="arc">
                <a:avLst>
                  <a:gd name="adj1" fmla="val 10828259"/>
                  <a:gd name="adj2" fmla="val 21558603"/>
                </a:avLst>
              </a:prstGeom>
              <a:noFill/>
              <a:ln w="3175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 type="none" w="med" len="med"/>
                <a:tailEnd type="triangle" w="med" len="med"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" name="îṣļïde"/>
            <p:cNvSpPr/>
            <p:nvPr/>
          </p:nvSpPr>
          <p:spPr>
            <a:xfrm>
              <a:off x="2380923" y="2931131"/>
              <a:ext cx="1541075" cy="1541074"/>
            </a:xfrm>
            <a:prstGeom prst="donut">
              <a:avLst>
                <a:gd name="adj" fmla="val 872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  <a:ea typeface="微软雅黑" panose="020B0503020204020204" pitchFamily="34" charset="-122"/>
                </a:rPr>
                <a:t>标题文本</a:t>
              </a:r>
              <a:br>
                <a:rPr lang="zh-CN" altLang="en-US" sz="1600" b="1">
                  <a:solidFill>
                    <a:schemeClr val="bg1"/>
                  </a:solidFill>
                  <a:ea typeface="微软雅黑" panose="020B0503020204020204" pitchFamily="34" charset="-122"/>
                </a:rPr>
              </a:br>
              <a:r>
                <a:rPr lang="zh-CN" altLang="en-US" sz="1600" b="1">
                  <a:solidFill>
                    <a:schemeClr val="bg1"/>
                  </a:solidFill>
                  <a:ea typeface="微软雅黑" panose="020B0503020204020204" pitchFamily="34" charset="-122"/>
                </a:rPr>
                <a:t>预设</a:t>
              </a:r>
              <a:endParaRPr lang="zh-CN" altLang="en-US" sz="16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6" name="iṥlide"/>
            <p:cNvSpPr/>
            <p:nvPr/>
          </p:nvSpPr>
          <p:spPr>
            <a:xfrm>
              <a:off x="4358928" y="2931131"/>
              <a:ext cx="1541075" cy="1541074"/>
            </a:xfrm>
            <a:prstGeom prst="donut">
              <a:avLst>
                <a:gd name="adj" fmla="val 872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  <a:ea typeface="微软雅黑" panose="020B0503020204020204" pitchFamily="34" charset="-122"/>
                </a:rPr>
                <a:t>标题文本</a:t>
              </a:r>
              <a:br>
                <a:rPr lang="zh-CN" altLang="en-US" sz="1600" b="1">
                  <a:solidFill>
                    <a:schemeClr val="bg1"/>
                  </a:solidFill>
                  <a:ea typeface="微软雅黑" panose="020B0503020204020204" pitchFamily="34" charset="-122"/>
                </a:rPr>
              </a:br>
              <a:r>
                <a:rPr lang="zh-CN" altLang="en-US" sz="1600" b="1">
                  <a:solidFill>
                    <a:schemeClr val="bg1"/>
                  </a:solidFill>
                  <a:ea typeface="微软雅黑" panose="020B0503020204020204" pitchFamily="34" charset="-122"/>
                </a:rPr>
                <a:t>预设</a:t>
              </a:r>
              <a:endParaRPr lang="zh-CN" altLang="en-US" sz="16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7" name="íŝḻiḓé"/>
            <p:cNvSpPr/>
            <p:nvPr/>
          </p:nvSpPr>
          <p:spPr>
            <a:xfrm>
              <a:off x="6323377" y="2931131"/>
              <a:ext cx="1541075" cy="1541074"/>
            </a:xfrm>
            <a:prstGeom prst="donut">
              <a:avLst>
                <a:gd name="adj" fmla="val 872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  <a:ea typeface="微软雅黑" panose="020B0503020204020204" pitchFamily="34" charset="-122"/>
                </a:rPr>
                <a:t>标题文本</a:t>
              </a:r>
              <a:br>
                <a:rPr lang="zh-CN" altLang="en-US" sz="1600" b="1">
                  <a:solidFill>
                    <a:schemeClr val="bg1"/>
                  </a:solidFill>
                  <a:ea typeface="微软雅黑" panose="020B0503020204020204" pitchFamily="34" charset="-122"/>
                </a:rPr>
              </a:br>
              <a:r>
                <a:rPr lang="zh-CN" altLang="en-US" sz="1600" b="1">
                  <a:solidFill>
                    <a:schemeClr val="bg1"/>
                  </a:solidFill>
                  <a:ea typeface="微软雅黑" panose="020B0503020204020204" pitchFamily="34" charset="-122"/>
                </a:rPr>
                <a:t>预设</a:t>
              </a:r>
              <a:endParaRPr lang="zh-CN" altLang="en-US" sz="16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" name="íṥḻíḋè"/>
            <p:cNvSpPr/>
            <p:nvPr/>
          </p:nvSpPr>
          <p:spPr>
            <a:xfrm>
              <a:off x="8287825" y="2931131"/>
              <a:ext cx="1541075" cy="1541074"/>
            </a:xfrm>
            <a:prstGeom prst="donut">
              <a:avLst>
                <a:gd name="adj" fmla="val 872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  <a:ea typeface="微软雅黑" panose="020B0503020204020204" pitchFamily="34" charset="-122"/>
                </a:rPr>
                <a:t>标题文本</a:t>
              </a:r>
              <a:br>
                <a:rPr lang="zh-CN" altLang="en-US" sz="1600" b="1">
                  <a:solidFill>
                    <a:schemeClr val="bg1"/>
                  </a:solidFill>
                  <a:ea typeface="微软雅黑" panose="020B0503020204020204" pitchFamily="34" charset="-122"/>
                </a:rPr>
              </a:br>
              <a:r>
                <a:rPr lang="zh-CN" altLang="en-US" sz="1600" b="1">
                  <a:solidFill>
                    <a:schemeClr val="bg1"/>
                  </a:solidFill>
                  <a:ea typeface="微软雅黑" panose="020B0503020204020204" pitchFamily="34" charset="-122"/>
                </a:rPr>
                <a:t>预设</a:t>
              </a:r>
              <a:endParaRPr lang="zh-CN" altLang="en-US" sz="16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grpSp>
          <p:nvGrpSpPr>
            <p:cNvPr id="9" name="iṩlïdé"/>
            <p:cNvGrpSpPr/>
            <p:nvPr/>
          </p:nvGrpSpPr>
          <p:grpSpPr>
            <a:xfrm>
              <a:off x="2003121" y="4472205"/>
              <a:ext cx="2204170" cy="1006992"/>
              <a:chOff x="2003121" y="4472205"/>
              <a:chExt cx="2204170" cy="1006992"/>
            </a:xfrm>
          </p:grpSpPr>
          <p:sp>
            <p:nvSpPr>
              <p:cNvPr id="19" name="î$ļîde"/>
              <p:cNvSpPr txBox="1"/>
              <p:nvPr/>
            </p:nvSpPr>
            <p:spPr>
              <a:xfrm>
                <a:off x="2003121" y="4472205"/>
                <a:ext cx="2204170" cy="38822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accent1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dirty="0">
                  <a:solidFill>
                    <a:schemeClr val="accent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íšļïďe"/>
              <p:cNvSpPr txBox="1"/>
              <p:nvPr/>
            </p:nvSpPr>
            <p:spPr>
              <a:xfrm>
                <a:off x="2003121" y="4860431"/>
                <a:ext cx="2204170" cy="618766"/>
              </a:xfrm>
              <a:prstGeom prst="rect">
                <a:avLst/>
              </a:prstGeom>
            </p:spPr>
            <p:txBody>
              <a:bodyPr vert="horz" wrap="square" lIns="0" tIns="0" rIns="0" bIns="0" anchor="ctr" anchorCtr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此部分内容作为文字排版占位显示 </a:t>
                </a:r>
                <a:br>
                  <a:rPr lang="zh-CN" altLang="en-US" sz="1200">
                    <a:solidFill>
                      <a:schemeClr val="bg1"/>
                    </a:solidFill>
                    <a:ea typeface="微软雅黑" panose="020B0503020204020204" pitchFamily="34" charset="-122"/>
                  </a:rPr>
                </a:br>
                <a:r>
                  <a:rPr lang="zh-CN" altLang="en-US" sz="120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20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" name="íSlidé"/>
            <p:cNvGrpSpPr/>
            <p:nvPr/>
          </p:nvGrpSpPr>
          <p:grpSpPr>
            <a:xfrm>
              <a:off x="5968232" y="4472205"/>
              <a:ext cx="2204170" cy="1006992"/>
              <a:chOff x="2003121" y="4472205"/>
              <a:chExt cx="2204170" cy="1006992"/>
            </a:xfrm>
          </p:grpSpPr>
          <p:sp>
            <p:nvSpPr>
              <p:cNvPr id="17" name="îṩ1îḍe"/>
              <p:cNvSpPr txBox="1"/>
              <p:nvPr/>
            </p:nvSpPr>
            <p:spPr>
              <a:xfrm>
                <a:off x="2003121" y="4472205"/>
                <a:ext cx="2204170" cy="38822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accent1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dirty="0">
                  <a:solidFill>
                    <a:schemeClr val="accent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iś1iďé"/>
              <p:cNvSpPr txBox="1"/>
              <p:nvPr/>
            </p:nvSpPr>
            <p:spPr>
              <a:xfrm>
                <a:off x="2003121" y="4860431"/>
                <a:ext cx="2204170" cy="618766"/>
              </a:xfrm>
              <a:prstGeom prst="rect">
                <a:avLst/>
              </a:prstGeom>
            </p:spPr>
            <p:txBody>
              <a:bodyPr vert="horz" wrap="square" lIns="0" tIns="0" rIns="0" bIns="0" anchor="ctr" anchorCtr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此部分内容作为文字排版占位显示 </a:t>
                </a:r>
                <a:br>
                  <a:rPr lang="zh-CN" altLang="en-US" sz="1200">
                    <a:solidFill>
                      <a:schemeClr val="bg1"/>
                    </a:solidFill>
                    <a:ea typeface="微软雅黑" panose="020B0503020204020204" pitchFamily="34" charset="-122"/>
                  </a:rPr>
                </a:br>
                <a:r>
                  <a:rPr lang="zh-CN" altLang="en-US" sz="120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20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" name="ïś1iďê"/>
            <p:cNvGrpSpPr/>
            <p:nvPr/>
          </p:nvGrpSpPr>
          <p:grpSpPr>
            <a:xfrm>
              <a:off x="4009167" y="1828191"/>
              <a:ext cx="2204170" cy="1102940"/>
              <a:chOff x="4009167" y="1924139"/>
              <a:chExt cx="2204170" cy="1102940"/>
            </a:xfrm>
          </p:grpSpPr>
          <p:sp>
            <p:nvSpPr>
              <p:cNvPr id="15" name="íṩḷíḑè"/>
              <p:cNvSpPr txBox="1"/>
              <p:nvPr/>
            </p:nvSpPr>
            <p:spPr>
              <a:xfrm>
                <a:off x="4009167" y="1924139"/>
                <a:ext cx="2204170" cy="38822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accent1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dirty="0">
                  <a:solidFill>
                    <a:schemeClr val="accent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î$líḍê"/>
              <p:cNvSpPr txBox="1"/>
              <p:nvPr/>
            </p:nvSpPr>
            <p:spPr>
              <a:xfrm>
                <a:off x="4009167" y="2312364"/>
                <a:ext cx="2204170" cy="714715"/>
              </a:xfrm>
              <a:prstGeom prst="rect">
                <a:avLst/>
              </a:prstGeom>
            </p:spPr>
            <p:txBody>
              <a:bodyPr vert="horz" wrap="square" lIns="0" tIns="72000" rIns="0" bIns="0" anchor="t" anchorCtr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此部分内容作为文字排版占位显示 </a:t>
                </a:r>
                <a:br>
                  <a:rPr lang="zh-CN" altLang="en-US" sz="1200">
                    <a:solidFill>
                      <a:schemeClr val="bg1"/>
                    </a:solidFill>
                    <a:ea typeface="微软雅黑" panose="020B0503020204020204" pitchFamily="34" charset="-122"/>
                  </a:rPr>
                </a:br>
                <a:r>
                  <a:rPr lang="zh-CN" altLang="en-US" sz="120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20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" name="ïSļïḋè"/>
            <p:cNvGrpSpPr/>
            <p:nvPr/>
          </p:nvGrpSpPr>
          <p:grpSpPr>
            <a:xfrm>
              <a:off x="7956277" y="1828191"/>
              <a:ext cx="2204170" cy="1102940"/>
              <a:chOff x="7956277" y="1924139"/>
              <a:chExt cx="2204170" cy="1102940"/>
            </a:xfrm>
          </p:grpSpPr>
          <p:sp>
            <p:nvSpPr>
              <p:cNvPr id="13" name="îṩľiḓè"/>
              <p:cNvSpPr txBox="1"/>
              <p:nvPr/>
            </p:nvSpPr>
            <p:spPr>
              <a:xfrm>
                <a:off x="7956277" y="1924139"/>
                <a:ext cx="2204170" cy="38822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accent1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dirty="0">
                  <a:solidFill>
                    <a:schemeClr val="accent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îṥḻïḑè"/>
              <p:cNvSpPr txBox="1"/>
              <p:nvPr/>
            </p:nvSpPr>
            <p:spPr>
              <a:xfrm>
                <a:off x="7956277" y="2312364"/>
                <a:ext cx="2204170" cy="714715"/>
              </a:xfrm>
              <a:prstGeom prst="rect">
                <a:avLst/>
              </a:prstGeom>
            </p:spPr>
            <p:txBody>
              <a:bodyPr vert="horz" wrap="square" lIns="0" tIns="72000" rIns="0" bIns="0" anchor="t" anchorCtr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此部分内容作为文字排版占位显示 </a:t>
                </a:r>
                <a:br>
                  <a:rPr lang="zh-CN" altLang="en-US" sz="1200">
                    <a:solidFill>
                      <a:schemeClr val="bg1"/>
                    </a:solidFill>
                    <a:ea typeface="微软雅黑" panose="020B0503020204020204" pitchFamily="34" charset="-122"/>
                  </a:rPr>
                </a:br>
                <a:r>
                  <a:rPr lang="zh-CN" altLang="en-US" sz="120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20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5" name="íŝlîdé"/>
          <p:cNvSpPr txBox="1"/>
          <p:nvPr/>
        </p:nvSpPr>
        <p:spPr bwMode="auto">
          <a:xfrm>
            <a:off x="4706920" y="567826"/>
            <a:ext cx="2778159" cy="7932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32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活动策划方案</a:t>
            </a:r>
            <a:endParaRPr lang="zh-CN" altLang="en-US" sz="3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80f28287-7016-4670-8b0a-0c2b5b95d46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521618" y="2009167"/>
            <a:ext cx="9148764" cy="4057650"/>
            <a:chOff x="1200149" y="1743075"/>
            <a:chExt cx="9148764" cy="4057650"/>
          </a:xfrm>
        </p:grpSpPr>
        <p:sp>
          <p:nvSpPr>
            <p:cNvPr id="4" name="îṧľïḓé"/>
            <p:cNvSpPr/>
            <p:nvPr/>
          </p:nvSpPr>
          <p:spPr>
            <a:xfrm>
              <a:off x="3371850" y="1743075"/>
              <a:ext cx="5553077" cy="4057650"/>
            </a:xfrm>
            <a:prstGeom prst="rect">
              <a:avLst/>
            </a:prstGeom>
            <a:blipFill>
              <a:blip r:embed="rId4" cstate="email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iśľïḓe"/>
            <p:cNvSpPr/>
            <p:nvPr/>
          </p:nvSpPr>
          <p:spPr>
            <a:xfrm>
              <a:off x="1200149" y="3744913"/>
              <a:ext cx="3870325" cy="20558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î$ḻíḑé"/>
            <p:cNvSpPr/>
            <p:nvPr/>
          </p:nvSpPr>
          <p:spPr>
            <a:xfrm>
              <a:off x="7500938" y="2120900"/>
              <a:ext cx="2847975" cy="1041400"/>
            </a:xfrm>
            <a:prstGeom prst="frame">
              <a:avLst>
                <a:gd name="adj1" fmla="val 708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lvl="0" algn="ctr" defTabSz="914400">
                <a:defRPr/>
              </a:pPr>
              <a:r>
                <a:rPr lang="zh-CN" altLang="en-US" sz="2400" b="1">
                  <a:solidFill>
                    <a:schemeClr val="accent3"/>
                  </a:solidFill>
                  <a:ea typeface="微软雅黑" panose="020B0503020204020204" pitchFamily="34" charset="-122"/>
                </a:rPr>
                <a:t>标题文本预设</a:t>
              </a:r>
              <a:endParaRPr lang="zh-CN" altLang="en-US" sz="2400" b="1" dirty="0">
                <a:solidFill>
                  <a:schemeClr val="accent3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7" name="iṣlïďê"/>
            <p:cNvSpPr/>
            <p:nvPr/>
          </p:nvSpPr>
          <p:spPr>
            <a:xfrm>
              <a:off x="7741294" y="2435651"/>
              <a:ext cx="2367261" cy="411897"/>
            </a:xfrm>
            <a:prstGeom prst="rect">
              <a:avLst/>
            </a:prstGeom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iṧlíḑè"/>
            <p:cNvSpPr txBox="1"/>
            <p:nvPr/>
          </p:nvSpPr>
          <p:spPr>
            <a:xfrm>
              <a:off x="1728515" y="4078026"/>
              <a:ext cx="3108956" cy="641457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200"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1200">
                  <a:ea typeface="微软雅黑" panose="020B0503020204020204" pitchFamily="34" charset="-122"/>
                </a:rPr>
              </a:br>
              <a:r>
                <a:rPr lang="zh-CN" altLang="en-US" sz="1200">
                  <a:ea typeface="微软雅黑" panose="020B0503020204020204" pitchFamily="34" charset="-122"/>
                </a:rPr>
                <a:t>（建议使用主题字体）</a:t>
              </a:r>
              <a:endParaRPr lang="zh-CN" altLang="en-US" sz="1200" dirty="0">
                <a:ea typeface="微软雅黑" panose="020B0503020204020204" pitchFamily="34" charset="-122"/>
              </a:endParaRPr>
            </a:p>
          </p:txBody>
        </p:sp>
        <p:sp>
          <p:nvSpPr>
            <p:cNvPr id="9" name="îŝḻîḍe"/>
            <p:cNvSpPr/>
            <p:nvPr/>
          </p:nvSpPr>
          <p:spPr>
            <a:xfrm>
              <a:off x="1728515" y="4841793"/>
              <a:ext cx="3108955" cy="641457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>
                <a:defRPr/>
              </a:pPr>
              <a:r>
                <a:rPr lang="zh-CN" altLang="en-US" sz="1200">
                  <a:ea typeface="微软雅黑" panose="020B0503020204020204" pitchFamily="34" charset="-122"/>
                </a:rPr>
                <a:t>如需更改请在（设置形状格式）</a:t>
              </a:r>
              <a:br>
                <a:rPr lang="zh-CN" altLang="en-US" sz="1200">
                  <a:ea typeface="微软雅黑" panose="020B0503020204020204" pitchFamily="34" charset="-122"/>
                </a:rPr>
              </a:br>
              <a:r>
                <a:rPr lang="zh-CN" altLang="en-US" sz="1200">
                  <a:ea typeface="微软雅黑" panose="020B0503020204020204" pitchFamily="34" charset="-122"/>
                </a:rPr>
                <a:t>菜单下（文本选项）中调整。</a:t>
              </a:r>
              <a:endParaRPr lang="zh-CN" altLang="en-US" sz="1200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íŝlîdé"/>
          <p:cNvSpPr txBox="1"/>
          <p:nvPr/>
        </p:nvSpPr>
        <p:spPr bwMode="auto">
          <a:xfrm>
            <a:off x="4706920" y="567826"/>
            <a:ext cx="2778159" cy="7932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32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活动策划方案</a:t>
            </a:r>
            <a:endParaRPr lang="zh-CN" altLang="en-US" sz="3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1098e766-7eb8-4e03-ac90-6863f181a32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798936" y="1995730"/>
            <a:ext cx="8594125" cy="4035398"/>
            <a:chOff x="2211528" y="1811738"/>
            <a:chExt cx="7768945" cy="3647934"/>
          </a:xfrm>
        </p:grpSpPr>
        <p:sp>
          <p:nvSpPr>
            <p:cNvPr id="4" name="ïṣḻíďê"/>
            <p:cNvSpPr/>
            <p:nvPr/>
          </p:nvSpPr>
          <p:spPr>
            <a:xfrm>
              <a:off x="7748223" y="2752462"/>
              <a:ext cx="1698722" cy="1698157"/>
            </a:xfrm>
            <a:prstGeom prst="ellipse">
              <a:avLst/>
            </a:prstGeom>
            <a:blipFill>
              <a:blip r:embed="rId4" cstate="email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işḻídê"/>
            <p:cNvSpPr/>
            <p:nvPr/>
          </p:nvSpPr>
          <p:spPr>
            <a:xfrm>
              <a:off x="5259232" y="2754131"/>
              <a:ext cx="1698722" cy="1698157"/>
            </a:xfrm>
            <a:prstGeom prst="ellipse">
              <a:avLst/>
            </a:prstGeom>
            <a:blipFill>
              <a:blip r:embed="rId5" cstate="email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îṧľîḓé"/>
            <p:cNvSpPr/>
            <p:nvPr/>
          </p:nvSpPr>
          <p:spPr>
            <a:xfrm>
              <a:off x="2776754" y="2754131"/>
              <a:ext cx="1698722" cy="1698157"/>
            </a:xfrm>
            <a:prstGeom prst="ellipse">
              <a:avLst/>
            </a:prstGeom>
            <a:blipFill>
              <a:blip r:embed="rId6" cstate="email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ïṥľide"/>
            <p:cNvSpPr/>
            <p:nvPr/>
          </p:nvSpPr>
          <p:spPr>
            <a:xfrm>
              <a:off x="2775368" y="2752462"/>
              <a:ext cx="1701495" cy="1701495"/>
            </a:xfrm>
            <a:prstGeom prst="ellipse">
              <a:avLst/>
            </a:prstGeom>
            <a:noFill/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íśḷíďe"/>
            <p:cNvSpPr/>
            <p:nvPr/>
          </p:nvSpPr>
          <p:spPr bwMode="auto">
            <a:xfrm>
              <a:off x="4685897" y="3575492"/>
              <a:ext cx="2819969" cy="1409985"/>
            </a:xfrm>
            <a:custGeom>
              <a:avLst/>
              <a:gdLst>
                <a:gd name="T0" fmla="*/ 1444 w 3068"/>
                <a:gd name="T1" fmla="*/ 1153 h 1534"/>
                <a:gd name="T2" fmla="*/ 1300 w 3068"/>
                <a:gd name="T3" fmla="*/ 1134 h 1534"/>
                <a:gd name="T4" fmla="*/ 1163 w 3068"/>
                <a:gd name="T5" fmla="*/ 1097 h 1534"/>
                <a:gd name="T6" fmla="*/ 1032 w 3068"/>
                <a:gd name="T7" fmla="*/ 1044 h 1534"/>
                <a:gd name="T8" fmla="*/ 910 w 3068"/>
                <a:gd name="T9" fmla="*/ 975 h 1534"/>
                <a:gd name="T10" fmla="*/ 797 w 3068"/>
                <a:gd name="T11" fmla="*/ 893 h 1534"/>
                <a:gd name="T12" fmla="*/ 696 w 3068"/>
                <a:gd name="T13" fmla="*/ 798 h 1534"/>
                <a:gd name="T14" fmla="*/ 606 w 3068"/>
                <a:gd name="T15" fmla="*/ 693 h 1534"/>
                <a:gd name="T16" fmla="*/ 530 w 3068"/>
                <a:gd name="T17" fmla="*/ 576 h 1534"/>
                <a:gd name="T18" fmla="*/ 467 w 3068"/>
                <a:gd name="T19" fmla="*/ 451 h 1534"/>
                <a:gd name="T20" fmla="*/ 420 w 3068"/>
                <a:gd name="T21" fmla="*/ 317 h 1534"/>
                <a:gd name="T22" fmla="*/ 390 w 3068"/>
                <a:gd name="T23" fmla="*/ 176 h 1534"/>
                <a:gd name="T24" fmla="*/ 376 w 3068"/>
                <a:gd name="T25" fmla="*/ 30 h 1534"/>
                <a:gd name="T26" fmla="*/ 1 w 3068"/>
                <a:gd name="T27" fmla="*/ 79 h 1534"/>
                <a:gd name="T28" fmla="*/ 23 w 3068"/>
                <a:gd name="T29" fmla="*/ 272 h 1534"/>
                <a:gd name="T30" fmla="*/ 68 w 3068"/>
                <a:gd name="T31" fmla="*/ 456 h 1534"/>
                <a:gd name="T32" fmla="*/ 135 w 3068"/>
                <a:gd name="T33" fmla="*/ 631 h 1534"/>
                <a:gd name="T34" fmla="*/ 222 w 3068"/>
                <a:gd name="T35" fmla="*/ 795 h 1534"/>
                <a:gd name="T36" fmla="*/ 327 w 3068"/>
                <a:gd name="T37" fmla="*/ 947 h 1534"/>
                <a:gd name="T38" fmla="*/ 449 w 3068"/>
                <a:gd name="T39" fmla="*/ 1085 h 1534"/>
                <a:gd name="T40" fmla="*/ 586 w 3068"/>
                <a:gd name="T41" fmla="*/ 1207 h 1534"/>
                <a:gd name="T42" fmla="*/ 738 w 3068"/>
                <a:gd name="T43" fmla="*/ 1312 h 1534"/>
                <a:gd name="T44" fmla="*/ 902 w 3068"/>
                <a:gd name="T45" fmla="*/ 1399 h 1534"/>
                <a:gd name="T46" fmla="*/ 1078 w 3068"/>
                <a:gd name="T47" fmla="*/ 1465 h 1534"/>
                <a:gd name="T48" fmla="*/ 1262 w 3068"/>
                <a:gd name="T49" fmla="*/ 1511 h 1534"/>
                <a:gd name="T50" fmla="*/ 1455 w 3068"/>
                <a:gd name="T51" fmla="*/ 1532 h 1534"/>
                <a:gd name="T52" fmla="*/ 1613 w 3068"/>
                <a:gd name="T53" fmla="*/ 1532 h 1534"/>
                <a:gd name="T54" fmla="*/ 1805 w 3068"/>
                <a:gd name="T55" fmla="*/ 1511 h 1534"/>
                <a:gd name="T56" fmla="*/ 1990 w 3068"/>
                <a:gd name="T57" fmla="*/ 1465 h 1534"/>
                <a:gd name="T58" fmla="*/ 2165 w 3068"/>
                <a:gd name="T59" fmla="*/ 1399 h 1534"/>
                <a:gd name="T60" fmla="*/ 2329 w 3068"/>
                <a:gd name="T61" fmla="*/ 1312 h 1534"/>
                <a:gd name="T62" fmla="*/ 2481 w 3068"/>
                <a:gd name="T63" fmla="*/ 1207 h 1534"/>
                <a:gd name="T64" fmla="*/ 2618 w 3068"/>
                <a:gd name="T65" fmla="*/ 1085 h 1534"/>
                <a:gd name="T66" fmla="*/ 2741 w 3068"/>
                <a:gd name="T67" fmla="*/ 947 h 1534"/>
                <a:gd name="T68" fmla="*/ 2845 w 3068"/>
                <a:gd name="T69" fmla="*/ 795 h 1534"/>
                <a:gd name="T70" fmla="*/ 2933 w 3068"/>
                <a:gd name="T71" fmla="*/ 631 h 1534"/>
                <a:gd name="T72" fmla="*/ 2999 w 3068"/>
                <a:gd name="T73" fmla="*/ 456 h 1534"/>
                <a:gd name="T74" fmla="*/ 3043 w 3068"/>
                <a:gd name="T75" fmla="*/ 272 h 1534"/>
                <a:gd name="T76" fmla="*/ 3066 w 3068"/>
                <a:gd name="T77" fmla="*/ 79 h 1534"/>
                <a:gd name="T78" fmla="*/ 2691 w 3068"/>
                <a:gd name="T79" fmla="*/ 30 h 1534"/>
                <a:gd name="T80" fmla="*/ 2678 w 3068"/>
                <a:gd name="T81" fmla="*/ 176 h 1534"/>
                <a:gd name="T82" fmla="*/ 2647 w 3068"/>
                <a:gd name="T83" fmla="*/ 317 h 1534"/>
                <a:gd name="T84" fmla="*/ 2600 w 3068"/>
                <a:gd name="T85" fmla="*/ 451 h 1534"/>
                <a:gd name="T86" fmla="*/ 2537 w 3068"/>
                <a:gd name="T87" fmla="*/ 576 h 1534"/>
                <a:gd name="T88" fmla="*/ 2461 w 3068"/>
                <a:gd name="T89" fmla="*/ 693 h 1534"/>
                <a:gd name="T90" fmla="*/ 2372 w 3068"/>
                <a:gd name="T91" fmla="*/ 798 h 1534"/>
                <a:gd name="T92" fmla="*/ 2270 w 3068"/>
                <a:gd name="T93" fmla="*/ 893 h 1534"/>
                <a:gd name="T94" fmla="*/ 2158 w 3068"/>
                <a:gd name="T95" fmla="*/ 975 h 1534"/>
                <a:gd name="T96" fmla="*/ 2035 w 3068"/>
                <a:gd name="T97" fmla="*/ 1044 h 1534"/>
                <a:gd name="T98" fmla="*/ 1905 w 3068"/>
                <a:gd name="T99" fmla="*/ 1097 h 1534"/>
                <a:gd name="T100" fmla="*/ 1766 w 3068"/>
                <a:gd name="T101" fmla="*/ 1134 h 1534"/>
                <a:gd name="T102" fmla="*/ 1622 w 3068"/>
                <a:gd name="T103" fmla="*/ 1153 h 1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68" h="1534">
                  <a:moveTo>
                    <a:pt x="1534" y="1158"/>
                  </a:moveTo>
                  <a:lnTo>
                    <a:pt x="1534" y="1158"/>
                  </a:lnTo>
                  <a:lnTo>
                    <a:pt x="1504" y="1157"/>
                  </a:lnTo>
                  <a:lnTo>
                    <a:pt x="1474" y="1156"/>
                  </a:lnTo>
                  <a:lnTo>
                    <a:pt x="1444" y="1153"/>
                  </a:lnTo>
                  <a:lnTo>
                    <a:pt x="1416" y="1151"/>
                  </a:lnTo>
                  <a:lnTo>
                    <a:pt x="1386" y="1148"/>
                  </a:lnTo>
                  <a:lnTo>
                    <a:pt x="1357" y="1144"/>
                  </a:lnTo>
                  <a:lnTo>
                    <a:pt x="1329" y="1140"/>
                  </a:lnTo>
                  <a:lnTo>
                    <a:pt x="1300" y="1134"/>
                  </a:lnTo>
                  <a:lnTo>
                    <a:pt x="1273" y="1128"/>
                  </a:lnTo>
                  <a:lnTo>
                    <a:pt x="1244" y="1120"/>
                  </a:lnTo>
                  <a:lnTo>
                    <a:pt x="1217" y="1113"/>
                  </a:lnTo>
                  <a:lnTo>
                    <a:pt x="1190" y="1105"/>
                  </a:lnTo>
                  <a:lnTo>
                    <a:pt x="1163" y="1097"/>
                  </a:lnTo>
                  <a:lnTo>
                    <a:pt x="1135" y="1087"/>
                  </a:lnTo>
                  <a:lnTo>
                    <a:pt x="1110" y="1077"/>
                  </a:lnTo>
                  <a:lnTo>
                    <a:pt x="1083" y="1066"/>
                  </a:lnTo>
                  <a:lnTo>
                    <a:pt x="1057" y="1055"/>
                  </a:lnTo>
                  <a:lnTo>
                    <a:pt x="1032" y="1044"/>
                  </a:lnTo>
                  <a:lnTo>
                    <a:pt x="1006" y="1031"/>
                  </a:lnTo>
                  <a:lnTo>
                    <a:pt x="982" y="1018"/>
                  </a:lnTo>
                  <a:lnTo>
                    <a:pt x="957" y="1004"/>
                  </a:lnTo>
                  <a:lnTo>
                    <a:pt x="934" y="989"/>
                  </a:lnTo>
                  <a:lnTo>
                    <a:pt x="910" y="975"/>
                  </a:lnTo>
                  <a:lnTo>
                    <a:pt x="887" y="959"/>
                  </a:lnTo>
                  <a:lnTo>
                    <a:pt x="863" y="943"/>
                  </a:lnTo>
                  <a:lnTo>
                    <a:pt x="841" y="927"/>
                  </a:lnTo>
                  <a:lnTo>
                    <a:pt x="819" y="910"/>
                  </a:lnTo>
                  <a:lnTo>
                    <a:pt x="797" y="893"/>
                  </a:lnTo>
                  <a:lnTo>
                    <a:pt x="776" y="875"/>
                  </a:lnTo>
                  <a:lnTo>
                    <a:pt x="756" y="857"/>
                  </a:lnTo>
                  <a:lnTo>
                    <a:pt x="735" y="838"/>
                  </a:lnTo>
                  <a:lnTo>
                    <a:pt x="715" y="819"/>
                  </a:lnTo>
                  <a:lnTo>
                    <a:pt x="696" y="798"/>
                  </a:lnTo>
                  <a:lnTo>
                    <a:pt x="677" y="778"/>
                  </a:lnTo>
                  <a:lnTo>
                    <a:pt x="659" y="757"/>
                  </a:lnTo>
                  <a:lnTo>
                    <a:pt x="641" y="737"/>
                  </a:lnTo>
                  <a:lnTo>
                    <a:pt x="623" y="714"/>
                  </a:lnTo>
                  <a:lnTo>
                    <a:pt x="606" y="693"/>
                  </a:lnTo>
                  <a:lnTo>
                    <a:pt x="589" y="669"/>
                  </a:lnTo>
                  <a:lnTo>
                    <a:pt x="574" y="647"/>
                  </a:lnTo>
                  <a:lnTo>
                    <a:pt x="558" y="624"/>
                  </a:lnTo>
                  <a:lnTo>
                    <a:pt x="544" y="600"/>
                  </a:lnTo>
                  <a:lnTo>
                    <a:pt x="530" y="576"/>
                  </a:lnTo>
                  <a:lnTo>
                    <a:pt x="516" y="551"/>
                  </a:lnTo>
                  <a:lnTo>
                    <a:pt x="503" y="527"/>
                  </a:lnTo>
                  <a:lnTo>
                    <a:pt x="490" y="502"/>
                  </a:lnTo>
                  <a:lnTo>
                    <a:pt x="479" y="477"/>
                  </a:lnTo>
                  <a:lnTo>
                    <a:pt x="467" y="451"/>
                  </a:lnTo>
                  <a:lnTo>
                    <a:pt x="456" y="424"/>
                  </a:lnTo>
                  <a:lnTo>
                    <a:pt x="447" y="398"/>
                  </a:lnTo>
                  <a:lnTo>
                    <a:pt x="437" y="371"/>
                  </a:lnTo>
                  <a:lnTo>
                    <a:pt x="428" y="344"/>
                  </a:lnTo>
                  <a:lnTo>
                    <a:pt x="420" y="317"/>
                  </a:lnTo>
                  <a:lnTo>
                    <a:pt x="412" y="289"/>
                  </a:lnTo>
                  <a:lnTo>
                    <a:pt x="406" y="261"/>
                  </a:lnTo>
                  <a:lnTo>
                    <a:pt x="400" y="233"/>
                  </a:lnTo>
                  <a:lnTo>
                    <a:pt x="394" y="205"/>
                  </a:lnTo>
                  <a:lnTo>
                    <a:pt x="390" y="176"/>
                  </a:lnTo>
                  <a:lnTo>
                    <a:pt x="386" y="147"/>
                  </a:lnTo>
                  <a:lnTo>
                    <a:pt x="383" y="118"/>
                  </a:lnTo>
                  <a:lnTo>
                    <a:pt x="379" y="90"/>
                  </a:lnTo>
                  <a:lnTo>
                    <a:pt x="378" y="60"/>
                  </a:lnTo>
                  <a:lnTo>
                    <a:pt x="376" y="30"/>
                  </a:lnTo>
                  <a:lnTo>
                    <a:pt x="37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9"/>
                  </a:lnTo>
                  <a:lnTo>
                    <a:pt x="1" y="79"/>
                  </a:lnTo>
                  <a:lnTo>
                    <a:pt x="4" y="118"/>
                  </a:lnTo>
                  <a:lnTo>
                    <a:pt x="7" y="157"/>
                  </a:lnTo>
                  <a:lnTo>
                    <a:pt x="12" y="195"/>
                  </a:lnTo>
                  <a:lnTo>
                    <a:pt x="17" y="233"/>
                  </a:lnTo>
                  <a:lnTo>
                    <a:pt x="23" y="272"/>
                  </a:lnTo>
                  <a:lnTo>
                    <a:pt x="31" y="309"/>
                  </a:lnTo>
                  <a:lnTo>
                    <a:pt x="38" y="346"/>
                  </a:lnTo>
                  <a:lnTo>
                    <a:pt x="48" y="384"/>
                  </a:lnTo>
                  <a:lnTo>
                    <a:pt x="57" y="420"/>
                  </a:lnTo>
                  <a:lnTo>
                    <a:pt x="68" y="456"/>
                  </a:lnTo>
                  <a:lnTo>
                    <a:pt x="80" y="493"/>
                  </a:lnTo>
                  <a:lnTo>
                    <a:pt x="93" y="528"/>
                  </a:lnTo>
                  <a:lnTo>
                    <a:pt x="105" y="563"/>
                  </a:lnTo>
                  <a:lnTo>
                    <a:pt x="120" y="597"/>
                  </a:lnTo>
                  <a:lnTo>
                    <a:pt x="135" y="631"/>
                  </a:lnTo>
                  <a:lnTo>
                    <a:pt x="151" y="665"/>
                  </a:lnTo>
                  <a:lnTo>
                    <a:pt x="167" y="698"/>
                  </a:lnTo>
                  <a:lnTo>
                    <a:pt x="184" y="731"/>
                  </a:lnTo>
                  <a:lnTo>
                    <a:pt x="202" y="763"/>
                  </a:lnTo>
                  <a:lnTo>
                    <a:pt x="222" y="795"/>
                  </a:lnTo>
                  <a:lnTo>
                    <a:pt x="241" y="827"/>
                  </a:lnTo>
                  <a:lnTo>
                    <a:pt x="261" y="858"/>
                  </a:lnTo>
                  <a:lnTo>
                    <a:pt x="282" y="888"/>
                  </a:lnTo>
                  <a:lnTo>
                    <a:pt x="305" y="918"/>
                  </a:lnTo>
                  <a:lnTo>
                    <a:pt x="327" y="947"/>
                  </a:lnTo>
                  <a:lnTo>
                    <a:pt x="350" y="975"/>
                  </a:lnTo>
                  <a:lnTo>
                    <a:pt x="374" y="1004"/>
                  </a:lnTo>
                  <a:lnTo>
                    <a:pt x="397" y="1032"/>
                  </a:lnTo>
                  <a:lnTo>
                    <a:pt x="423" y="1059"/>
                  </a:lnTo>
                  <a:lnTo>
                    <a:pt x="449" y="1085"/>
                  </a:lnTo>
                  <a:lnTo>
                    <a:pt x="475" y="1111"/>
                  </a:lnTo>
                  <a:lnTo>
                    <a:pt x="502" y="1135"/>
                  </a:lnTo>
                  <a:lnTo>
                    <a:pt x="530" y="1160"/>
                  </a:lnTo>
                  <a:lnTo>
                    <a:pt x="557" y="1183"/>
                  </a:lnTo>
                  <a:lnTo>
                    <a:pt x="586" y="1207"/>
                  </a:lnTo>
                  <a:lnTo>
                    <a:pt x="616" y="1229"/>
                  </a:lnTo>
                  <a:lnTo>
                    <a:pt x="646" y="1252"/>
                  </a:lnTo>
                  <a:lnTo>
                    <a:pt x="676" y="1272"/>
                  </a:lnTo>
                  <a:lnTo>
                    <a:pt x="707" y="1292"/>
                  </a:lnTo>
                  <a:lnTo>
                    <a:pt x="738" y="1312"/>
                  </a:lnTo>
                  <a:lnTo>
                    <a:pt x="770" y="1330"/>
                  </a:lnTo>
                  <a:lnTo>
                    <a:pt x="803" y="1349"/>
                  </a:lnTo>
                  <a:lnTo>
                    <a:pt x="836" y="1367"/>
                  </a:lnTo>
                  <a:lnTo>
                    <a:pt x="869" y="1383"/>
                  </a:lnTo>
                  <a:lnTo>
                    <a:pt x="902" y="1399"/>
                  </a:lnTo>
                  <a:lnTo>
                    <a:pt x="937" y="1414"/>
                  </a:lnTo>
                  <a:lnTo>
                    <a:pt x="971" y="1427"/>
                  </a:lnTo>
                  <a:lnTo>
                    <a:pt x="1006" y="1441"/>
                  </a:lnTo>
                  <a:lnTo>
                    <a:pt x="1041" y="1453"/>
                  </a:lnTo>
                  <a:lnTo>
                    <a:pt x="1078" y="1465"/>
                  </a:lnTo>
                  <a:lnTo>
                    <a:pt x="1114" y="1475"/>
                  </a:lnTo>
                  <a:lnTo>
                    <a:pt x="1150" y="1486"/>
                  </a:lnTo>
                  <a:lnTo>
                    <a:pt x="1187" y="1495"/>
                  </a:lnTo>
                  <a:lnTo>
                    <a:pt x="1225" y="1503"/>
                  </a:lnTo>
                  <a:lnTo>
                    <a:pt x="1262" y="1511"/>
                  </a:lnTo>
                  <a:lnTo>
                    <a:pt x="1300" y="1516"/>
                  </a:lnTo>
                  <a:lnTo>
                    <a:pt x="1338" y="1522"/>
                  </a:lnTo>
                  <a:lnTo>
                    <a:pt x="1377" y="1527"/>
                  </a:lnTo>
                  <a:lnTo>
                    <a:pt x="1416" y="1530"/>
                  </a:lnTo>
                  <a:lnTo>
                    <a:pt x="1455" y="1532"/>
                  </a:lnTo>
                  <a:lnTo>
                    <a:pt x="1494" y="1534"/>
                  </a:lnTo>
                  <a:lnTo>
                    <a:pt x="1534" y="1534"/>
                  </a:lnTo>
                  <a:lnTo>
                    <a:pt x="1534" y="1534"/>
                  </a:lnTo>
                  <a:lnTo>
                    <a:pt x="1573" y="1534"/>
                  </a:lnTo>
                  <a:lnTo>
                    <a:pt x="1613" y="1532"/>
                  </a:lnTo>
                  <a:lnTo>
                    <a:pt x="1651" y="1530"/>
                  </a:lnTo>
                  <a:lnTo>
                    <a:pt x="1691" y="1527"/>
                  </a:lnTo>
                  <a:lnTo>
                    <a:pt x="1729" y="1522"/>
                  </a:lnTo>
                  <a:lnTo>
                    <a:pt x="1767" y="1516"/>
                  </a:lnTo>
                  <a:lnTo>
                    <a:pt x="1805" y="1511"/>
                  </a:lnTo>
                  <a:lnTo>
                    <a:pt x="1843" y="1503"/>
                  </a:lnTo>
                  <a:lnTo>
                    <a:pt x="1880" y="1495"/>
                  </a:lnTo>
                  <a:lnTo>
                    <a:pt x="1917" y="1486"/>
                  </a:lnTo>
                  <a:lnTo>
                    <a:pt x="1954" y="1475"/>
                  </a:lnTo>
                  <a:lnTo>
                    <a:pt x="1990" y="1465"/>
                  </a:lnTo>
                  <a:lnTo>
                    <a:pt x="2025" y="1453"/>
                  </a:lnTo>
                  <a:lnTo>
                    <a:pt x="2062" y="1441"/>
                  </a:lnTo>
                  <a:lnTo>
                    <a:pt x="2096" y="1427"/>
                  </a:lnTo>
                  <a:lnTo>
                    <a:pt x="2131" y="1414"/>
                  </a:lnTo>
                  <a:lnTo>
                    <a:pt x="2165" y="1399"/>
                  </a:lnTo>
                  <a:lnTo>
                    <a:pt x="2199" y="1383"/>
                  </a:lnTo>
                  <a:lnTo>
                    <a:pt x="2232" y="1367"/>
                  </a:lnTo>
                  <a:lnTo>
                    <a:pt x="2265" y="1349"/>
                  </a:lnTo>
                  <a:lnTo>
                    <a:pt x="2297" y="1330"/>
                  </a:lnTo>
                  <a:lnTo>
                    <a:pt x="2329" y="1312"/>
                  </a:lnTo>
                  <a:lnTo>
                    <a:pt x="2360" y="1292"/>
                  </a:lnTo>
                  <a:lnTo>
                    <a:pt x="2391" y="1272"/>
                  </a:lnTo>
                  <a:lnTo>
                    <a:pt x="2422" y="1252"/>
                  </a:lnTo>
                  <a:lnTo>
                    <a:pt x="2452" y="1229"/>
                  </a:lnTo>
                  <a:lnTo>
                    <a:pt x="2481" y="1207"/>
                  </a:lnTo>
                  <a:lnTo>
                    <a:pt x="2509" y="1183"/>
                  </a:lnTo>
                  <a:lnTo>
                    <a:pt x="2537" y="1160"/>
                  </a:lnTo>
                  <a:lnTo>
                    <a:pt x="2565" y="1135"/>
                  </a:lnTo>
                  <a:lnTo>
                    <a:pt x="2593" y="1111"/>
                  </a:lnTo>
                  <a:lnTo>
                    <a:pt x="2618" y="1085"/>
                  </a:lnTo>
                  <a:lnTo>
                    <a:pt x="2644" y="1059"/>
                  </a:lnTo>
                  <a:lnTo>
                    <a:pt x="2669" y="1032"/>
                  </a:lnTo>
                  <a:lnTo>
                    <a:pt x="2694" y="1004"/>
                  </a:lnTo>
                  <a:lnTo>
                    <a:pt x="2717" y="975"/>
                  </a:lnTo>
                  <a:lnTo>
                    <a:pt x="2741" y="947"/>
                  </a:lnTo>
                  <a:lnTo>
                    <a:pt x="2763" y="918"/>
                  </a:lnTo>
                  <a:lnTo>
                    <a:pt x="2784" y="888"/>
                  </a:lnTo>
                  <a:lnTo>
                    <a:pt x="2806" y="858"/>
                  </a:lnTo>
                  <a:lnTo>
                    <a:pt x="2826" y="827"/>
                  </a:lnTo>
                  <a:lnTo>
                    <a:pt x="2845" y="795"/>
                  </a:lnTo>
                  <a:lnTo>
                    <a:pt x="2864" y="763"/>
                  </a:lnTo>
                  <a:lnTo>
                    <a:pt x="2883" y="731"/>
                  </a:lnTo>
                  <a:lnTo>
                    <a:pt x="2900" y="698"/>
                  </a:lnTo>
                  <a:lnTo>
                    <a:pt x="2917" y="665"/>
                  </a:lnTo>
                  <a:lnTo>
                    <a:pt x="2933" y="631"/>
                  </a:lnTo>
                  <a:lnTo>
                    <a:pt x="2948" y="597"/>
                  </a:lnTo>
                  <a:lnTo>
                    <a:pt x="2961" y="563"/>
                  </a:lnTo>
                  <a:lnTo>
                    <a:pt x="2974" y="528"/>
                  </a:lnTo>
                  <a:lnTo>
                    <a:pt x="2987" y="493"/>
                  </a:lnTo>
                  <a:lnTo>
                    <a:pt x="2999" y="456"/>
                  </a:lnTo>
                  <a:lnTo>
                    <a:pt x="3009" y="420"/>
                  </a:lnTo>
                  <a:lnTo>
                    <a:pt x="3019" y="384"/>
                  </a:lnTo>
                  <a:lnTo>
                    <a:pt x="3029" y="346"/>
                  </a:lnTo>
                  <a:lnTo>
                    <a:pt x="3037" y="309"/>
                  </a:lnTo>
                  <a:lnTo>
                    <a:pt x="3043" y="272"/>
                  </a:lnTo>
                  <a:lnTo>
                    <a:pt x="3050" y="233"/>
                  </a:lnTo>
                  <a:lnTo>
                    <a:pt x="3055" y="195"/>
                  </a:lnTo>
                  <a:lnTo>
                    <a:pt x="3059" y="157"/>
                  </a:lnTo>
                  <a:lnTo>
                    <a:pt x="3064" y="118"/>
                  </a:lnTo>
                  <a:lnTo>
                    <a:pt x="3066" y="79"/>
                  </a:lnTo>
                  <a:lnTo>
                    <a:pt x="3067" y="39"/>
                  </a:lnTo>
                  <a:lnTo>
                    <a:pt x="3068" y="0"/>
                  </a:lnTo>
                  <a:lnTo>
                    <a:pt x="2691" y="0"/>
                  </a:lnTo>
                  <a:lnTo>
                    <a:pt x="2691" y="0"/>
                  </a:lnTo>
                  <a:lnTo>
                    <a:pt x="2691" y="30"/>
                  </a:lnTo>
                  <a:lnTo>
                    <a:pt x="2690" y="60"/>
                  </a:lnTo>
                  <a:lnTo>
                    <a:pt x="2687" y="90"/>
                  </a:lnTo>
                  <a:lnTo>
                    <a:pt x="2685" y="118"/>
                  </a:lnTo>
                  <a:lnTo>
                    <a:pt x="2682" y="147"/>
                  </a:lnTo>
                  <a:lnTo>
                    <a:pt x="2678" y="176"/>
                  </a:lnTo>
                  <a:lnTo>
                    <a:pt x="2672" y="205"/>
                  </a:lnTo>
                  <a:lnTo>
                    <a:pt x="2667" y="233"/>
                  </a:lnTo>
                  <a:lnTo>
                    <a:pt x="2661" y="261"/>
                  </a:lnTo>
                  <a:lnTo>
                    <a:pt x="2654" y="289"/>
                  </a:lnTo>
                  <a:lnTo>
                    <a:pt x="2647" y="317"/>
                  </a:lnTo>
                  <a:lnTo>
                    <a:pt x="2638" y="344"/>
                  </a:lnTo>
                  <a:lnTo>
                    <a:pt x="2630" y="371"/>
                  </a:lnTo>
                  <a:lnTo>
                    <a:pt x="2620" y="398"/>
                  </a:lnTo>
                  <a:lnTo>
                    <a:pt x="2611" y="424"/>
                  </a:lnTo>
                  <a:lnTo>
                    <a:pt x="2600" y="451"/>
                  </a:lnTo>
                  <a:lnTo>
                    <a:pt x="2588" y="477"/>
                  </a:lnTo>
                  <a:lnTo>
                    <a:pt x="2577" y="502"/>
                  </a:lnTo>
                  <a:lnTo>
                    <a:pt x="2565" y="527"/>
                  </a:lnTo>
                  <a:lnTo>
                    <a:pt x="2551" y="551"/>
                  </a:lnTo>
                  <a:lnTo>
                    <a:pt x="2537" y="576"/>
                  </a:lnTo>
                  <a:lnTo>
                    <a:pt x="2523" y="600"/>
                  </a:lnTo>
                  <a:lnTo>
                    <a:pt x="2508" y="624"/>
                  </a:lnTo>
                  <a:lnTo>
                    <a:pt x="2493" y="647"/>
                  </a:lnTo>
                  <a:lnTo>
                    <a:pt x="2477" y="669"/>
                  </a:lnTo>
                  <a:lnTo>
                    <a:pt x="2461" y="693"/>
                  </a:lnTo>
                  <a:lnTo>
                    <a:pt x="2444" y="714"/>
                  </a:lnTo>
                  <a:lnTo>
                    <a:pt x="2426" y="737"/>
                  </a:lnTo>
                  <a:lnTo>
                    <a:pt x="2409" y="757"/>
                  </a:lnTo>
                  <a:lnTo>
                    <a:pt x="2390" y="778"/>
                  </a:lnTo>
                  <a:lnTo>
                    <a:pt x="2372" y="798"/>
                  </a:lnTo>
                  <a:lnTo>
                    <a:pt x="2352" y="819"/>
                  </a:lnTo>
                  <a:lnTo>
                    <a:pt x="2332" y="838"/>
                  </a:lnTo>
                  <a:lnTo>
                    <a:pt x="2312" y="857"/>
                  </a:lnTo>
                  <a:lnTo>
                    <a:pt x="2291" y="875"/>
                  </a:lnTo>
                  <a:lnTo>
                    <a:pt x="2270" y="893"/>
                  </a:lnTo>
                  <a:lnTo>
                    <a:pt x="2248" y="910"/>
                  </a:lnTo>
                  <a:lnTo>
                    <a:pt x="2226" y="927"/>
                  </a:lnTo>
                  <a:lnTo>
                    <a:pt x="2203" y="943"/>
                  </a:lnTo>
                  <a:lnTo>
                    <a:pt x="2181" y="959"/>
                  </a:lnTo>
                  <a:lnTo>
                    <a:pt x="2158" y="975"/>
                  </a:lnTo>
                  <a:lnTo>
                    <a:pt x="2134" y="989"/>
                  </a:lnTo>
                  <a:lnTo>
                    <a:pt x="2110" y="1004"/>
                  </a:lnTo>
                  <a:lnTo>
                    <a:pt x="2085" y="1018"/>
                  </a:lnTo>
                  <a:lnTo>
                    <a:pt x="2061" y="1031"/>
                  </a:lnTo>
                  <a:lnTo>
                    <a:pt x="2035" y="1044"/>
                  </a:lnTo>
                  <a:lnTo>
                    <a:pt x="2009" y="1055"/>
                  </a:lnTo>
                  <a:lnTo>
                    <a:pt x="1984" y="1066"/>
                  </a:lnTo>
                  <a:lnTo>
                    <a:pt x="1958" y="1077"/>
                  </a:lnTo>
                  <a:lnTo>
                    <a:pt x="1932" y="1087"/>
                  </a:lnTo>
                  <a:lnTo>
                    <a:pt x="1905" y="1097"/>
                  </a:lnTo>
                  <a:lnTo>
                    <a:pt x="1878" y="1105"/>
                  </a:lnTo>
                  <a:lnTo>
                    <a:pt x="1851" y="1113"/>
                  </a:lnTo>
                  <a:lnTo>
                    <a:pt x="1823" y="1120"/>
                  </a:lnTo>
                  <a:lnTo>
                    <a:pt x="1795" y="1128"/>
                  </a:lnTo>
                  <a:lnTo>
                    <a:pt x="1766" y="1134"/>
                  </a:lnTo>
                  <a:lnTo>
                    <a:pt x="1739" y="1140"/>
                  </a:lnTo>
                  <a:lnTo>
                    <a:pt x="1710" y="1144"/>
                  </a:lnTo>
                  <a:lnTo>
                    <a:pt x="1681" y="1148"/>
                  </a:lnTo>
                  <a:lnTo>
                    <a:pt x="1652" y="1151"/>
                  </a:lnTo>
                  <a:lnTo>
                    <a:pt x="1622" y="1153"/>
                  </a:lnTo>
                  <a:lnTo>
                    <a:pt x="1594" y="1156"/>
                  </a:lnTo>
                  <a:lnTo>
                    <a:pt x="1564" y="1157"/>
                  </a:lnTo>
                  <a:lnTo>
                    <a:pt x="1534" y="1158"/>
                  </a:lnTo>
                  <a:lnTo>
                    <a:pt x="1534" y="1158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íṡlïďè"/>
            <p:cNvSpPr/>
            <p:nvPr/>
          </p:nvSpPr>
          <p:spPr bwMode="auto">
            <a:xfrm>
              <a:off x="2211528" y="2165507"/>
              <a:ext cx="2820891" cy="1409985"/>
            </a:xfrm>
            <a:custGeom>
              <a:avLst/>
              <a:gdLst>
                <a:gd name="T0" fmla="*/ 1624 w 3069"/>
                <a:gd name="T1" fmla="*/ 381 h 1534"/>
                <a:gd name="T2" fmla="*/ 1768 w 3069"/>
                <a:gd name="T3" fmla="*/ 400 h 1534"/>
                <a:gd name="T4" fmla="*/ 1906 w 3069"/>
                <a:gd name="T5" fmla="*/ 437 h 1534"/>
                <a:gd name="T6" fmla="*/ 2036 w 3069"/>
                <a:gd name="T7" fmla="*/ 490 h 1534"/>
                <a:gd name="T8" fmla="*/ 2159 w 3069"/>
                <a:gd name="T9" fmla="*/ 559 h 1534"/>
                <a:gd name="T10" fmla="*/ 2271 w 3069"/>
                <a:gd name="T11" fmla="*/ 641 h 1534"/>
                <a:gd name="T12" fmla="*/ 2372 w 3069"/>
                <a:gd name="T13" fmla="*/ 736 h 1534"/>
                <a:gd name="T14" fmla="*/ 2462 w 3069"/>
                <a:gd name="T15" fmla="*/ 841 h 1534"/>
                <a:gd name="T16" fmla="*/ 2538 w 3069"/>
                <a:gd name="T17" fmla="*/ 958 h 1534"/>
                <a:gd name="T18" fmla="*/ 2601 w 3069"/>
                <a:gd name="T19" fmla="*/ 1083 h 1534"/>
                <a:gd name="T20" fmla="*/ 2648 w 3069"/>
                <a:gd name="T21" fmla="*/ 1217 h 1534"/>
                <a:gd name="T22" fmla="*/ 2679 w 3069"/>
                <a:gd name="T23" fmla="*/ 1358 h 1534"/>
                <a:gd name="T24" fmla="*/ 2692 w 3069"/>
                <a:gd name="T25" fmla="*/ 1504 h 1534"/>
                <a:gd name="T26" fmla="*/ 3067 w 3069"/>
                <a:gd name="T27" fmla="*/ 1455 h 1534"/>
                <a:gd name="T28" fmla="*/ 3045 w 3069"/>
                <a:gd name="T29" fmla="*/ 1262 h 1534"/>
                <a:gd name="T30" fmla="*/ 3000 w 3069"/>
                <a:gd name="T31" fmla="*/ 1078 h 1534"/>
                <a:gd name="T32" fmla="*/ 2933 w 3069"/>
                <a:gd name="T33" fmla="*/ 903 h 1534"/>
                <a:gd name="T34" fmla="*/ 2846 w 3069"/>
                <a:gd name="T35" fmla="*/ 739 h 1534"/>
                <a:gd name="T36" fmla="*/ 2742 w 3069"/>
                <a:gd name="T37" fmla="*/ 587 h 1534"/>
                <a:gd name="T38" fmla="*/ 2619 w 3069"/>
                <a:gd name="T39" fmla="*/ 449 h 1534"/>
                <a:gd name="T40" fmla="*/ 2482 w 3069"/>
                <a:gd name="T41" fmla="*/ 327 h 1534"/>
                <a:gd name="T42" fmla="*/ 2330 w 3069"/>
                <a:gd name="T43" fmla="*/ 222 h 1534"/>
                <a:gd name="T44" fmla="*/ 2166 w 3069"/>
                <a:gd name="T45" fmla="*/ 135 h 1534"/>
                <a:gd name="T46" fmla="*/ 1990 w 3069"/>
                <a:gd name="T47" fmla="*/ 69 h 1534"/>
                <a:gd name="T48" fmla="*/ 1806 w 3069"/>
                <a:gd name="T49" fmla="*/ 23 h 1534"/>
                <a:gd name="T50" fmla="*/ 1614 w 3069"/>
                <a:gd name="T51" fmla="*/ 2 h 1534"/>
                <a:gd name="T52" fmla="*/ 1455 w 3069"/>
                <a:gd name="T53" fmla="*/ 2 h 1534"/>
                <a:gd name="T54" fmla="*/ 1263 w 3069"/>
                <a:gd name="T55" fmla="*/ 23 h 1534"/>
                <a:gd name="T56" fmla="*/ 1079 w 3069"/>
                <a:gd name="T57" fmla="*/ 69 h 1534"/>
                <a:gd name="T58" fmla="*/ 903 w 3069"/>
                <a:gd name="T59" fmla="*/ 135 h 1534"/>
                <a:gd name="T60" fmla="*/ 739 w 3069"/>
                <a:gd name="T61" fmla="*/ 222 h 1534"/>
                <a:gd name="T62" fmla="*/ 587 w 3069"/>
                <a:gd name="T63" fmla="*/ 327 h 1534"/>
                <a:gd name="T64" fmla="*/ 450 w 3069"/>
                <a:gd name="T65" fmla="*/ 449 h 1534"/>
                <a:gd name="T66" fmla="*/ 327 w 3069"/>
                <a:gd name="T67" fmla="*/ 587 h 1534"/>
                <a:gd name="T68" fmla="*/ 223 w 3069"/>
                <a:gd name="T69" fmla="*/ 739 h 1534"/>
                <a:gd name="T70" fmla="*/ 135 w 3069"/>
                <a:gd name="T71" fmla="*/ 903 h 1534"/>
                <a:gd name="T72" fmla="*/ 69 w 3069"/>
                <a:gd name="T73" fmla="*/ 1078 h 1534"/>
                <a:gd name="T74" fmla="*/ 25 w 3069"/>
                <a:gd name="T75" fmla="*/ 1262 h 1534"/>
                <a:gd name="T76" fmla="*/ 2 w 3069"/>
                <a:gd name="T77" fmla="*/ 1455 h 1534"/>
                <a:gd name="T78" fmla="*/ 377 w 3069"/>
                <a:gd name="T79" fmla="*/ 1504 h 1534"/>
                <a:gd name="T80" fmla="*/ 390 w 3069"/>
                <a:gd name="T81" fmla="*/ 1358 h 1534"/>
                <a:gd name="T82" fmla="*/ 421 w 3069"/>
                <a:gd name="T83" fmla="*/ 1217 h 1534"/>
                <a:gd name="T84" fmla="*/ 468 w 3069"/>
                <a:gd name="T85" fmla="*/ 1083 h 1534"/>
                <a:gd name="T86" fmla="*/ 531 w 3069"/>
                <a:gd name="T87" fmla="*/ 958 h 1534"/>
                <a:gd name="T88" fmla="*/ 608 w 3069"/>
                <a:gd name="T89" fmla="*/ 841 h 1534"/>
                <a:gd name="T90" fmla="*/ 697 w 3069"/>
                <a:gd name="T91" fmla="*/ 736 h 1534"/>
                <a:gd name="T92" fmla="*/ 798 w 3069"/>
                <a:gd name="T93" fmla="*/ 641 h 1534"/>
                <a:gd name="T94" fmla="*/ 910 w 3069"/>
                <a:gd name="T95" fmla="*/ 559 h 1534"/>
                <a:gd name="T96" fmla="*/ 1033 w 3069"/>
                <a:gd name="T97" fmla="*/ 490 h 1534"/>
                <a:gd name="T98" fmla="*/ 1163 w 3069"/>
                <a:gd name="T99" fmla="*/ 437 h 1534"/>
                <a:gd name="T100" fmla="*/ 1302 w 3069"/>
                <a:gd name="T101" fmla="*/ 400 h 1534"/>
                <a:gd name="T102" fmla="*/ 1446 w 3069"/>
                <a:gd name="T103" fmla="*/ 381 h 1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69" h="1534">
                  <a:moveTo>
                    <a:pt x="1534" y="376"/>
                  </a:moveTo>
                  <a:lnTo>
                    <a:pt x="1534" y="376"/>
                  </a:lnTo>
                  <a:lnTo>
                    <a:pt x="1564" y="377"/>
                  </a:lnTo>
                  <a:lnTo>
                    <a:pt x="1594" y="378"/>
                  </a:lnTo>
                  <a:lnTo>
                    <a:pt x="1624" y="381"/>
                  </a:lnTo>
                  <a:lnTo>
                    <a:pt x="1652" y="383"/>
                  </a:lnTo>
                  <a:lnTo>
                    <a:pt x="1682" y="386"/>
                  </a:lnTo>
                  <a:lnTo>
                    <a:pt x="1711" y="390"/>
                  </a:lnTo>
                  <a:lnTo>
                    <a:pt x="1740" y="394"/>
                  </a:lnTo>
                  <a:lnTo>
                    <a:pt x="1768" y="400"/>
                  </a:lnTo>
                  <a:lnTo>
                    <a:pt x="1796" y="406"/>
                  </a:lnTo>
                  <a:lnTo>
                    <a:pt x="1824" y="414"/>
                  </a:lnTo>
                  <a:lnTo>
                    <a:pt x="1852" y="421"/>
                  </a:lnTo>
                  <a:lnTo>
                    <a:pt x="1878" y="429"/>
                  </a:lnTo>
                  <a:lnTo>
                    <a:pt x="1906" y="437"/>
                  </a:lnTo>
                  <a:lnTo>
                    <a:pt x="1933" y="447"/>
                  </a:lnTo>
                  <a:lnTo>
                    <a:pt x="1958" y="457"/>
                  </a:lnTo>
                  <a:lnTo>
                    <a:pt x="1985" y="468"/>
                  </a:lnTo>
                  <a:lnTo>
                    <a:pt x="2011" y="479"/>
                  </a:lnTo>
                  <a:lnTo>
                    <a:pt x="2036" y="490"/>
                  </a:lnTo>
                  <a:lnTo>
                    <a:pt x="2062" y="503"/>
                  </a:lnTo>
                  <a:lnTo>
                    <a:pt x="2086" y="516"/>
                  </a:lnTo>
                  <a:lnTo>
                    <a:pt x="2111" y="530"/>
                  </a:lnTo>
                  <a:lnTo>
                    <a:pt x="2134" y="545"/>
                  </a:lnTo>
                  <a:lnTo>
                    <a:pt x="2159" y="559"/>
                  </a:lnTo>
                  <a:lnTo>
                    <a:pt x="2181" y="575"/>
                  </a:lnTo>
                  <a:lnTo>
                    <a:pt x="2205" y="591"/>
                  </a:lnTo>
                  <a:lnTo>
                    <a:pt x="2227" y="607"/>
                  </a:lnTo>
                  <a:lnTo>
                    <a:pt x="2249" y="624"/>
                  </a:lnTo>
                  <a:lnTo>
                    <a:pt x="2271" y="641"/>
                  </a:lnTo>
                  <a:lnTo>
                    <a:pt x="2292" y="659"/>
                  </a:lnTo>
                  <a:lnTo>
                    <a:pt x="2312" y="677"/>
                  </a:lnTo>
                  <a:lnTo>
                    <a:pt x="2333" y="696"/>
                  </a:lnTo>
                  <a:lnTo>
                    <a:pt x="2353" y="715"/>
                  </a:lnTo>
                  <a:lnTo>
                    <a:pt x="2372" y="736"/>
                  </a:lnTo>
                  <a:lnTo>
                    <a:pt x="2391" y="756"/>
                  </a:lnTo>
                  <a:lnTo>
                    <a:pt x="2409" y="777"/>
                  </a:lnTo>
                  <a:lnTo>
                    <a:pt x="2427" y="797"/>
                  </a:lnTo>
                  <a:lnTo>
                    <a:pt x="2445" y="820"/>
                  </a:lnTo>
                  <a:lnTo>
                    <a:pt x="2462" y="841"/>
                  </a:lnTo>
                  <a:lnTo>
                    <a:pt x="2479" y="865"/>
                  </a:lnTo>
                  <a:lnTo>
                    <a:pt x="2495" y="887"/>
                  </a:lnTo>
                  <a:lnTo>
                    <a:pt x="2510" y="910"/>
                  </a:lnTo>
                  <a:lnTo>
                    <a:pt x="2524" y="934"/>
                  </a:lnTo>
                  <a:lnTo>
                    <a:pt x="2538" y="958"/>
                  </a:lnTo>
                  <a:lnTo>
                    <a:pt x="2552" y="983"/>
                  </a:lnTo>
                  <a:lnTo>
                    <a:pt x="2565" y="1007"/>
                  </a:lnTo>
                  <a:lnTo>
                    <a:pt x="2578" y="1032"/>
                  </a:lnTo>
                  <a:lnTo>
                    <a:pt x="2589" y="1057"/>
                  </a:lnTo>
                  <a:lnTo>
                    <a:pt x="2601" y="1083"/>
                  </a:lnTo>
                  <a:lnTo>
                    <a:pt x="2612" y="1110"/>
                  </a:lnTo>
                  <a:lnTo>
                    <a:pt x="2621" y="1136"/>
                  </a:lnTo>
                  <a:lnTo>
                    <a:pt x="2631" y="1163"/>
                  </a:lnTo>
                  <a:lnTo>
                    <a:pt x="2640" y="1190"/>
                  </a:lnTo>
                  <a:lnTo>
                    <a:pt x="2648" y="1217"/>
                  </a:lnTo>
                  <a:lnTo>
                    <a:pt x="2656" y="1245"/>
                  </a:lnTo>
                  <a:lnTo>
                    <a:pt x="2662" y="1273"/>
                  </a:lnTo>
                  <a:lnTo>
                    <a:pt x="2668" y="1301"/>
                  </a:lnTo>
                  <a:lnTo>
                    <a:pt x="2674" y="1329"/>
                  </a:lnTo>
                  <a:lnTo>
                    <a:pt x="2679" y="1358"/>
                  </a:lnTo>
                  <a:lnTo>
                    <a:pt x="2682" y="1387"/>
                  </a:lnTo>
                  <a:lnTo>
                    <a:pt x="2685" y="1416"/>
                  </a:lnTo>
                  <a:lnTo>
                    <a:pt x="2689" y="1444"/>
                  </a:lnTo>
                  <a:lnTo>
                    <a:pt x="2691" y="1474"/>
                  </a:lnTo>
                  <a:lnTo>
                    <a:pt x="2692" y="1504"/>
                  </a:lnTo>
                  <a:lnTo>
                    <a:pt x="2692" y="1534"/>
                  </a:lnTo>
                  <a:lnTo>
                    <a:pt x="3069" y="1534"/>
                  </a:lnTo>
                  <a:lnTo>
                    <a:pt x="3069" y="1534"/>
                  </a:lnTo>
                  <a:lnTo>
                    <a:pt x="3068" y="1495"/>
                  </a:lnTo>
                  <a:lnTo>
                    <a:pt x="3067" y="1455"/>
                  </a:lnTo>
                  <a:lnTo>
                    <a:pt x="3064" y="1416"/>
                  </a:lnTo>
                  <a:lnTo>
                    <a:pt x="3061" y="1377"/>
                  </a:lnTo>
                  <a:lnTo>
                    <a:pt x="3056" y="1339"/>
                  </a:lnTo>
                  <a:lnTo>
                    <a:pt x="3051" y="1301"/>
                  </a:lnTo>
                  <a:lnTo>
                    <a:pt x="3045" y="1262"/>
                  </a:lnTo>
                  <a:lnTo>
                    <a:pt x="3037" y="1225"/>
                  </a:lnTo>
                  <a:lnTo>
                    <a:pt x="3030" y="1188"/>
                  </a:lnTo>
                  <a:lnTo>
                    <a:pt x="3020" y="1150"/>
                  </a:lnTo>
                  <a:lnTo>
                    <a:pt x="3011" y="1114"/>
                  </a:lnTo>
                  <a:lnTo>
                    <a:pt x="3000" y="1078"/>
                  </a:lnTo>
                  <a:lnTo>
                    <a:pt x="2988" y="1041"/>
                  </a:lnTo>
                  <a:lnTo>
                    <a:pt x="2975" y="1006"/>
                  </a:lnTo>
                  <a:lnTo>
                    <a:pt x="2963" y="971"/>
                  </a:lnTo>
                  <a:lnTo>
                    <a:pt x="2948" y="937"/>
                  </a:lnTo>
                  <a:lnTo>
                    <a:pt x="2933" y="903"/>
                  </a:lnTo>
                  <a:lnTo>
                    <a:pt x="2918" y="869"/>
                  </a:lnTo>
                  <a:lnTo>
                    <a:pt x="2901" y="836"/>
                  </a:lnTo>
                  <a:lnTo>
                    <a:pt x="2884" y="803"/>
                  </a:lnTo>
                  <a:lnTo>
                    <a:pt x="2866" y="771"/>
                  </a:lnTo>
                  <a:lnTo>
                    <a:pt x="2846" y="739"/>
                  </a:lnTo>
                  <a:lnTo>
                    <a:pt x="2827" y="707"/>
                  </a:lnTo>
                  <a:lnTo>
                    <a:pt x="2807" y="676"/>
                  </a:lnTo>
                  <a:lnTo>
                    <a:pt x="2786" y="646"/>
                  </a:lnTo>
                  <a:lnTo>
                    <a:pt x="2764" y="616"/>
                  </a:lnTo>
                  <a:lnTo>
                    <a:pt x="2742" y="587"/>
                  </a:lnTo>
                  <a:lnTo>
                    <a:pt x="2718" y="559"/>
                  </a:lnTo>
                  <a:lnTo>
                    <a:pt x="2695" y="530"/>
                  </a:lnTo>
                  <a:lnTo>
                    <a:pt x="2671" y="502"/>
                  </a:lnTo>
                  <a:lnTo>
                    <a:pt x="2645" y="475"/>
                  </a:lnTo>
                  <a:lnTo>
                    <a:pt x="2619" y="449"/>
                  </a:lnTo>
                  <a:lnTo>
                    <a:pt x="2593" y="423"/>
                  </a:lnTo>
                  <a:lnTo>
                    <a:pt x="2566" y="399"/>
                  </a:lnTo>
                  <a:lnTo>
                    <a:pt x="2538" y="374"/>
                  </a:lnTo>
                  <a:lnTo>
                    <a:pt x="2511" y="351"/>
                  </a:lnTo>
                  <a:lnTo>
                    <a:pt x="2482" y="327"/>
                  </a:lnTo>
                  <a:lnTo>
                    <a:pt x="2452" y="305"/>
                  </a:lnTo>
                  <a:lnTo>
                    <a:pt x="2423" y="282"/>
                  </a:lnTo>
                  <a:lnTo>
                    <a:pt x="2392" y="262"/>
                  </a:lnTo>
                  <a:lnTo>
                    <a:pt x="2361" y="242"/>
                  </a:lnTo>
                  <a:lnTo>
                    <a:pt x="2330" y="222"/>
                  </a:lnTo>
                  <a:lnTo>
                    <a:pt x="2298" y="204"/>
                  </a:lnTo>
                  <a:lnTo>
                    <a:pt x="2265" y="185"/>
                  </a:lnTo>
                  <a:lnTo>
                    <a:pt x="2233" y="167"/>
                  </a:lnTo>
                  <a:lnTo>
                    <a:pt x="2199" y="151"/>
                  </a:lnTo>
                  <a:lnTo>
                    <a:pt x="2166" y="135"/>
                  </a:lnTo>
                  <a:lnTo>
                    <a:pt x="2132" y="120"/>
                  </a:lnTo>
                  <a:lnTo>
                    <a:pt x="2097" y="107"/>
                  </a:lnTo>
                  <a:lnTo>
                    <a:pt x="2062" y="93"/>
                  </a:lnTo>
                  <a:lnTo>
                    <a:pt x="2027" y="81"/>
                  </a:lnTo>
                  <a:lnTo>
                    <a:pt x="1990" y="69"/>
                  </a:lnTo>
                  <a:lnTo>
                    <a:pt x="1954" y="59"/>
                  </a:lnTo>
                  <a:lnTo>
                    <a:pt x="1918" y="48"/>
                  </a:lnTo>
                  <a:lnTo>
                    <a:pt x="1881" y="39"/>
                  </a:lnTo>
                  <a:lnTo>
                    <a:pt x="1843" y="31"/>
                  </a:lnTo>
                  <a:lnTo>
                    <a:pt x="1806" y="23"/>
                  </a:lnTo>
                  <a:lnTo>
                    <a:pt x="1769" y="18"/>
                  </a:lnTo>
                  <a:lnTo>
                    <a:pt x="1730" y="12"/>
                  </a:lnTo>
                  <a:lnTo>
                    <a:pt x="1692" y="7"/>
                  </a:lnTo>
                  <a:lnTo>
                    <a:pt x="1652" y="4"/>
                  </a:lnTo>
                  <a:lnTo>
                    <a:pt x="1614" y="2"/>
                  </a:lnTo>
                  <a:lnTo>
                    <a:pt x="1575" y="0"/>
                  </a:lnTo>
                  <a:lnTo>
                    <a:pt x="1534" y="0"/>
                  </a:lnTo>
                  <a:lnTo>
                    <a:pt x="1534" y="0"/>
                  </a:lnTo>
                  <a:lnTo>
                    <a:pt x="1495" y="0"/>
                  </a:lnTo>
                  <a:lnTo>
                    <a:pt x="1455" y="2"/>
                  </a:lnTo>
                  <a:lnTo>
                    <a:pt x="1417" y="4"/>
                  </a:lnTo>
                  <a:lnTo>
                    <a:pt x="1377" y="7"/>
                  </a:lnTo>
                  <a:lnTo>
                    <a:pt x="1339" y="12"/>
                  </a:lnTo>
                  <a:lnTo>
                    <a:pt x="1301" y="18"/>
                  </a:lnTo>
                  <a:lnTo>
                    <a:pt x="1263" y="23"/>
                  </a:lnTo>
                  <a:lnTo>
                    <a:pt x="1225" y="31"/>
                  </a:lnTo>
                  <a:lnTo>
                    <a:pt x="1188" y="39"/>
                  </a:lnTo>
                  <a:lnTo>
                    <a:pt x="1151" y="48"/>
                  </a:lnTo>
                  <a:lnTo>
                    <a:pt x="1114" y="59"/>
                  </a:lnTo>
                  <a:lnTo>
                    <a:pt x="1079" y="69"/>
                  </a:lnTo>
                  <a:lnTo>
                    <a:pt x="1043" y="81"/>
                  </a:lnTo>
                  <a:lnTo>
                    <a:pt x="1007" y="93"/>
                  </a:lnTo>
                  <a:lnTo>
                    <a:pt x="972" y="107"/>
                  </a:lnTo>
                  <a:lnTo>
                    <a:pt x="937" y="120"/>
                  </a:lnTo>
                  <a:lnTo>
                    <a:pt x="903" y="135"/>
                  </a:lnTo>
                  <a:lnTo>
                    <a:pt x="870" y="151"/>
                  </a:lnTo>
                  <a:lnTo>
                    <a:pt x="836" y="167"/>
                  </a:lnTo>
                  <a:lnTo>
                    <a:pt x="803" y="185"/>
                  </a:lnTo>
                  <a:lnTo>
                    <a:pt x="771" y="204"/>
                  </a:lnTo>
                  <a:lnTo>
                    <a:pt x="739" y="222"/>
                  </a:lnTo>
                  <a:lnTo>
                    <a:pt x="708" y="242"/>
                  </a:lnTo>
                  <a:lnTo>
                    <a:pt x="677" y="262"/>
                  </a:lnTo>
                  <a:lnTo>
                    <a:pt x="646" y="282"/>
                  </a:lnTo>
                  <a:lnTo>
                    <a:pt x="616" y="305"/>
                  </a:lnTo>
                  <a:lnTo>
                    <a:pt x="587" y="327"/>
                  </a:lnTo>
                  <a:lnTo>
                    <a:pt x="559" y="351"/>
                  </a:lnTo>
                  <a:lnTo>
                    <a:pt x="531" y="374"/>
                  </a:lnTo>
                  <a:lnTo>
                    <a:pt x="503" y="399"/>
                  </a:lnTo>
                  <a:lnTo>
                    <a:pt x="477" y="423"/>
                  </a:lnTo>
                  <a:lnTo>
                    <a:pt x="450" y="449"/>
                  </a:lnTo>
                  <a:lnTo>
                    <a:pt x="424" y="475"/>
                  </a:lnTo>
                  <a:lnTo>
                    <a:pt x="399" y="502"/>
                  </a:lnTo>
                  <a:lnTo>
                    <a:pt x="374" y="530"/>
                  </a:lnTo>
                  <a:lnTo>
                    <a:pt x="351" y="559"/>
                  </a:lnTo>
                  <a:lnTo>
                    <a:pt x="327" y="587"/>
                  </a:lnTo>
                  <a:lnTo>
                    <a:pt x="305" y="616"/>
                  </a:lnTo>
                  <a:lnTo>
                    <a:pt x="284" y="646"/>
                  </a:lnTo>
                  <a:lnTo>
                    <a:pt x="262" y="676"/>
                  </a:lnTo>
                  <a:lnTo>
                    <a:pt x="242" y="707"/>
                  </a:lnTo>
                  <a:lnTo>
                    <a:pt x="223" y="739"/>
                  </a:lnTo>
                  <a:lnTo>
                    <a:pt x="204" y="771"/>
                  </a:lnTo>
                  <a:lnTo>
                    <a:pt x="185" y="803"/>
                  </a:lnTo>
                  <a:lnTo>
                    <a:pt x="168" y="836"/>
                  </a:lnTo>
                  <a:lnTo>
                    <a:pt x="151" y="869"/>
                  </a:lnTo>
                  <a:lnTo>
                    <a:pt x="135" y="903"/>
                  </a:lnTo>
                  <a:lnTo>
                    <a:pt x="120" y="937"/>
                  </a:lnTo>
                  <a:lnTo>
                    <a:pt x="107" y="971"/>
                  </a:lnTo>
                  <a:lnTo>
                    <a:pt x="94" y="1006"/>
                  </a:lnTo>
                  <a:lnTo>
                    <a:pt x="81" y="1041"/>
                  </a:lnTo>
                  <a:lnTo>
                    <a:pt x="69" y="1078"/>
                  </a:lnTo>
                  <a:lnTo>
                    <a:pt x="59" y="1114"/>
                  </a:lnTo>
                  <a:lnTo>
                    <a:pt x="49" y="1150"/>
                  </a:lnTo>
                  <a:lnTo>
                    <a:pt x="39" y="1188"/>
                  </a:lnTo>
                  <a:lnTo>
                    <a:pt x="32" y="1225"/>
                  </a:lnTo>
                  <a:lnTo>
                    <a:pt x="25" y="1262"/>
                  </a:lnTo>
                  <a:lnTo>
                    <a:pt x="18" y="1301"/>
                  </a:lnTo>
                  <a:lnTo>
                    <a:pt x="13" y="1339"/>
                  </a:lnTo>
                  <a:lnTo>
                    <a:pt x="9" y="1377"/>
                  </a:lnTo>
                  <a:lnTo>
                    <a:pt x="5" y="1416"/>
                  </a:lnTo>
                  <a:lnTo>
                    <a:pt x="2" y="1455"/>
                  </a:lnTo>
                  <a:lnTo>
                    <a:pt x="1" y="1495"/>
                  </a:lnTo>
                  <a:lnTo>
                    <a:pt x="0" y="1534"/>
                  </a:lnTo>
                  <a:lnTo>
                    <a:pt x="377" y="1534"/>
                  </a:lnTo>
                  <a:lnTo>
                    <a:pt x="377" y="1534"/>
                  </a:lnTo>
                  <a:lnTo>
                    <a:pt x="377" y="1504"/>
                  </a:lnTo>
                  <a:lnTo>
                    <a:pt x="378" y="1474"/>
                  </a:lnTo>
                  <a:lnTo>
                    <a:pt x="381" y="1444"/>
                  </a:lnTo>
                  <a:lnTo>
                    <a:pt x="383" y="1416"/>
                  </a:lnTo>
                  <a:lnTo>
                    <a:pt x="387" y="1387"/>
                  </a:lnTo>
                  <a:lnTo>
                    <a:pt x="390" y="1358"/>
                  </a:lnTo>
                  <a:lnTo>
                    <a:pt x="396" y="1329"/>
                  </a:lnTo>
                  <a:lnTo>
                    <a:pt x="401" y="1301"/>
                  </a:lnTo>
                  <a:lnTo>
                    <a:pt x="407" y="1273"/>
                  </a:lnTo>
                  <a:lnTo>
                    <a:pt x="414" y="1245"/>
                  </a:lnTo>
                  <a:lnTo>
                    <a:pt x="421" y="1217"/>
                  </a:lnTo>
                  <a:lnTo>
                    <a:pt x="430" y="1190"/>
                  </a:lnTo>
                  <a:lnTo>
                    <a:pt x="438" y="1163"/>
                  </a:lnTo>
                  <a:lnTo>
                    <a:pt x="448" y="1136"/>
                  </a:lnTo>
                  <a:lnTo>
                    <a:pt x="457" y="1110"/>
                  </a:lnTo>
                  <a:lnTo>
                    <a:pt x="468" y="1083"/>
                  </a:lnTo>
                  <a:lnTo>
                    <a:pt x="480" y="1057"/>
                  </a:lnTo>
                  <a:lnTo>
                    <a:pt x="491" y="1032"/>
                  </a:lnTo>
                  <a:lnTo>
                    <a:pt x="504" y="1007"/>
                  </a:lnTo>
                  <a:lnTo>
                    <a:pt x="517" y="983"/>
                  </a:lnTo>
                  <a:lnTo>
                    <a:pt x="531" y="958"/>
                  </a:lnTo>
                  <a:lnTo>
                    <a:pt x="545" y="934"/>
                  </a:lnTo>
                  <a:lnTo>
                    <a:pt x="560" y="910"/>
                  </a:lnTo>
                  <a:lnTo>
                    <a:pt x="575" y="887"/>
                  </a:lnTo>
                  <a:lnTo>
                    <a:pt x="591" y="865"/>
                  </a:lnTo>
                  <a:lnTo>
                    <a:pt x="608" y="841"/>
                  </a:lnTo>
                  <a:lnTo>
                    <a:pt x="624" y="820"/>
                  </a:lnTo>
                  <a:lnTo>
                    <a:pt x="642" y="797"/>
                  </a:lnTo>
                  <a:lnTo>
                    <a:pt x="660" y="777"/>
                  </a:lnTo>
                  <a:lnTo>
                    <a:pt x="678" y="756"/>
                  </a:lnTo>
                  <a:lnTo>
                    <a:pt x="697" y="736"/>
                  </a:lnTo>
                  <a:lnTo>
                    <a:pt x="716" y="715"/>
                  </a:lnTo>
                  <a:lnTo>
                    <a:pt x="736" y="696"/>
                  </a:lnTo>
                  <a:lnTo>
                    <a:pt x="757" y="677"/>
                  </a:lnTo>
                  <a:lnTo>
                    <a:pt x="777" y="659"/>
                  </a:lnTo>
                  <a:lnTo>
                    <a:pt x="798" y="641"/>
                  </a:lnTo>
                  <a:lnTo>
                    <a:pt x="820" y="624"/>
                  </a:lnTo>
                  <a:lnTo>
                    <a:pt x="842" y="607"/>
                  </a:lnTo>
                  <a:lnTo>
                    <a:pt x="865" y="591"/>
                  </a:lnTo>
                  <a:lnTo>
                    <a:pt x="887" y="575"/>
                  </a:lnTo>
                  <a:lnTo>
                    <a:pt x="910" y="559"/>
                  </a:lnTo>
                  <a:lnTo>
                    <a:pt x="935" y="545"/>
                  </a:lnTo>
                  <a:lnTo>
                    <a:pt x="958" y="530"/>
                  </a:lnTo>
                  <a:lnTo>
                    <a:pt x="983" y="516"/>
                  </a:lnTo>
                  <a:lnTo>
                    <a:pt x="1007" y="503"/>
                  </a:lnTo>
                  <a:lnTo>
                    <a:pt x="1033" y="490"/>
                  </a:lnTo>
                  <a:lnTo>
                    <a:pt x="1059" y="479"/>
                  </a:lnTo>
                  <a:lnTo>
                    <a:pt x="1084" y="468"/>
                  </a:lnTo>
                  <a:lnTo>
                    <a:pt x="1110" y="457"/>
                  </a:lnTo>
                  <a:lnTo>
                    <a:pt x="1136" y="447"/>
                  </a:lnTo>
                  <a:lnTo>
                    <a:pt x="1163" y="437"/>
                  </a:lnTo>
                  <a:lnTo>
                    <a:pt x="1191" y="429"/>
                  </a:lnTo>
                  <a:lnTo>
                    <a:pt x="1217" y="421"/>
                  </a:lnTo>
                  <a:lnTo>
                    <a:pt x="1245" y="414"/>
                  </a:lnTo>
                  <a:lnTo>
                    <a:pt x="1273" y="406"/>
                  </a:lnTo>
                  <a:lnTo>
                    <a:pt x="1302" y="400"/>
                  </a:lnTo>
                  <a:lnTo>
                    <a:pt x="1329" y="394"/>
                  </a:lnTo>
                  <a:lnTo>
                    <a:pt x="1358" y="390"/>
                  </a:lnTo>
                  <a:lnTo>
                    <a:pt x="1387" y="386"/>
                  </a:lnTo>
                  <a:lnTo>
                    <a:pt x="1416" y="383"/>
                  </a:lnTo>
                  <a:lnTo>
                    <a:pt x="1446" y="381"/>
                  </a:lnTo>
                  <a:lnTo>
                    <a:pt x="1475" y="378"/>
                  </a:lnTo>
                  <a:lnTo>
                    <a:pt x="1504" y="377"/>
                  </a:lnTo>
                  <a:lnTo>
                    <a:pt x="1534" y="376"/>
                  </a:lnTo>
                  <a:lnTo>
                    <a:pt x="1534" y="37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îş1íďe"/>
            <p:cNvSpPr/>
            <p:nvPr/>
          </p:nvSpPr>
          <p:spPr bwMode="auto">
            <a:xfrm>
              <a:off x="7159584" y="2165507"/>
              <a:ext cx="2820889" cy="1409985"/>
            </a:xfrm>
            <a:custGeom>
              <a:avLst/>
              <a:gdLst>
                <a:gd name="T0" fmla="*/ 1624 w 3069"/>
                <a:gd name="T1" fmla="*/ 381 h 1534"/>
                <a:gd name="T2" fmla="*/ 1768 w 3069"/>
                <a:gd name="T3" fmla="*/ 400 h 1534"/>
                <a:gd name="T4" fmla="*/ 1906 w 3069"/>
                <a:gd name="T5" fmla="*/ 437 h 1534"/>
                <a:gd name="T6" fmla="*/ 2036 w 3069"/>
                <a:gd name="T7" fmla="*/ 490 h 1534"/>
                <a:gd name="T8" fmla="*/ 2159 w 3069"/>
                <a:gd name="T9" fmla="*/ 559 h 1534"/>
                <a:gd name="T10" fmla="*/ 2271 w 3069"/>
                <a:gd name="T11" fmla="*/ 641 h 1534"/>
                <a:gd name="T12" fmla="*/ 2372 w 3069"/>
                <a:gd name="T13" fmla="*/ 736 h 1534"/>
                <a:gd name="T14" fmla="*/ 2462 w 3069"/>
                <a:gd name="T15" fmla="*/ 841 h 1534"/>
                <a:gd name="T16" fmla="*/ 2538 w 3069"/>
                <a:gd name="T17" fmla="*/ 958 h 1534"/>
                <a:gd name="T18" fmla="*/ 2601 w 3069"/>
                <a:gd name="T19" fmla="*/ 1083 h 1534"/>
                <a:gd name="T20" fmla="*/ 2648 w 3069"/>
                <a:gd name="T21" fmla="*/ 1217 h 1534"/>
                <a:gd name="T22" fmla="*/ 2679 w 3069"/>
                <a:gd name="T23" fmla="*/ 1358 h 1534"/>
                <a:gd name="T24" fmla="*/ 2692 w 3069"/>
                <a:gd name="T25" fmla="*/ 1504 h 1534"/>
                <a:gd name="T26" fmla="*/ 3067 w 3069"/>
                <a:gd name="T27" fmla="*/ 1455 h 1534"/>
                <a:gd name="T28" fmla="*/ 3045 w 3069"/>
                <a:gd name="T29" fmla="*/ 1262 h 1534"/>
                <a:gd name="T30" fmla="*/ 3000 w 3069"/>
                <a:gd name="T31" fmla="*/ 1078 h 1534"/>
                <a:gd name="T32" fmla="*/ 2933 w 3069"/>
                <a:gd name="T33" fmla="*/ 903 h 1534"/>
                <a:gd name="T34" fmla="*/ 2846 w 3069"/>
                <a:gd name="T35" fmla="*/ 739 h 1534"/>
                <a:gd name="T36" fmla="*/ 2742 w 3069"/>
                <a:gd name="T37" fmla="*/ 587 h 1534"/>
                <a:gd name="T38" fmla="*/ 2619 w 3069"/>
                <a:gd name="T39" fmla="*/ 449 h 1534"/>
                <a:gd name="T40" fmla="*/ 2482 w 3069"/>
                <a:gd name="T41" fmla="*/ 327 h 1534"/>
                <a:gd name="T42" fmla="*/ 2330 w 3069"/>
                <a:gd name="T43" fmla="*/ 222 h 1534"/>
                <a:gd name="T44" fmla="*/ 2166 w 3069"/>
                <a:gd name="T45" fmla="*/ 135 h 1534"/>
                <a:gd name="T46" fmla="*/ 1990 w 3069"/>
                <a:gd name="T47" fmla="*/ 69 h 1534"/>
                <a:gd name="T48" fmla="*/ 1806 w 3069"/>
                <a:gd name="T49" fmla="*/ 23 h 1534"/>
                <a:gd name="T50" fmla="*/ 1614 w 3069"/>
                <a:gd name="T51" fmla="*/ 2 h 1534"/>
                <a:gd name="T52" fmla="*/ 1455 w 3069"/>
                <a:gd name="T53" fmla="*/ 2 h 1534"/>
                <a:gd name="T54" fmla="*/ 1263 w 3069"/>
                <a:gd name="T55" fmla="*/ 23 h 1534"/>
                <a:gd name="T56" fmla="*/ 1079 w 3069"/>
                <a:gd name="T57" fmla="*/ 69 h 1534"/>
                <a:gd name="T58" fmla="*/ 903 w 3069"/>
                <a:gd name="T59" fmla="*/ 135 h 1534"/>
                <a:gd name="T60" fmla="*/ 739 w 3069"/>
                <a:gd name="T61" fmla="*/ 222 h 1534"/>
                <a:gd name="T62" fmla="*/ 587 w 3069"/>
                <a:gd name="T63" fmla="*/ 327 h 1534"/>
                <a:gd name="T64" fmla="*/ 450 w 3069"/>
                <a:gd name="T65" fmla="*/ 449 h 1534"/>
                <a:gd name="T66" fmla="*/ 327 w 3069"/>
                <a:gd name="T67" fmla="*/ 587 h 1534"/>
                <a:gd name="T68" fmla="*/ 223 w 3069"/>
                <a:gd name="T69" fmla="*/ 739 h 1534"/>
                <a:gd name="T70" fmla="*/ 135 w 3069"/>
                <a:gd name="T71" fmla="*/ 903 h 1534"/>
                <a:gd name="T72" fmla="*/ 69 w 3069"/>
                <a:gd name="T73" fmla="*/ 1078 h 1534"/>
                <a:gd name="T74" fmla="*/ 25 w 3069"/>
                <a:gd name="T75" fmla="*/ 1262 h 1534"/>
                <a:gd name="T76" fmla="*/ 2 w 3069"/>
                <a:gd name="T77" fmla="*/ 1455 h 1534"/>
                <a:gd name="T78" fmla="*/ 377 w 3069"/>
                <a:gd name="T79" fmla="*/ 1504 h 1534"/>
                <a:gd name="T80" fmla="*/ 390 w 3069"/>
                <a:gd name="T81" fmla="*/ 1358 h 1534"/>
                <a:gd name="T82" fmla="*/ 421 w 3069"/>
                <a:gd name="T83" fmla="*/ 1217 h 1534"/>
                <a:gd name="T84" fmla="*/ 468 w 3069"/>
                <a:gd name="T85" fmla="*/ 1083 h 1534"/>
                <a:gd name="T86" fmla="*/ 531 w 3069"/>
                <a:gd name="T87" fmla="*/ 958 h 1534"/>
                <a:gd name="T88" fmla="*/ 608 w 3069"/>
                <a:gd name="T89" fmla="*/ 841 h 1534"/>
                <a:gd name="T90" fmla="*/ 697 w 3069"/>
                <a:gd name="T91" fmla="*/ 736 h 1534"/>
                <a:gd name="T92" fmla="*/ 798 w 3069"/>
                <a:gd name="T93" fmla="*/ 641 h 1534"/>
                <a:gd name="T94" fmla="*/ 910 w 3069"/>
                <a:gd name="T95" fmla="*/ 559 h 1534"/>
                <a:gd name="T96" fmla="*/ 1033 w 3069"/>
                <a:gd name="T97" fmla="*/ 490 h 1534"/>
                <a:gd name="T98" fmla="*/ 1163 w 3069"/>
                <a:gd name="T99" fmla="*/ 437 h 1534"/>
                <a:gd name="T100" fmla="*/ 1302 w 3069"/>
                <a:gd name="T101" fmla="*/ 400 h 1534"/>
                <a:gd name="T102" fmla="*/ 1446 w 3069"/>
                <a:gd name="T103" fmla="*/ 381 h 1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69" h="1534">
                  <a:moveTo>
                    <a:pt x="1534" y="376"/>
                  </a:moveTo>
                  <a:lnTo>
                    <a:pt x="1534" y="376"/>
                  </a:lnTo>
                  <a:lnTo>
                    <a:pt x="1564" y="377"/>
                  </a:lnTo>
                  <a:lnTo>
                    <a:pt x="1594" y="378"/>
                  </a:lnTo>
                  <a:lnTo>
                    <a:pt x="1624" y="381"/>
                  </a:lnTo>
                  <a:lnTo>
                    <a:pt x="1652" y="383"/>
                  </a:lnTo>
                  <a:lnTo>
                    <a:pt x="1682" y="386"/>
                  </a:lnTo>
                  <a:lnTo>
                    <a:pt x="1711" y="390"/>
                  </a:lnTo>
                  <a:lnTo>
                    <a:pt x="1740" y="394"/>
                  </a:lnTo>
                  <a:lnTo>
                    <a:pt x="1768" y="400"/>
                  </a:lnTo>
                  <a:lnTo>
                    <a:pt x="1796" y="406"/>
                  </a:lnTo>
                  <a:lnTo>
                    <a:pt x="1824" y="414"/>
                  </a:lnTo>
                  <a:lnTo>
                    <a:pt x="1852" y="421"/>
                  </a:lnTo>
                  <a:lnTo>
                    <a:pt x="1878" y="429"/>
                  </a:lnTo>
                  <a:lnTo>
                    <a:pt x="1906" y="437"/>
                  </a:lnTo>
                  <a:lnTo>
                    <a:pt x="1933" y="447"/>
                  </a:lnTo>
                  <a:lnTo>
                    <a:pt x="1958" y="457"/>
                  </a:lnTo>
                  <a:lnTo>
                    <a:pt x="1985" y="468"/>
                  </a:lnTo>
                  <a:lnTo>
                    <a:pt x="2011" y="479"/>
                  </a:lnTo>
                  <a:lnTo>
                    <a:pt x="2036" y="490"/>
                  </a:lnTo>
                  <a:lnTo>
                    <a:pt x="2062" y="503"/>
                  </a:lnTo>
                  <a:lnTo>
                    <a:pt x="2086" y="516"/>
                  </a:lnTo>
                  <a:lnTo>
                    <a:pt x="2111" y="530"/>
                  </a:lnTo>
                  <a:lnTo>
                    <a:pt x="2134" y="545"/>
                  </a:lnTo>
                  <a:lnTo>
                    <a:pt x="2159" y="559"/>
                  </a:lnTo>
                  <a:lnTo>
                    <a:pt x="2181" y="575"/>
                  </a:lnTo>
                  <a:lnTo>
                    <a:pt x="2205" y="591"/>
                  </a:lnTo>
                  <a:lnTo>
                    <a:pt x="2227" y="607"/>
                  </a:lnTo>
                  <a:lnTo>
                    <a:pt x="2249" y="624"/>
                  </a:lnTo>
                  <a:lnTo>
                    <a:pt x="2271" y="641"/>
                  </a:lnTo>
                  <a:lnTo>
                    <a:pt x="2292" y="659"/>
                  </a:lnTo>
                  <a:lnTo>
                    <a:pt x="2312" y="677"/>
                  </a:lnTo>
                  <a:lnTo>
                    <a:pt x="2333" y="696"/>
                  </a:lnTo>
                  <a:lnTo>
                    <a:pt x="2353" y="715"/>
                  </a:lnTo>
                  <a:lnTo>
                    <a:pt x="2372" y="736"/>
                  </a:lnTo>
                  <a:lnTo>
                    <a:pt x="2391" y="756"/>
                  </a:lnTo>
                  <a:lnTo>
                    <a:pt x="2409" y="777"/>
                  </a:lnTo>
                  <a:lnTo>
                    <a:pt x="2427" y="797"/>
                  </a:lnTo>
                  <a:lnTo>
                    <a:pt x="2445" y="820"/>
                  </a:lnTo>
                  <a:lnTo>
                    <a:pt x="2462" y="841"/>
                  </a:lnTo>
                  <a:lnTo>
                    <a:pt x="2479" y="865"/>
                  </a:lnTo>
                  <a:lnTo>
                    <a:pt x="2495" y="887"/>
                  </a:lnTo>
                  <a:lnTo>
                    <a:pt x="2510" y="910"/>
                  </a:lnTo>
                  <a:lnTo>
                    <a:pt x="2524" y="934"/>
                  </a:lnTo>
                  <a:lnTo>
                    <a:pt x="2538" y="958"/>
                  </a:lnTo>
                  <a:lnTo>
                    <a:pt x="2552" y="983"/>
                  </a:lnTo>
                  <a:lnTo>
                    <a:pt x="2565" y="1007"/>
                  </a:lnTo>
                  <a:lnTo>
                    <a:pt x="2578" y="1032"/>
                  </a:lnTo>
                  <a:lnTo>
                    <a:pt x="2589" y="1057"/>
                  </a:lnTo>
                  <a:lnTo>
                    <a:pt x="2601" y="1083"/>
                  </a:lnTo>
                  <a:lnTo>
                    <a:pt x="2612" y="1110"/>
                  </a:lnTo>
                  <a:lnTo>
                    <a:pt x="2621" y="1136"/>
                  </a:lnTo>
                  <a:lnTo>
                    <a:pt x="2631" y="1163"/>
                  </a:lnTo>
                  <a:lnTo>
                    <a:pt x="2640" y="1190"/>
                  </a:lnTo>
                  <a:lnTo>
                    <a:pt x="2648" y="1217"/>
                  </a:lnTo>
                  <a:lnTo>
                    <a:pt x="2656" y="1245"/>
                  </a:lnTo>
                  <a:lnTo>
                    <a:pt x="2662" y="1273"/>
                  </a:lnTo>
                  <a:lnTo>
                    <a:pt x="2668" y="1301"/>
                  </a:lnTo>
                  <a:lnTo>
                    <a:pt x="2674" y="1329"/>
                  </a:lnTo>
                  <a:lnTo>
                    <a:pt x="2679" y="1358"/>
                  </a:lnTo>
                  <a:lnTo>
                    <a:pt x="2682" y="1387"/>
                  </a:lnTo>
                  <a:lnTo>
                    <a:pt x="2685" y="1416"/>
                  </a:lnTo>
                  <a:lnTo>
                    <a:pt x="2689" y="1444"/>
                  </a:lnTo>
                  <a:lnTo>
                    <a:pt x="2691" y="1474"/>
                  </a:lnTo>
                  <a:lnTo>
                    <a:pt x="2692" y="1504"/>
                  </a:lnTo>
                  <a:lnTo>
                    <a:pt x="2692" y="1534"/>
                  </a:lnTo>
                  <a:lnTo>
                    <a:pt x="3069" y="1534"/>
                  </a:lnTo>
                  <a:lnTo>
                    <a:pt x="3069" y="1534"/>
                  </a:lnTo>
                  <a:lnTo>
                    <a:pt x="3068" y="1495"/>
                  </a:lnTo>
                  <a:lnTo>
                    <a:pt x="3067" y="1455"/>
                  </a:lnTo>
                  <a:lnTo>
                    <a:pt x="3064" y="1416"/>
                  </a:lnTo>
                  <a:lnTo>
                    <a:pt x="3061" y="1377"/>
                  </a:lnTo>
                  <a:lnTo>
                    <a:pt x="3056" y="1339"/>
                  </a:lnTo>
                  <a:lnTo>
                    <a:pt x="3051" y="1301"/>
                  </a:lnTo>
                  <a:lnTo>
                    <a:pt x="3045" y="1262"/>
                  </a:lnTo>
                  <a:lnTo>
                    <a:pt x="3037" y="1225"/>
                  </a:lnTo>
                  <a:lnTo>
                    <a:pt x="3030" y="1188"/>
                  </a:lnTo>
                  <a:lnTo>
                    <a:pt x="3020" y="1150"/>
                  </a:lnTo>
                  <a:lnTo>
                    <a:pt x="3011" y="1114"/>
                  </a:lnTo>
                  <a:lnTo>
                    <a:pt x="3000" y="1078"/>
                  </a:lnTo>
                  <a:lnTo>
                    <a:pt x="2988" y="1041"/>
                  </a:lnTo>
                  <a:lnTo>
                    <a:pt x="2975" y="1006"/>
                  </a:lnTo>
                  <a:lnTo>
                    <a:pt x="2963" y="971"/>
                  </a:lnTo>
                  <a:lnTo>
                    <a:pt x="2948" y="937"/>
                  </a:lnTo>
                  <a:lnTo>
                    <a:pt x="2933" y="903"/>
                  </a:lnTo>
                  <a:lnTo>
                    <a:pt x="2918" y="869"/>
                  </a:lnTo>
                  <a:lnTo>
                    <a:pt x="2901" y="836"/>
                  </a:lnTo>
                  <a:lnTo>
                    <a:pt x="2884" y="803"/>
                  </a:lnTo>
                  <a:lnTo>
                    <a:pt x="2866" y="771"/>
                  </a:lnTo>
                  <a:lnTo>
                    <a:pt x="2846" y="739"/>
                  </a:lnTo>
                  <a:lnTo>
                    <a:pt x="2827" y="707"/>
                  </a:lnTo>
                  <a:lnTo>
                    <a:pt x="2807" y="676"/>
                  </a:lnTo>
                  <a:lnTo>
                    <a:pt x="2786" y="646"/>
                  </a:lnTo>
                  <a:lnTo>
                    <a:pt x="2764" y="616"/>
                  </a:lnTo>
                  <a:lnTo>
                    <a:pt x="2742" y="587"/>
                  </a:lnTo>
                  <a:lnTo>
                    <a:pt x="2718" y="559"/>
                  </a:lnTo>
                  <a:lnTo>
                    <a:pt x="2695" y="530"/>
                  </a:lnTo>
                  <a:lnTo>
                    <a:pt x="2671" y="502"/>
                  </a:lnTo>
                  <a:lnTo>
                    <a:pt x="2645" y="475"/>
                  </a:lnTo>
                  <a:lnTo>
                    <a:pt x="2619" y="449"/>
                  </a:lnTo>
                  <a:lnTo>
                    <a:pt x="2593" y="423"/>
                  </a:lnTo>
                  <a:lnTo>
                    <a:pt x="2566" y="399"/>
                  </a:lnTo>
                  <a:lnTo>
                    <a:pt x="2538" y="374"/>
                  </a:lnTo>
                  <a:lnTo>
                    <a:pt x="2511" y="351"/>
                  </a:lnTo>
                  <a:lnTo>
                    <a:pt x="2482" y="327"/>
                  </a:lnTo>
                  <a:lnTo>
                    <a:pt x="2452" y="305"/>
                  </a:lnTo>
                  <a:lnTo>
                    <a:pt x="2423" y="282"/>
                  </a:lnTo>
                  <a:lnTo>
                    <a:pt x="2392" y="262"/>
                  </a:lnTo>
                  <a:lnTo>
                    <a:pt x="2361" y="242"/>
                  </a:lnTo>
                  <a:lnTo>
                    <a:pt x="2330" y="222"/>
                  </a:lnTo>
                  <a:lnTo>
                    <a:pt x="2298" y="204"/>
                  </a:lnTo>
                  <a:lnTo>
                    <a:pt x="2265" y="185"/>
                  </a:lnTo>
                  <a:lnTo>
                    <a:pt x="2233" y="167"/>
                  </a:lnTo>
                  <a:lnTo>
                    <a:pt x="2199" y="151"/>
                  </a:lnTo>
                  <a:lnTo>
                    <a:pt x="2166" y="135"/>
                  </a:lnTo>
                  <a:lnTo>
                    <a:pt x="2132" y="120"/>
                  </a:lnTo>
                  <a:lnTo>
                    <a:pt x="2097" y="107"/>
                  </a:lnTo>
                  <a:lnTo>
                    <a:pt x="2062" y="93"/>
                  </a:lnTo>
                  <a:lnTo>
                    <a:pt x="2027" y="81"/>
                  </a:lnTo>
                  <a:lnTo>
                    <a:pt x="1990" y="69"/>
                  </a:lnTo>
                  <a:lnTo>
                    <a:pt x="1954" y="59"/>
                  </a:lnTo>
                  <a:lnTo>
                    <a:pt x="1918" y="48"/>
                  </a:lnTo>
                  <a:lnTo>
                    <a:pt x="1881" y="39"/>
                  </a:lnTo>
                  <a:lnTo>
                    <a:pt x="1843" y="31"/>
                  </a:lnTo>
                  <a:lnTo>
                    <a:pt x="1806" y="23"/>
                  </a:lnTo>
                  <a:lnTo>
                    <a:pt x="1769" y="18"/>
                  </a:lnTo>
                  <a:lnTo>
                    <a:pt x="1730" y="12"/>
                  </a:lnTo>
                  <a:lnTo>
                    <a:pt x="1692" y="7"/>
                  </a:lnTo>
                  <a:lnTo>
                    <a:pt x="1652" y="4"/>
                  </a:lnTo>
                  <a:lnTo>
                    <a:pt x="1614" y="2"/>
                  </a:lnTo>
                  <a:lnTo>
                    <a:pt x="1575" y="0"/>
                  </a:lnTo>
                  <a:lnTo>
                    <a:pt x="1534" y="0"/>
                  </a:lnTo>
                  <a:lnTo>
                    <a:pt x="1534" y="0"/>
                  </a:lnTo>
                  <a:lnTo>
                    <a:pt x="1495" y="0"/>
                  </a:lnTo>
                  <a:lnTo>
                    <a:pt x="1455" y="2"/>
                  </a:lnTo>
                  <a:lnTo>
                    <a:pt x="1417" y="4"/>
                  </a:lnTo>
                  <a:lnTo>
                    <a:pt x="1377" y="7"/>
                  </a:lnTo>
                  <a:lnTo>
                    <a:pt x="1339" y="12"/>
                  </a:lnTo>
                  <a:lnTo>
                    <a:pt x="1301" y="18"/>
                  </a:lnTo>
                  <a:lnTo>
                    <a:pt x="1263" y="23"/>
                  </a:lnTo>
                  <a:lnTo>
                    <a:pt x="1225" y="31"/>
                  </a:lnTo>
                  <a:lnTo>
                    <a:pt x="1188" y="39"/>
                  </a:lnTo>
                  <a:lnTo>
                    <a:pt x="1151" y="48"/>
                  </a:lnTo>
                  <a:lnTo>
                    <a:pt x="1114" y="59"/>
                  </a:lnTo>
                  <a:lnTo>
                    <a:pt x="1079" y="69"/>
                  </a:lnTo>
                  <a:lnTo>
                    <a:pt x="1043" y="81"/>
                  </a:lnTo>
                  <a:lnTo>
                    <a:pt x="1007" y="93"/>
                  </a:lnTo>
                  <a:lnTo>
                    <a:pt x="972" y="107"/>
                  </a:lnTo>
                  <a:lnTo>
                    <a:pt x="937" y="120"/>
                  </a:lnTo>
                  <a:lnTo>
                    <a:pt x="903" y="135"/>
                  </a:lnTo>
                  <a:lnTo>
                    <a:pt x="870" y="151"/>
                  </a:lnTo>
                  <a:lnTo>
                    <a:pt x="836" y="167"/>
                  </a:lnTo>
                  <a:lnTo>
                    <a:pt x="803" y="185"/>
                  </a:lnTo>
                  <a:lnTo>
                    <a:pt x="771" y="204"/>
                  </a:lnTo>
                  <a:lnTo>
                    <a:pt x="739" y="222"/>
                  </a:lnTo>
                  <a:lnTo>
                    <a:pt x="708" y="242"/>
                  </a:lnTo>
                  <a:lnTo>
                    <a:pt x="677" y="262"/>
                  </a:lnTo>
                  <a:lnTo>
                    <a:pt x="646" y="282"/>
                  </a:lnTo>
                  <a:lnTo>
                    <a:pt x="616" y="305"/>
                  </a:lnTo>
                  <a:lnTo>
                    <a:pt x="587" y="327"/>
                  </a:lnTo>
                  <a:lnTo>
                    <a:pt x="559" y="351"/>
                  </a:lnTo>
                  <a:lnTo>
                    <a:pt x="531" y="374"/>
                  </a:lnTo>
                  <a:lnTo>
                    <a:pt x="503" y="399"/>
                  </a:lnTo>
                  <a:lnTo>
                    <a:pt x="477" y="423"/>
                  </a:lnTo>
                  <a:lnTo>
                    <a:pt x="450" y="449"/>
                  </a:lnTo>
                  <a:lnTo>
                    <a:pt x="424" y="475"/>
                  </a:lnTo>
                  <a:lnTo>
                    <a:pt x="399" y="502"/>
                  </a:lnTo>
                  <a:lnTo>
                    <a:pt x="374" y="530"/>
                  </a:lnTo>
                  <a:lnTo>
                    <a:pt x="351" y="559"/>
                  </a:lnTo>
                  <a:lnTo>
                    <a:pt x="327" y="587"/>
                  </a:lnTo>
                  <a:lnTo>
                    <a:pt x="305" y="616"/>
                  </a:lnTo>
                  <a:lnTo>
                    <a:pt x="284" y="646"/>
                  </a:lnTo>
                  <a:lnTo>
                    <a:pt x="262" y="676"/>
                  </a:lnTo>
                  <a:lnTo>
                    <a:pt x="242" y="707"/>
                  </a:lnTo>
                  <a:lnTo>
                    <a:pt x="223" y="739"/>
                  </a:lnTo>
                  <a:lnTo>
                    <a:pt x="204" y="771"/>
                  </a:lnTo>
                  <a:lnTo>
                    <a:pt x="185" y="803"/>
                  </a:lnTo>
                  <a:lnTo>
                    <a:pt x="168" y="836"/>
                  </a:lnTo>
                  <a:lnTo>
                    <a:pt x="151" y="869"/>
                  </a:lnTo>
                  <a:lnTo>
                    <a:pt x="135" y="903"/>
                  </a:lnTo>
                  <a:lnTo>
                    <a:pt x="120" y="937"/>
                  </a:lnTo>
                  <a:lnTo>
                    <a:pt x="107" y="971"/>
                  </a:lnTo>
                  <a:lnTo>
                    <a:pt x="94" y="1006"/>
                  </a:lnTo>
                  <a:lnTo>
                    <a:pt x="81" y="1041"/>
                  </a:lnTo>
                  <a:lnTo>
                    <a:pt x="69" y="1078"/>
                  </a:lnTo>
                  <a:lnTo>
                    <a:pt x="59" y="1114"/>
                  </a:lnTo>
                  <a:lnTo>
                    <a:pt x="49" y="1150"/>
                  </a:lnTo>
                  <a:lnTo>
                    <a:pt x="39" y="1188"/>
                  </a:lnTo>
                  <a:lnTo>
                    <a:pt x="32" y="1225"/>
                  </a:lnTo>
                  <a:lnTo>
                    <a:pt x="25" y="1262"/>
                  </a:lnTo>
                  <a:lnTo>
                    <a:pt x="18" y="1301"/>
                  </a:lnTo>
                  <a:lnTo>
                    <a:pt x="13" y="1339"/>
                  </a:lnTo>
                  <a:lnTo>
                    <a:pt x="9" y="1377"/>
                  </a:lnTo>
                  <a:lnTo>
                    <a:pt x="5" y="1416"/>
                  </a:lnTo>
                  <a:lnTo>
                    <a:pt x="2" y="1455"/>
                  </a:lnTo>
                  <a:lnTo>
                    <a:pt x="1" y="1495"/>
                  </a:lnTo>
                  <a:lnTo>
                    <a:pt x="0" y="1534"/>
                  </a:lnTo>
                  <a:lnTo>
                    <a:pt x="377" y="1534"/>
                  </a:lnTo>
                  <a:lnTo>
                    <a:pt x="377" y="1534"/>
                  </a:lnTo>
                  <a:lnTo>
                    <a:pt x="377" y="1504"/>
                  </a:lnTo>
                  <a:lnTo>
                    <a:pt x="378" y="1474"/>
                  </a:lnTo>
                  <a:lnTo>
                    <a:pt x="381" y="1444"/>
                  </a:lnTo>
                  <a:lnTo>
                    <a:pt x="383" y="1416"/>
                  </a:lnTo>
                  <a:lnTo>
                    <a:pt x="387" y="1387"/>
                  </a:lnTo>
                  <a:lnTo>
                    <a:pt x="390" y="1358"/>
                  </a:lnTo>
                  <a:lnTo>
                    <a:pt x="396" y="1329"/>
                  </a:lnTo>
                  <a:lnTo>
                    <a:pt x="401" y="1301"/>
                  </a:lnTo>
                  <a:lnTo>
                    <a:pt x="407" y="1273"/>
                  </a:lnTo>
                  <a:lnTo>
                    <a:pt x="414" y="1245"/>
                  </a:lnTo>
                  <a:lnTo>
                    <a:pt x="421" y="1217"/>
                  </a:lnTo>
                  <a:lnTo>
                    <a:pt x="430" y="1190"/>
                  </a:lnTo>
                  <a:lnTo>
                    <a:pt x="438" y="1163"/>
                  </a:lnTo>
                  <a:lnTo>
                    <a:pt x="448" y="1136"/>
                  </a:lnTo>
                  <a:lnTo>
                    <a:pt x="457" y="1110"/>
                  </a:lnTo>
                  <a:lnTo>
                    <a:pt x="468" y="1083"/>
                  </a:lnTo>
                  <a:lnTo>
                    <a:pt x="480" y="1057"/>
                  </a:lnTo>
                  <a:lnTo>
                    <a:pt x="491" y="1032"/>
                  </a:lnTo>
                  <a:lnTo>
                    <a:pt x="504" y="1007"/>
                  </a:lnTo>
                  <a:lnTo>
                    <a:pt x="517" y="983"/>
                  </a:lnTo>
                  <a:lnTo>
                    <a:pt x="531" y="958"/>
                  </a:lnTo>
                  <a:lnTo>
                    <a:pt x="545" y="934"/>
                  </a:lnTo>
                  <a:lnTo>
                    <a:pt x="560" y="910"/>
                  </a:lnTo>
                  <a:lnTo>
                    <a:pt x="575" y="887"/>
                  </a:lnTo>
                  <a:lnTo>
                    <a:pt x="591" y="865"/>
                  </a:lnTo>
                  <a:lnTo>
                    <a:pt x="608" y="841"/>
                  </a:lnTo>
                  <a:lnTo>
                    <a:pt x="624" y="820"/>
                  </a:lnTo>
                  <a:lnTo>
                    <a:pt x="642" y="797"/>
                  </a:lnTo>
                  <a:lnTo>
                    <a:pt x="660" y="777"/>
                  </a:lnTo>
                  <a:lnTo>
                    <a:pt x="678" y="756"/>
                  </a:lnTo>
                  <a:lnTo>
                    <a:pt x="697" y="736"/>
                  </a:lnTo>
                  <a:lnTo>
                    <a:pt x="716" y="715"/>
                  </a:lnTo>
                  <a:lnTo>
                    <a:pt x="736" y="696"/>
                  </a:lnTo>
                  <a:lnTo>
                    <a:pt x="757" y="677"/>
                  </a:lnTo>
                  <a:lnTo>
                    <a:pt x="777" y="659"/>
                  </a:lnTo>
                  <a:lnTo>
                    <a:pt x="798" y="641"/>
                  </a:lnTo>
                  <a:lnTo>
                    <a:pt x="820" y="624"/>
                  </a:lnTo>
                  <a:lnTo>
                    <a:pt x="842" y="607"/>
                  </a:lnTo>
                  <a:lnTo>
                    <a:pt x="865" y="591"/>
                  </a:lnTo>
                  <a:lnTo>
                    <a:pt x="887" y="575"/>
                  </a:lnTo>
                  <a:lnTo>
                    <a:pt x="910" y="559"/>
                  </a:lnTo>
                  <a:lnTo>
                    <a:pt x="935" y="545"/>
                  </a:lnTo>
                  <a:lnTo>
                    <a:pt x="958" y="530"/>
                  </a:lnTo>
                  <a:lnTo>
                    <a:pt x="983" y="516"/>
                  </a:lnTo>
                  <a:lnTo>
                    <a:pt x="1007" y="503"/>
                  </a:lnTo>
                  <a:lnTo>
                    <a:pt x="1033" y="490"/>
                  </a:lnTo>
                  <a:lnTo>
                    <a:pt x="1059" y="479"/>
                  </a:lnTo>
                  <a:lnTo>
                    <a:pt x="1084" y="468"/>
                  </a:lnTo>
                  <a:lnTo>
                    <a:pt x="1110" y="457"/>
                  </a:lnTo>
                  <a:lnTo>
                    <a:pt x="1136" y="447"/>
                  </a:lnTo>
                  <a:lnTo>
                    <a:pt x="1163" y="437"/>
                  </a:lnTo>
                  <a:lnTo>
                    <a:pt x="1191" y="429"/>
                  </a:lnTo>
                  <a:lnTo>
                    <a:pt x="1217" y="421"/>
                  </a:lnTo>
                  <a:lnTo>
                    <a:pt x="1245" y="414"/>
                  </a:lnTo>
                  <a:lnTo>
                    <a:pt x="1273" y="406"/>
                  </a:lnTo>
                  <a:lnTo>
                    <a:pt x="1302" y="400"/>
                  </a:lnTo>
                  <a:lnTo>
                    <a:pt x="1329" y="394"/>
                  </a:lnTo>
                  <a:lnTo>
                    <a:pt x="1358" y="390"/>
                  </a:lnTo>
                  <a:lnTo>
                    <a:pt x="1387" y="386"/>
                  </a:lnTo>
                  <a:lnTo>
                    <a:pt x="1416" y="383"/>
                  </a:lnTo>
                  <a:lnTo>
                    <a:pt x="1446" y="381"/>
                  </a:lnTo>
                  <a:lnTo>
                    <a:pt x="1475" y="378"/>
                  </a:lnTo>
                  <a:lnTo>
                    <a:pt x="1504" y="377"/>
                  </a:lnTo>
                  <a:lnTo>
                    <a:pt x="1534" y="376"/>
                  </a:lnTo>
                  <a:lnTo>
                    <a:pt x="1534" y="376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1" name="ïşḷíḋe"/>
            <p:cNvGrpSpPr/>
            <p:nvPr/>
          </p:nvGrpSpPr>
          <p:grpSpPr>
            <a:xfrm>
              <a:off x="2625896" y="4810824"/>
              <a:ext cx="1992155" cy="648842"/>
              <a:chOff x="873071" y="5145672"/>
              <a:chExt cx="1494116" cy="486631"/>
            </a:xfrm>
          </p:grpSpPr>
          <p:sp>
            <p:nvSpPr>
              <p:cNvPr id="20" name="ïṩliḑe"/>
              <p:cNvSpPr txBox="1"/>
              <p:nvPr/>
            </p:nvSpPr>
            <p:spPr bwMode="auto">
              <a:xfrm>
                <a:off x="873071" y="5353958"/>
                <a:ext cx="1494116" cy="278345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noAutofit/>
              </a:bodyPr>
              <a:lstStyle/>
              <a:p>
                <a:pPr marL="0" indent="0" algn="ctr">
                  <a:lnSpc>
                    <a:spcPct val="120000"/>
                  </a:lnSpc>
                  <a:defRPr/>
                </a:pPr>
                <a:r>
                  <a:rPr lang="zh-CN" altLang="en-US" sz="120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此部分内容作为文字排版占位显示 （建议使用主题字体）</a:t>
                </a:r>
                <a:endParaRPr lang="zh-CN" altLang="en-US" sz="120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íSlïďê"/>
              <p:cNvSpPr txBox="1"/>
              <p:nvPr/>
            </p:nvSpPr>
            <p:spPr bwMode="auto">
              <a:xfrm>
                <a:off x="954581" y="5145672"/>
                <a:ext cx="1331096" cy="184666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rmAutofit/>
              </a:bodyPr>
              <a:lstStyle/>
              <a:p>
                <a:pPr algn="ctr">
                  <a:buClr>
                    <a:prstClr val="white"/>
                  </a:buClr>
                  <a:defRPr/>
                </a:pPr>
                <a:r>
                  <a:rPr lang="zh-CN" altLang="en-US" sz="1600" b="1">
                    <a:solidFill>
                      <a:schemeClr val="accent1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dirty="0">
                  <a:solidFill>
                    <a:schemeClr val="accent1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" name="íSļíḋê"/>
            <p:cNvGrpSpPr/>
            <p:nvPr/>
          </p:nvGrpSpPr>
          <p:grpSpPr>
            <a:xfrm>
              <a:off x="7569180" y="4810827"/>
              <a:ext cx="1992155" cy="648845"/>
              <a:chOff x="873071" y="5145672"/>
              <a:chExt cx="1494116" cy="486633"/>
            </a:xfrm>
          </p:grpSpPr>
          <p:sp>
            <p:nvSpPr>
              <p:cNvPr id="18" name="ïŝļïdé"/>
              <p:cNvSpPr txBox="1"/>
              <p:nvPr/>
            </p:nvSpPr>
            <p:spPr bwMode="auto">
              <a:xfrm>
                <a:off x="873071" y="5353960"/>
                <a:ext cx="1494116" cy="278345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noAutofit/>
              </a:bodyPr>
              <a:lstStyle/>
              <a:p>
                <a:pPr marL="0" indent="0" algn="ctr">
                  <a:lnSpc>
                    <a:spcPct val="120000"/>
                  </a:lnSpc>
                  <a:defRPr/>
                </a:pPr>
                <a:r>
                  <a:rPr lang="zh-CN" altLang="en-US" sz="120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此部分内容作为文字排版占位显示 （建议使用主题字体）</a:t>
                </a:r>
                <a:endParaRPr lang="zh-CN" altLang="en-US" sz="120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išḻîďé"/>
              <p:cNvSpPr txBox="1"/>
              <p:nvPr/>
            </p:nvSpPr>
            <p:spPr bwMode="auto">
              <a:xfrm>
                <a:off x="954581" y="5145672"/>
                <a:ext cx="1331096" cy="184666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rmAutofit/>
              </a:bodyPr>
              <a:lstStyle/>
              <a:p>
                <a:pPr algn="ctr">
                  <a:buClr>
                    <a:prstClr val="white"/>
                  </a:buClr>
                  <a:defRPr/>
                </a:pPr>
                <a:r>
                  <a:rPr lang="zh-CN" altLang="en-US" sz="1600" b="1">
                    <a:solidFill>
                      <a:schemeClr val="accent1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dirty="0">
                  <a:solidFill>
                    <a:schemeClr val="accent1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3" name="íṩ1íḋè"/>
            <p:cNvGrpSpPr/>
            <p:nvPr/>
          </p:nvGrpSpPr>
          <p:grpSpPr>
            <a:xfrm>
              <a:off x="5099803" y="1811738"/>
              <a:ext cx="1992155" cy="752517"/>
              <a:chOff x="873071" y="4833983"/>
              <a:chExt cx="1494116" cy="564385"/>
            </a:xfrm>
          </p:grpSpPr>
          <p:sp>
            <p:nvSpPr>
              <p:cNvPr id="16" name="ïṣḷïdê"/>
              <p:cNvSpPr txBox="1"/>
              <p:nvPr/>
            </p:nvSpPr>
            <p:spPr bwMode="auto">
              <a:xfrm>
                <a:off x="873071" y="4833983"/>
                <a:ext cx="1494116" cy="278345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noAutofit/>
              </a:bodyPr>
              <a:lstStyle/>
              <a:p>
                <a:pPr marL="0" indent="0" algn="ctr">
                  <a:lnSpc>
                    <a:spcPct val="120000"/>
                  </a:lnSpc>
                  <a:defRPr/>
                </a:pPr>
                <a:r>
                  <a:rPr lang="zh-CN" altLang="en-US" sz="120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此部分内容作为文字排版占位显示 （建议使用主题字体）</a:t>
                </a:r>
                <a:endParaRPr lang="zh-CN" altLang="en-US" sz="120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îṩļiḍé"/>
              <p:cNvSpPr txBox="1"/>
              <p:nvPr/>
            </p:nvSpPr>
            <p:spPr bwMode="auto">
              <a:xfrm>
                <a:off x="954581" y="5213702"/>
                <a:ext cx="1331096" cy="184666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rmAutofit/>
              </a:bodyPr>
              <a:lstStyle/>
              <a:p>
                <a:pPr algn="ctr">
                  <a:buClr>
                    <a:prstClr val="white"/>
                  </a:buClr>
                  <a:defRPr/>
                </a:pPr>
                <a:r>
                  <a:rPr lang="zh-CN" altLang="en-US" sz="1600" b="1">
                    <a:solidFill>
                      <a:schemeClr val="accent1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dirty="0">
                  <a:solidFill>
                    <a:schemeClr val="accent1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" name="ï$ḷíďê"/>
            <p:cNvSpPr/>
            <p:nvPr/>
          </p:nvSpPr>
          <p:spPr>
            <a:xfrm>
              <a:off x="5257846" y="2752462"/>
              <a:ext cx="1701495" cy="1701495"/>
            </a:xfrm>
            <a:prstGeom prst="ellipse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iṥļíde"/>
            <p:cNvSpPr/>
            <p:nvPr/>
          </p:nvSpPr>
          <p:spPr>
            <a:xfrm>
              <a:off x="7746837" y="2750793"/>
              <a:ext cx="1701495" cy="1701495"/>
            </a:xfrm>
            <a:prstGeom prst="ellipse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22" name="íŝlîdé"/>
          <p:cNvSpPr txBox="1"/>
          <p:nvPr/>
        </p:nvSpPr>
        <p:spPr bwMode="auto">
          <a:xfrm>
            <a:off x="4706920" y="567826"/>
            <a:ext cx="2778159" cy="7932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32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活动策划方案</a:t>
            </a:r>
            <a:endParaRPr lang="zh-CN" altLang="en-US" sz="3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1538088" y="2005781"/>
            <a:ext cx="9115824" cy="4155276"/>
            <a:chOff x="1335865" y="2073542"/>
            <a:chExt cx="9520269" cy="4323489"/>
          </a:xfrm>
        </p:grpSpPr>
        <p:grpSp>
          <p:nvGrpSpPr>
            <p:cNvPr id="3" name="77b1cc8a-aa60-42c0-b04b-c20fe1c73a0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1335865" y="2073542"/>
              <a:ext cx="9520269" cy="4323489"/>
              <a:chOff x="816358" y="1637418"/>
              <a:chExt cx="7890086" cy="3583165"/>
            </a:xfrm>
          </p:grpSpPr>
          <p:sp>
            <p:nvSpPr>
              <p:cNvPr id="4" name="ïṡḻïḓe"/>
              <p:cNvSpPr/>
              <p:nvPr/>
            </p:nvSpPr>
            <p:spPr>
              <a:xfrm rot="16200000">
                <a:off x="5926144" y="1866036"/>
                <a:ext cx="3008910" cy="2551685"/>
              </a:xfrm>
              <a:prstGeom prst="roundRect">
                <a:avLst>
                  <a:gd name="adj" fmla="val 6205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" name="ïṡlíḋe"/>
              <p:cNvSpPr/>
              <p:nvPr/>
            </p:nvSpPr>
            <p:spPr>
              <a:xfrm rot="16200000">
                <a:off x="3256941" y="1866034"/>
                <a:ext cx="3008919" cy="2551688"/>
              </a:xfrm>
              <a:prstGeom prst="roundRect">
                <a:avLst>
                  <a:gd name="adj" fmla="val 6205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" name="iśļíďé"/>
              <p:cNvSpPr/>
              <p:nvPr/>
            </p:nvSpPr>
            <p:spPr>
              <a:xfrm rot="16200000">
                <a:off x="587752" y="1866035"/>
                <a:ext cx="3008910" cy="2551685"/>
              </a:xfrm>
              <a:prstGeom prst="roundRect">
                <a:avLst>
                  <a:gd name="adj" fmla="val 6205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7" name="îsḻíḓe"/>
              <p:cNvGrpSpPr>
                <a:grpSpLocks noChangeAspect="1"/>
              </p:cNvGrpSpPr>
              <p:nvPr/>
            </p:nvGrpSpPr>
            <p:grpSpPr>
              <a:xfrm>
                <a:off x="1518433" y="4072082"/>
                <a:ext cx="1147544" cy="1148501"/>
                <a:chOff x="3287425" y="1417883"/>
                <a:chExt cx="648499" cy="649042"/>
              </a:xfrm>
            </p:grpSpPr>
            <p:sp>
              <p:nvSpPr>
                <p:cNvPr id="20" name="íş1ïḓe"/>
                <p:cNvSpPr>
                  <a:spLocks noChangeAspect="1"/>
                </p:cNvSpPr>
                <p:nvPr/>
              </p:nvSpPr>
              <p:spPr>
                <a:xfrm>
                  <a:off x="3287425" y="1417883"/>
                  <a:ext cx="648499" cy="64904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" name="íŝḷíḋê"/>
                <p:cNvSpPr>
                  <a:spLocks noChangeAspect="1"/>
                </p:cNvSpPr>
                <p:nvPr/>
              </p:nvSpPr>
              <p:spPr>
                <a:xfrm>
                  <a:off x="3362252" y="1492773"/>
                  <a:ext cx="498845" cy="499263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>
                  <a:normAutofit/>
                </a:bodyPr>
                <a:lstStyle/>
                <a:p>
                  <a:pPr algn="ctr"/>
                  <a:r>
                    <a:rPr lang="en-US" sz="2800" b="1">
                      <a:solidFill>
                        <a:schemeClr val="bg1"/>
                      </a:solidFill>
                    </a:rPr>
                    <a:t>01</a:t>
                  </a:r>
                </a:p>
              </p:txBody>
            </p:sp>
          </p:grpSp>
          <p:grpSp>
            <p:nvGrpSpPr>
              <p:cNvPr id="8" name="ïsḷiḍê"/>
              <p:cNvGrpSpPr>
                <a:grpSpLocks noChangeAspect="1"/>
              </p:cNvGrpSpPr>
              <p:nvPr/>
            </p:nvGrpSpPr>
            <p:grpSpPr>
              <a:xfrm>
                <a:off x="4187629" y="4072082"/>
                <a:ext cx="1147544" cy="1148501"/>
                <a:chOff x="2779491" y="2517212"/>
                <a:chExt cx="648499" cy="649042"/>
              </a:xfrm>
            </p:grpSpPr>
            <p:sp>
              <p:nvSpPr>
                <p:cNvPr id="18" name="íš1íḍe"/>
                <p:cNvSpPr>
                  <a:spLocks noChangeAspect="1"/>
                </p:cNvSpPr>
                <p:nvPr/>
              </p:nvSpPr>
              <p:spPr>
                <a:xfrm>
                  <a:off x="2779491" y="2517212"/>
                  <a:ext cx="648499" cy="64904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" name="iṥľiḓê"/>
                <p:cNvSpPr>
                  <a:spLocks noChangeAspect="1"/>
                </p:cNvSpPr>
                <p:nvPr/>
              </p:nvSpPr>
              <p:spPr>
                <a:xfrm>
                  <a:off x="2854318" y="2592102"/>
                  <a:ext cx="498845" cy="499263"/>
                </a:xfrm>
                <a:prstGeom prst="ellipse">
                  <a:avLst/>
                </a:prstGeom>
                <a:solidFill>
                  <a:schemeClr val="accent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>
                  <a:normAutofit/>
                </a:bodyPr>
                <a:lstStyle/>
                <a:p>
                  <a:pPr algn="ctr"/>
                  <a:r>
                    <a:rPr lang="en-US" sz="2800" b="1">
                      <a:solidFill>
                        <a:schemeClr val="bg1"/>
                      </a:solidFill>
                    </a:rPr>
                    <a:t>02</a:t>
                  </a:r>
                </a:p>
              </p:txBody>
            </p:sp>
          </p:grpSp>
          <p:grpSp>
            <p:nvGrpSpPr>
              <p:cNvPr id="9" name="iS1îḍè"/>
              <p:cNvGrpSpPr>
                <a:grpSpLocks noChangeAspect="1"/>
              </p:cNvGrpSpPr>
              <p:nvPr/>
            </p:nvGrpSpPr>
            <p:grpSpPr>
              <a:xfrm>
                <a:off x="6856825" y="4072082"/>
                <a:ext cx="1147544" cy="1148501"/>
                <a:chOff x="3287425" y="3613920"/>
                <a:chExt cx="648499" cy="649042"/>
              </a:xfrm>
            </p:grpSpPr>
            <p:sp>
              <p:nvSpPr>
                <p:cNvPr id="16" name="îṧļíḑe"/>
                <p:cNvSpPr>
                  <a:spLocks noChangeAspect="1"/>
                </p:cNvSpPr>
                <p:nvPr/>
              </p:nvSpPr>
              <p:spPr>
                <a:xfrm>
                  <a:off x="3287425" y="3613920"/>
                  <a:ext cx="648499" cy="64904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" name="íṣ1îḑê"/>
                <p:cNvSpPr>
                  <a:spLocks noChangeAspect="1"/>
                </p:cNvSpPr>
                <p:nvPr/>
              </p:nvSpPr>
              <p:spPr>
                <a:xfrm>
                  <a:off x="3362252" y="3688810"/>
                  <a:ext cx="498845" cy="499263"/>
                </a:xfrm>
                <a:prstGeom prst="ellipse">
                  <a:avLst/>
                </a:prstGeom>
                <a:solidFill>
                  <a:schemeClr val="accent3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>
                  <a:normAutofit/>
                </a:bodyPr>
                <a:lstStyle/>
                <a:p>
                  <a:pPr algn="ctr"/>
                  <a:r>
                    <a:rPr lang="en-US" sz="2800" b="1">
                      <a:solidFill>
                        <a:schemeClr val="bg1"/>
                      </a:solidFill>
                    </a:rPr>
                    <a:t>03</a:t>
                  </a:r>
                </a:p>
              </p:txBody>
            </p:sp>
          </p:grpSp>
          <p:sp>
            <p:nvSpPr>
              <p:cNvPr id="13" name="í$liḋê"/>
              <p:cNvSpPr txBox="1"/>
              <p:nvPr/>
            </p:nvSpPr>
            <p:spPr>
              <a:xfrm>
                <a:off x="816358" y="2952264"/>
                <a:ext cx="2551694" cy="455959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normAutofit/>
              </a:bodyPr>
              <a:lstStyle/>
              <a:p>
                <a:pPr algn="ctr" defTabSz="12192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40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400">
                    <a:solidFill>
                      <a:schemeClr val="bg1"/>
                    </a:solidFill>
                    <a:ea typeface="微软雅黑" panose="020B0503020204020204" pitchFamily="34" charset="-122"/>
                  </a:rPr>
                </a:br>
                <a:r>
                  <a:rPr lang="zh-CN" altLang="en-US" sz="140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íš1îďé"/>
              <p:cNvSpPr txBox="1"/>
              <p:nvPr/>
            </p:nvSpPr>
            <p:spPr>
              <a:xfrm>
                <a:off x="3485554" y="2952264"/>
                <a:ext cx="2551694" cy="455959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normAutofit/>
              </a:bodyPr>
              <a:lstStyle/>
              <a:p>
                <a:pPr algn="ctr" defTabSz="12192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40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400">
                    <a:solidFill>
                      <a:schemeClr val="bg1"/>
                    </a:solidFill>
                    <a:ea typeface="微软雅黑" panose="020B0503020204020204" pitchFamily="34" charset="-122"/>
                  </a:rPr>
                </a:br>
                <a:r>
                  <a:rPr lang="zh-CN" altLang="en-US" sz="140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ïŝliḋè"/>
              <p:cNvSpPr txBox="1"/>
              <p:nvPr/>
            </p:nvSpPr>
            <p:spPr>
              <a:xfrm>
                <a:off x="6154750" y="2952264"/>
                <a:ext cx="2551694" cy="455959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normAutofit/>
              </a:bodyPr>
              <a:lstStyle/>
              <a:p>
                <a:pPr algn="ctr" defTabSz="12192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40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400">
                    <a:solidFill>
                      <a:schemeClr val="bg1"/>
                    </a:solidFill>
                    <a:ea typeface="微软雅黑" panose="020B0503020204020204" pitchFamily="34" charset="-122"/>
                  </a:rPr>
                </a:br>
                <a:r>
                  <a:rPr lang="zh-CN" altLang="en-US" sz="140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2" name="clown_228837"/>
            <p:cNvSpPr>
              <a:spLocks noChangeAspect="1"/>
            </p:cNvSpPr>
            <p:nvPr/>
          </p:nvSpPr>
          <p:spPr bwMode="auto">
            <a:xfrm>
              <a:off x="5829420" y="2709879"/>
              <a:ext cx="533159" cy="609684"/>
            </a:xfrm>
            <a:custGeom>
              <a:avLst/>
              <a:gdLst>
                <a:gd name="connsiteX0" fmla="*/ 162883 w 531408"/>
                <a:gd name="connsiteY0" fmla="*/ 492148 h 607682"/>
                <a:gd name="connsiteX1" fmla="*/ 68333 w 531408"/>
                <a:gd name="connsiteY1" fmla="*/ 569200 h 607682"/>
                <a:gd name="connsiteX2" fmla="*/ 463036 w 531408"/>
                <a:gd name="connsiteY2" fmla="*/ 569200 h 607682"/>
                <a:gd name="connsiteX3" fmla="*/ 368486 w 531408"/>
                <a:gd name="connsiteY3" fmla="*/ 492148 h 607682"/>
                <a:gd name="connsiteX4" fmla="*/ 320202 w 531408"/>
                <a:gd name="connsiteY4" fmla="*/ 492148 h 607682"/>
                <a:gd name="connsiteX5" fmla="*/ 265684 w 531408"/>
                <a:gd name="connsiteY5" fmla="*/ 530630 h 607682"/>
                <a:gd name="connsiteX6" fmla="*/ 211167 w 531408"/>
                <a:gd name="connsiteY6" fmla="*/ 492148 h 607682"/>
                <a:gd name="connsiteX7" fmla="*/ 246371 w 531408"/>
                <a:gd name="connsiteY7" fmla="*/ 440780 h 607682"/>
                <a:gd name="connsiteX8" fmla="*/ 246371 w 531408"/>
                <a:gd name="connsiteY8" fmla="*/ 472951 h 607682"/>
                <a:gd name="connsiteX9" fmla="*/ 265684 w 531408"/>
                <a:gd name="connsiteY9" fmla="*/ 492148 h 607682"/>
                <a:gd name="connsiteX10" fmla="*/ 284998 w 531408"/>
                <a:gd name="connsiteY10" fmla="*/ 472951 h 607682"/>
                <a:gd name="connsiteX11" fmla="*/ 284998 w 531408"/>
                <a:gd name="connsiteY11" fmla="*/ 440780 h 607682"/>
                <a:gd name="connsiteX12" fmla="*/ 265649 w 531408"/>
                <a:gd name="connsiteY12" fmla="*/ 286768 h 607682"/>
                <a:gd name="connsiteX13" fmla="*/ 246332 w 531408"/>
                <a:gd name="connsiteY13" fmla="*/ 306050 h 607682"/>
                <a:gd name="connsiteX14" fmla="*/ 265649 w 531408"/>
                <a:gd name="connsiteY14" fmla="*/ 325332 h 607682"/>
                <a:gd name="connsiteX15" fmla="*/ 284967 w 531408"/>
                <a:gd name="connsiteY15" fmla="*/ 306050 h 607682"/>
                <a:gd name="connsiteX16" fmla="*/ 265649 w 531408"/>
                <a:gd name="connsiteY16" fmla="*/ 286768 h 607682"/>
                <a:gd name="connsiteX17" fmla="*/ 265649 w 531408"/>
                <a:gd name="connsiteY17" fmla="*/ 248292 h 607682"/>
                <a:gd name="connsiteX18" fmla="*/ 323513 w 531408"/>
                <a:gd name="connsiteY18" fmla="*/ 306050 h 607682"/>
                <a:gd name="connsiteX19" fmla="*/ 265649 w 531408"/>
                <a:gd name="connsiteY19" fmla="*/ 363808 h 607682"/>
                <a:gd name="connsiteX20" fmla="*/ 207786 w 531408"/>
                <a:gd name="connsiteY20" fmla="*/ 306050 h 607682"/>
                <a:gd name="connsiteX21" fmla="*/ 265649 w 531408"/>
                <a:gd name="connsiteY21" fmla="*/ 248292 h 607682"/>
                <a:gd name="connsiteX22" fmla="*/ 317382 w 531408"/>
                <a:gd name="connsiteY22" fmla="*/ 184148 h 607682"/>
                <a:gd name="connsiteX23" fmla="*/ 344612 w 531408"/>
                <a:gd name="connsiteY23" fmla="*/ 211395 h 607682"/>
                <a:gd name="connsiteX24" fmla="*/ 317382 w 531408"/>
                <a:gd name="connsiteY24" fmla="*/ 238554 h 607682"/>
                <a:gd name="connsiteX25" fmla="*/ 290065 w 531408"/>
                <a:gd name="connsiteY25" fmla="*/ 211395 h 607682"/>
                <a:gd name="connsiteX26" fmla="*/ 214481 w 531408"/>
                <a:gd name="connsiteY26" fmla="*/ 184148 h 607682"/>
                <a:gd name="connsiteX27" fmla="*/ 241798 w 531408"/>
                <a:gd name="connsiteY27" fmla="*/ 211307 h 607682"/>
                <a:gd name="connsiteX28" fmla="*/ 214481 w 531408"/>
                <a:gd name="connsiteY28" fmla="*/ 238554 h 607682"/>
                <a:gd name="connsiteX29" fmla="*/ 187251 w 531408"/>
                <a:gd name="connsiteY29" fmla="*/ 211307 h 607682"/>
                <a:gd name="connsiteX30" fmla="*/ 265684 w 531408"/>
                <a:gd name="connsiteY30" fmla="*/ 132747 h 607682"/>
                <a:gd name="connsiteX31" fmla="*/ 143569 w 531408"/>
                <a:gd name="connsiteY31" fmla="*/ 254681 h 607682"/>
                <a:gd name="connsiteX32" fmla="*/ 143569 w 531408"/>
                <a:gd name="connsiteY32" fmla="*/ 306049 h 607682"/>
                <a:gd name="connsiteX33" fmla="*/ 239962 w 531408"/>
                <a:gd name="connsiteY33" fmla="*/ 402298 h 607682"/>
                <a:gd name="connsiteX34" fmla="*/ 291407 w 531408"/>
                <a:gd name="connsiteY34" fmla="*/ 402298 h 607682"/>
                <a:gd name="connsiteX35" fmla="*/ 387800 w 531408"/>
                <a:gd name="connsiteY35" fmla="*/ 306049 h 607682"/>
                <a:gd name="connsiteX36" fmla="*/ 387800 w 531408"/>
                <a:gd name="connsiteY36" fmla="*/ 254681 h 607682"/>
                <a:gd name="connsiteX37" fmla="*/ 265684 w 531408"/>
                <a:gd name="connsiteY37" fmla="*/ 132747 h 607682"/>
                <a:gd name="connsiteX38" fmla="*/ 220473 w 531408"/>
                <a:gd name="connsiteY38" fmla="*/ 38690 h 607682"/>
                <a:gd name="connsiteX39" fmla="*/ 204758 w 531408"/>
                <a:gd name="connsiteY39" fmla="*/ 48858 h 607682"/>
                <a:gd name="connsiteX40" fmla="*/ 182021 w 531408"/>
                <a:gd name="connsiteY40" fmla="*/ 63672 h 607682"/>
                <a:gd name="connsiteX41" fmla="*/ 155069 w 531408"/>
                <a:gd name="connsiteY41" fmla="*/ 69370 h 607682"/>
                <a:gd name="connsiteX42" fmla="*/ 137160 w 531408"/>
                <a:gd name="connsiteY42" fmla="*/ 73227 h 607682"/>
                <a:gd name="connsiteX43" fmla="*/ 126626 w 531408"/>
                <a:gd name="connsiteY43" fmla="*/ 88392 h 607682"/>
                <a:gd name="connsiteX44" fmla="*/ 111175 w 531408"/>
                <a:gd name="connsiteY44" fmla="*/ 111096 h 607682"/>
                <a:gd name="connsiteX45" fmla="*/ 88525 w 531408"/>
                <a:gd name="connsiteY45" fmla="*/ 126523 h 607682"/>
                <a:gd name="connsiteX46" fmla="*/ 73249 w 531408"/>
                <a:gd name="connsiteY46" fmla="*/ 136955 h 607682"/>
                <a:gd name="connsiteX47" fmla="*/ 69387 w 531408"/>
                <a:gd name="connsiteY47" fmla="*/ 154925 h 607682"/>
                <a:gd name="connsiteX48" fmla="*/ 63680 w 531408"/>
                <a:gd name="connsiteY48" fmla="*/ 181836 h 607682"/>
                <a:gd name="connsiteX49" fmla="*/ 48844 w 531408"/>
                <a:gd name="connsiteY49" fmla="*/ 204540 h 607682"/>
                <a:gd name="connsiteX50" fmla="*/ 38660 w 531408"/>
                <a:gd name="connsiteY50" fmla="*/ 220231 h 607682"/>
                <a:gd name="connsiteX51" fmla="*/ 41996 w 531408"/>
                <a:gd name="connsiteY51" fmla="*/ 237938 h 607682"/>
                <a:gd name="connsiteX52" fmla="*/ 47176 w 531408"/>
                <a:gd name="connsiteY52" fmla="*/ 265375 h 607682"/>
                <a:gd name="connsiteX53" fmla="*/ 41996 w 531408"/>
                <a:gd name="connsiteY53" fmla="*/ 292725 h 607682"/>
                <a:gd name="connsiteX54" fmla="*/ 38660 w 531408"/>
                <a:gd name="connsiteY54" fmla="*/ 310432 h 607682"/>
                <a:gd name="connsiteX55" fmla="*/ 48844 w 531408"/>
                <a:gd name="connsiteY55" fmla="*/ 326210 h 607682"/>
                <a:gd name="connsiteX56" fmla="*/ 63680 w 531408"/>
                <a:gd name="connsiteY56" fmla="*/ 348914 h 607682"/>
                <a:gd name="connsiteX57" fmla="*/ 69387 w 531408"/>
                <a:gd name="connsiteY57" fmla="*/ 375825 h 607682"/>
                <a:gd name="connsiteX58" fmla="*/ 73249 w 531408"/>
                <a:gd name="connsiteY58" fmla="*/ 393707 h 607682"/>
                <a:gd name="connsiteX59" fmla="*/ 88525 w 531408"/>
                <a:gd name="connsiteY59" fmla="*/ 404226 h 607682"/>
                <a:gd name="connsiteX60" fmla="*/ 111175 w 531408"/>
                <a:gd name="connsiteY60" fmla="*/ 419654 h 607682"/>
                <a:gd name="connsiteX61" fmla="*/ 126626 w 531408"/>
                <a:gd name="connsiteY61" fmla="*/ 442270 h 607682"/>
                <a:gd name="connsiteX62" fmla="*/ 135756 w 531408"/>
                <a:gd name="connsiteY62" fmla="*/ 456383 h 607682"/>
                <a:gd name="connsiteX63" fmla="*/ 162883 w 531408"/>
                <a:gd name="connsiteY63" fmla="*/ 453666 h 607682"/>
                <a:gd name="connsiteX64" fmla="*/ 207831 w 531408"/>
                <a:gd name="connsiteY64" fmla="*/ 453666 h 607682"/>
                <a:gd name="connsiteX65" fmla="*/ 207831 w 531408"/>
                <a:gd name="connsiteY65" fmla="*/ 436923 h 607682"/>
                <a:gd name="connsiteX66" fmla="*/ 105029 w 531408"/>
                <a:gd name="connsiteY66" fmla="*/ 306049 h 607682"/>
                <a:gd name="connsiteX67" fmla="*/ 105029 w 531408"/>
                <a:gd name="connsiteY67" fmla="*/ 254681 h 607682"/>
                <a:gd name="connsiteX68" fmla="*/ 265684 w 531408"/>
                <a:gd name="connsiteY68" fmla="*/ 94265 h 607682"/>
                <a:gd name="connsiteX69" fmla="*/ 426340 w 531408"/>
                <a:gd name="connsiteY69" fmla="*/ 254681 h 607682"/>
                <a:gd name="connsiteX70" fmla="*/ 426340 w 531408"/>
                <a:gd name="connsiteY70" fmla="*/ 306049 h 607682"/>
                <a:gd name="connsiteX71" fmla="*/ 323538 w 531408"/>
                <a:gd name="connsiteY71" fmla="*/ 436923 h 607682"/>
                <a:gd name="connsiteX72" fmla="*/ 323538 w 531408"/>
                <a:gd name="connsiteY72" fmla="*/ 453666 h 607682"/>
                <a:gd name="connsiteX73" fmla="*/ 368486 w 531408"/>
                <a:gd name="connsiteY73" fmla="*/ 453666 h 607682"/>
                <a:gd name="connsiteX74" fmla="*/ 395613 w 531408"/>
                <a:gd name="connsiteY74" fmla="*/ 456383 h 607682"/>
                <a:gd name="connsiteX75" fmla="*/ 404744 w 531408"/>
                <a:gd name="connsiteY75" fmla="*/ 442270 h 607682"/>
                <a:gd name="connsiteX76" fmla="*/ 420194 w 531408"/>
                <a:gd name="connsiteY76" fmla="*/ 419654 h 607682"/>
                <a:gd name="connsiteX77" fmla="*/ 442844 w 531408"/>
                <a:gd name="connsiteY77" fmla="*/ 404226 h 607682"/>
                <a:gd name="connsiteX78" fmla="*/ 458120 w 531408"/>
                <a:gd name="connsiteY78" fmla="*/ 393707 h 607682"/>
                <a:gd name="connsiteX79" fmla="*/ 461982 w 531408"/>
                <a:gd name="connsiteY79" fmla="*/ 375825 h 607682"/>
                <a:gd name="connsiteX80" fmla="*/ 467689 w 531408"/>
                <a:gd name="connsiteY80" fmla="*/ 348914 h 607682"/>
                <a:gd name="connsiteX81" fmla="*/ 482525 w 531408"/>
                <a:gd name="connsiteY81" fmla="*/ 326210 h 607682"/>
                <a:gd name="connsiteX82" fmla="*/ 492709 w 531408"/>
                <a:gd name="connsiteY82" fmla="*/ 310432 h 607682"/>
                <a:gd name="connsiteX83" fmla="*/ 489373 w 531408"/>
                <a:gd name="connsiteY83" fmla="*/ 292725 h 607682"/>
                <a:gd name="connsiteX84" fmla="*/ 484193 w 531408"/>
                <a:gd name="connsiteY84" fmla="*/ 265375 h 607682"/>
                <a:gd name="connsiteX85" fmla="*/ 489373 w 531408"/>
                <a:gd name="connsiteY85" fmla="*/ 237938 h 607682"/>
                <a:gd name="connsiteX86" fmla="*/ 492709 w 531408"/>
                <a:gd name="connsiteY86" fmla="*/ 220231 h 607682"/>
                <a:gd name="connsiteX87" fmla="*/ 482525 w 531408"/>
                <a:gd name="connsiteY87" fmla="*/ 204540 h 607682"/>
                <a:gd name="connsiteX88" fmla="*/ 467601 w 531408"/>
                <a:gd name="connsiteY88" fmla="*/ 181836 h 607682"/>
                <a:gd name="connsiteX89" fmla="*/ 461982 w 531408"/>
                <a:gd name="connsiteY89" fmla="*/ 154925 h 607682"/>
                <a:gd name="connsiteX90" fmla="*/ 458120 w 531408"/>
                <a:gd name="connsiteY90" fmla="*/ 136955 h 607682"/>
                <a:gd name="connsiteX91" fmla="*/ 442844 w 531408"/>
                <a:gd name="connsiteY91" fmla="*/ 126523 h 607682"/>
                <a:gd name="connsiteX92" fmla="*/ 420194 w 531408"/>
                <a:gd name="connsiteY92" fmla="*/ 111096 h 607682"/>
                <a:gd name="connsiteX93" fmla="*/ 404744 w 531408"/>
                <a:gd name="connsiteY93" fmla="*/ 88392 h 607682"/>
                <a:gd name="connsiteX94" fmla="*/ 394209 w 531408"/>
                <a:gd name="connsiteY94" fmla="*/ 73227 h 607682"/>
                <a:gd name="connsiteX95" fmla="*/ 376300 w 531408"/>
                <a:gd name="connsiteY95" fmla="*/ 69370 h 607682"/>
                <a:gd name="connsiteX96" fmla="*/ 349348 w 531408"/>
                <a:gd name="connsiteY96" fmla="*/ 63672 h 607682"/>
                <a:gd name="connsiteX97" fmla="*/ 326611 w 531408"/>
                <a:gd name="connsiteY97" fmla="*/ 48858 h 607682"/>
                <a:gd name="connsiteX98" fmla="*/ 310808 w 531408"/>
                <a:gd name="connsiteY98" fmla="*/ 38690 h 607682"/>
                <a:gd name="connsiteX99" fmla="*/ 293163 w 531408"/>
                <a:gd name="connsiteY99" fmla="*/ 42021 h 607682"/>
                <a:gd name="connsiteX100" fmla="*/ 265684 w 531408"/>
                <a:gd name="connsiteY100" fmla="*/ 47105 h 607682"/>
                <a:gd name="connsiteX101" fmla="*/ 238206 w 531408"/>
                <a:gd name="connsiteY101" fmla="*/ 42021 h 607682"/>
                <a:gd name="connsiteX102" fmla="*/ 220473 w 531408"/>
                <a:gd name="connsiteY102" fmla="*/ 38690 h 607682"/>
                <a:gd name="connsiteX103" fmla="*/ 299319 w 531408"/>
                <a:gd name="connsiteY103" fmla="*/ 810 h 607682"/>
                <a:gd name="connsiteX104" fmla="*/ 318358 w 531408"/>
                <a:gd name="connsiteY104" fmla="*/ 909 h 607682"/>
                <a:gd name="connsiteX105" fmla="*/ 350841 w 531408"/>
                <a:gd name="connsiteY105" fmla="*/ 18879 h 607682"/>
                <a:gd name="connsiteX106" fmla="*/ 364097 w 531408"/>
                <a:gd name="connsiteY106" fmla="*/ 28170 h 607682"/>
                <a:gd name="connsiteX107" fmla="*/ 380426 w 531408"/>
                <a:gd name="connsiteY107" fmla="*/ 31063 h 607682"/>
                <a:gd name="connsiteX108" fmla="*/ 415717 w 531408"/>
                <a:gd name="connsiteY108" fmla="*/ 41232 h 607682"/>
                <a:gd name="connsiteX109" fmla="*/ 438630 w 531408"/>
                <a:gd name="connsiteY109" fmla="*/ 70071 h 607682"/>
                <a:gd name="connsiteX110" fmla="*/ 447497 w 531408"/>
                <a:gd name="connsiteY110" fmla="*/ 83834 h 607682"/>
                <a:gd name="connsiteX111" fmla="*/ 461280 w 531408"/>
                <a:gd name="connsiteY111" fmla="*/ 92687 h 607682"/>
                <a:gd name="connsiteX112" fmla="*/ 490163 w 531408"/>
                <a:gd name="connsiteY112" fmla="*/ 115566 h 607682"/>
                <a:gd name="connsiteX113" fmla="*/ 500347 w 531408"/>
                <a:gd name="connsiteY113" fmla="*/ 150805 h 607682"/>
                <a:gd name="connsiteX114" fmla="*/ 503244 w 531408"/>
                <a:gd name="connsiteY114" fmla="*/ 167109 h 607682"/>
                <a:gd name="connsiteX115" fmla="*/ 512461 w 531408"/>
                <a:gd name="connsiteY115" fmla="*/ 180258 h 607682"/>
                <a:gd name="connsiteX116" fmla="*/ 530458 w 531408"/>
                <a:gd name="connsiteY116" fmla="*/ 212780 h 607682"/>
                <a:gd name="connsiteX117" fmla="*/ 526332 w 531408"/>
                <a:gd name="connsiteY117" fmla="*/ 248895 h 607682"/>
                <a:gd name="connsiteX118" fmla="*/ 522821 w 531408"/>
                <a:gd name="connsiteY118" fmla="*/ 265375 h 607682"/>
                <a:gd name="connsiteX119" fmla="*/ 526332 w 531408"/>
                <a:gd name="connsiteY119" fmla="*/ 281855 h 607682"/>
                <a:gd name="connsiteX120" fmla="*/ 530546 w 531408"/>
                <a:gd name="connsiteY120" fmla="*/ 317970 h 607682"/>
                <a:gd name="connsiteX121" fmla="*/ 512461 w 531408"/>
                <a:gd name="connsiteY121" fmla="*/ 350404 h 607682"/>
                <a:gd name="connsiteX122" fmla="*/ 503244 w 531408"/>
                <a:gd name="connsiteY122" fmla="*/ 363640 h 607682"/>
                <a:gd name="connsiteX123" fmla="*/ 500347 w 531408"/>
                <a:gd name="connsiteY123" fmla="*/ 379945 h 607682"/>
                <a:gd name="connsiteX124" fmla="*/ 490163 w 531408"/>
                <a:gd name="connsiteY124" fmla="*/ 415184 h 607682"/>
                <a:gd name="connsiteX125" fmla="*/ 461280 w 531408"/>
                <a:gd name="connsiteY125" fmla="*/ 438063 h 607682"/>
                <a:gd name="connsiteX126" fmla="*/ 447497 w 531408"/>
                <a:gd name="connsiteY126" fmla="*/ 446916 h 607682"/>
                <a:gd name="connsiteX127" fmla="*/ 438630 w 531408"/>
                <a:gd name="connsiteY127" fmla="*/ 460679 h 607682"/>
                <a:gd name="connsiteX128" fmla="*/ 433275 w 531408"/>
                <a:gd name="connsiteY128" fmla="*/ 470146 h 607682"/>
                <a:gd name="connsiteX129" fmla="*/ 503507 w 531408"/>
                <a:gd name="connsiteY129" fmla="*/ 588397 h 607682"/>
                <a:gd name="connsiteX130" fmla="*/ 503507 w 531408"/>
                <a:gd name="connsiteY130" fmla="*/ 607682 h 607682"/>
                <a:gd name="connsiteX131" fmla="*/ 27862 w 531408"/>
                <a:gd name="connsiteY131" fmla="*/ 607682 h 607682"/>
                <a:gd name="connsiteX132" fmla="*/ 27862 w 531408"/>
                <a:gd name="connsiteY132" fmla="*/ 588397 h 607682"/>
                <a:gd name="connsiteX133" fmla="*/ 98094 w 531408"/>
                <a:gd name="connsiteY133" fmla="*/ 470146 h 607682"/>
                <a:gd name="connsiteX134" fmla="*/ 92739 w 531408"/>
                <a:gd name="connsiteY134" fmla="*/ 460679 h 607682"/>
                <a:gd name="connsiteX135" fmla="*/ 83872 w 531408"/>
                <a:gd name="connsiteY135" fmla="*/ 446916 h 607682"/>
                <a:gd name="connsiteX136" fmla="*/ 70089 w 531408"/>
                <a:gd name="connsiteY136" fmla="*/ 438063 h 607682"/>
                <a:gd name="connsiteX137" fmla="*/ 41206 w 531408"/>
                <a:gd name="connsiteY137" fmla="*/ 415184 h 607682"/>
                <a:gd name="connsiteX138" fmla="*/ 31023 w 531408"/>
                <a:gd name="connsiteY138" fmla="*/ 379945 h 607682"/>
                <a:gd name="connsiteX139" fmla="*/ 28125 w 531408"/>
                <a:gd name="connsiteY139" fmla="*/ 363640 h 607682"/>
                <a:gd name="connsiteX140" fmla="*/ 18908 w 531408"/>
                <a:gd name="connsiteY140" fmla="*/ 350404 h 607682"/>
                <a:gd name="connsiteX141" fmla="*/ 911 w 531408"/>
                <a:gd name="connsiteY141" fmla="*/ 317970 h 607682"/>
                <a:gd name="connsiteX142" fmla="*/ 5037 w 531408"/>
                <a:gd name="connsiteY142" fmla="*/ 281855 h 607682"/>
                <a:gd name="connsiteX143" fmla="*/ 8548 w 531408"/>
                <a:gd name="connsiteY143" fmla="*/ 265375 h 607682"/>
                <a:gd name="connsiteX144" fmla="*/ 5037 w 531408"/>
                <a:gd name="connsiteY144" fmla="*/ 248895 h 607682"/>
                <a:gd name="connsiteX145" fmla="*/ 911 w 531408"/>
                <a:gd name="connsiteY145" fmla="*/ 212780 h 607682"/>
                <a:gd name="connsiteX146" fmla="*/ 18908 w 531408"/>
                <a:gd name="connsiteY146" fmla="*/ 180258 h 607682"/>
                <a:gd name="connsiteX147" fmla="*/ 28125 w 531408"/>
                <a:gd name="connsiteY147" fmla="*/ 167109 h 607682"/>
                <a:gd name="connsiteX148" fmla="*/ 31023 w 531408"/>
                <a:gd name="connsiteY148" fmla="*/ 150805 h 607682"/>
                <a:gd name="connsiteX149" fmla="*/ 41206 w 531408"/>
                <a:gd name="connsiteY149" fmla="*/ 115566 h 607682"/>
                <a:gd name="connsiteX150" fmla="*/ 70089 w 531408"/>
                <a:gd name="connsiteY150" fmla="*/ 92687 h 607682"/>
                <a:gd name="connsiteX151" fmla="*/ 83872 w 531408"/>
                <a:gd name="connsiteY151" fmla="*/ 83834 h 607682"/>
                <a:gd name="connsiteX152" fmla="*/ 92739 w 531408"/>
                <a:gd name="connsiteY152" fmla="*/ 70071 h 607682"/>
                <a:gd name="connsiteX153" fmla="*/ 115652 w 531408"/>
                <a:gd name="connsiteY153" fmla="*/ 41232 h 607682"/>
                <a:gd name="connsiteX154" fmla="*/ 150943 w 531408"/>
                <a:gd name="connsiteY154" fmla="*/ 31063 h 607682"/>
                <a:gd name="connsiteX155" fmla="*/ 167272 w 531408"/>
                <a:gd name="connsiteY155" fmla="*/ 28170 h 607682"/>
                <a:gd name="connsiteX156" fmla="*/ 180528 w 531408"/>
                <a:gd name="connsiteY156" fmla="*/ 18879 h 607682"/>
                <a:gd name="connsiteX157" fmla="*/ 213011 w 531408"/>
                <a:gd name="connsiteY157" fmla="*/ 909 h 607682"/>
                <a:gd name="connsiteX158" fmla="*/ 249180 w 531408"/>
                <a:gd name="connsiteY158" fmla="*/ 5116 h 607682"/>
                <a:gd name="connsiteX159" fmla="*/ 265684 w 531408"/>
                <a:gd name="connsiteY159" fmla="*/ 8623 h 607682"/>
                <a:gd name="connsiteX160" fmla="*/ 282189 w 531408"/>
                <a:gd name="connsiteY160" fmla="*/ 5116 h 607682"/>
                <a:gd name="connsiteX161" fmla="*/ 299319 w 531408"/>
                <a:gd name="connsiteY161" fmla="*/ 810 h 60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531408" h="607682">
                  <a:moveTo>
                    <a:pt x="162883" y="492148"/>
                  </a:moveTo>
                  <a:cubicBezTo>
                    <a:pt x="116266" y="492148"/>
                    <a:pt x="77288" y="525283"/>
                    <a:pt x="68333" y="569200"/>
                  </a:cubicBezTo>
                  <a:lnTo>
                    <a:pt x="463036" y="569200"/>
                  </a:lnTo>
                  <a:cubicBezTo>
                    <a:pt x="454081" y="525283"/>
                    <a:pt x="415103" y="492148"/>
                    <a:pt x="368486" y="492148"/>
                  </a:cubicBezTo>
                  <a:lnTo>
                    <a:pt x="320202" y="492148"/>
                  </a:lnTo>
                  <a:cubicBezTo>
                    <a:pt x="312213" y="514589"/>
                    <a:pt x="290792" y="530630"/>
                    <a:pt x="265684" y="530630"/>
                  </a:cubicBezTo>
                  <a:cubicBezTo>
                    <a:pt x="240577" y="530630"/>
                    <a:pt x="219156" y="514589"/>
                    <a:pt x="211167" y="492148"/>
                  </a:cubicBezTo>
                  <a:close/>
                  <a:moveTo>
                    <a:pt x="246371" y="440780"/>
                  </a:moveTo>
                  <a:lnTo>
                    <a:pt x="246371" y="472951"/>
                  </a:lnTo>
                  <a:cubicBezTo>
                    <a:pt x="246371" y="483557"/>
                    <a:pt x="255062" y="492148"/>
                    <a:pt x="265684" y="492148"/>
                  </a:cubicBezTo>
                  <a:cubicBezTo>
                    <a:pt x="276307" y="492148"/>
                    <a:pt x="284998" y="483557"/>
                    <a:pt x="284998" y="472951"/>
                  </a:cubicBezTo>
                  <a:lnTo>
                    <a:pt x="284998" y="440780"/>
                  </a:lnTo>
                  <a:close/>
                  <a:moveTo>
                    <a:pt x="265649" y="286768"/>
                  </a:moveTo>
                  <a:cubicBezTo>
                    <a:pt x="255025" y="286768"/>
                    <a:pt x="246332" y="295445"/>
                    <a:pt x="246332" y="306050"/>
                  </a:cubicBezTo>
                  <a:cubicBezTo>
                    <a:pt x="246332" y="316655"/>
                    <a:pt x="255025" y="325332"/>
                    <a:pt x="265649" y="325332"/>
                  </a:cubicBezTo>
                  <a:cubicBezTo>
                    <a:pt x="276274" y="325332"/>
                    <a:pt x="284967" y="316655"/>
                    <a:pt x="284967" y="306050"/>
                  </a:cubicBezTo>
                  <a:cubicBezTo>
                    <a:pt x="284967" y="295445"/>
                    <a:pt x="276274" y="286768"/>
                    <a:pt x="265649" y="286768"/>
                  </a:cubicBezTo>
                  <a:close/>
                  <a:moveTo>
                    <a:pt x="265649" y="248292"/>
                  </a:moveTo>
                  <a:cubicBezTo>
                    <a:pt x="297523" y="248292"/>
                    <a:pt x="323513" y="274235"/>
                    <a:pt x="323513" y="306050"/>
                  </a:cubicBezTo>
                  <a:cubicBezTo>
                    <a:pt x="323513" y="337865"/>
                    <a:pt x="297523" y="363808"/>
                    <a:pt x="265649" y="363808"/>
                  </a:cubicBezTo>
                  <a:cubicBezTo>
                    <a:pt x="233776" y="363808"/>
                    <a:pt x="207786" y="337865"/>
                    <a:pt x="207786" y="306050"/>
                  </a:cubicBezTo>
                  <a:cubicBezTo>
                    <a:pt x="207786" y="274235"/>
                    <a:pt x="233776" y="248292"/>
                    <a:pt x="265649" y="248292"/>
                  </a:cubicBezTo>
                  <a:close/>
                  <a:moveTo>
                    <a:pt x="317382" y="184148"/>
                  </a:moveTo>
                  <a:lnTo>
                    <a:pt x="344612" y="211395"/>
                  </a:lnTo>
                  <a:lnTo>
                    <a:pt x="317382" y="238554"/>
                  </a:lnTo>
                  <a:lnTo>
                    <a:pt x="290065" y="211395"/>
                  </a:lnTo>
                  <a:close/>
                  <a:moveTo>
                    <a:pt x="214481" y="184148"/>
                  </a:moveTo>
                  <a:lnTo>
                    <a:pt x="241798" y="211307"/>
                  </a:lnTo>
                  <a:lnTo>
                    <a:pt x="214481" y="238554"/>
                  </a:lnTo>
                  <a:lnTo>
                    <a:pt x="187251" y="211307"/>
                  </a:lnTo>
                  <a:close/>
                  <a:moveTo>
                    <a:pt x="265684" y="132747"/>
                  </a:moveTo>
                  <a:cubicBezTo>
                    <a:pt x="198350" y="132747"/>
                    <a:pt x="143569" y="187447"/>
                    <a:pt x="143569" y="254681"/>
                  </a:cubicBezTo>
                  <a:lnTo>
                    <a:pt x="143569" y="306049"/>
                  </a:lnTo>
                  <a:cubicBezTo>
                    <a:pt x="143569" y="359170"/>
                    <a:pt x="186849" y="402298"/>
                    <a:pt x="239962" y="402298"/>
                  </a:cubicBezTo>
                  <a:lnTo>
                    <a:pt x="291407" y="402298"/>
                  </a:lnTo>
                  <a:cubicBezTo>
                    <a:pt x="344520" y="402298"/>
                    <a:pt x="387800" y="359170"/>
                    <a:pt x="387800" y="306049"/>
                  </a:cubicBezTo>
                  <a:lnTo>
                    <a:pt x="387800" y="254681"/>
                  </a:lnTo>
                  <a:cubicBezTo>
                    <a:pt x="387800" y="187447"/>
                    <a:pt x="333019" y="132747"/>
                    <a:pt x="265684" y="132747"/>
                  </a:cubicBezTo>
                  <a:close/>
                  <a:moveTo>
                    <a:pt x="220473" y="38690"/>
                  </a:moveTo>
                  <a:cubicBezTo>
                    <a:pt x="216259" y="39566"/>
                    <a:pt x="210377" y="44300"/>
                    <a:pt x="204758" y="48858"/>
                  </a:cubicBezTo>
                  <a:cubicBezTo>
                    <a:pt x="198350" y="54030"/>
                    <a:pt x="190975" y="59991"/>
                    <a:pt x="182021" y="63672"/>
                  </a:cubicBezTo>
                  <a:cubicBezTo>
                    <a:pt x="172891" y="67442"/>
                    <a:pt x="163409" y="68493"/>
                    <a:pt x="155069" y="69370"/>
                  </a:cubicBezTo>
                  <a:cubicBezTo>
                    <a:pt x="147958" y="70159"/>
                    <a:pt x="140584" y="70948"/>
                    <a:pt x="137160" y="73227"/>
                  </a:cubicBezTo>
                  <a:cubicBezTo>
                    <a:pt x="133649" y="75594"/>
                    <a:pt x="130049" y="82081"/>
                    <a:pt x="126626" y="88392"/>
                  </a:cubicBezTo>
                  <a:cubicBezTo>
                    <a:pt x="122587" y="95755"/>
                    <a:pt x="118110" y="104171"/>
                    <a:pt x="111175" y="111096"/>
                  </a:cubicBezTo>
                  <a:cubicBezTo>
                    <a:pt x="104239" y="118021"/>
                    <a:pt x="95899" y="122491"/>
                    <a:pt x="88525" y="126523"/>
                  </a:cubicBezTo>
                  <a:cubicBezTo>
                    <a:pt x="82204" y="129942"/>
                    <a:pt x="75620" y="133449"/>
                    <a:pt x="73249" y="136955"/>
                  </a:cubicBezTo>
                  <a:cubicBezTo>
                    <a:pt x="70967" y="140461"/>
                    <a:pt x="70177" y="147825"/>
                    <a:pt x="69387" y="154925"/>
                  </a:cubicBezTo>
                  <a:cubicBezTo>
                    <a:pt x="68509" y="163252"/>
                    <a:pt x="67543" y="172720"/>
                    <a:pt x="63680" y="181836"/>
                  </a:cubicBezTo>
                  <a:cubicBezTo>
                    <a:pt x="59993" y="190778"/>
                    <a:pt x="54111" y="198053"/>
                    <a:pt x="48844" y="204540"/>
                  </a:cubicBezTo>
                  <a:cubicBezTo>
                    <a:pt x="44279" y="210150"/>
                    <a:pt x="39538" y="216023"/>
                    <a:pt x="38660" y="220231"/>
                  </a:cubicBezTo>
                  <a:cubicBezTo>
                    <a:pt x="37958" y="224175"/>
                    <a:pt x="39977" y="231188"/>
                    <a:pt x="41996" y="237938"/>
                  </a:cubicBezTo>
                  <a:cubicBezTo>
                    <a:pt x="44454" y="246090"/>
                    <a:pt x="47176" y="255382"/>
                    <a:pt x="47176" y="265375"/>
                  </a:cubicBezTo>
                  <a:cubicBezTo>
                    <a:pt x="47176" y="275368"/>
                    <a:pt x="44454" y="284572"/>
                    <a:pt x="41996" y="292725"/>
                  </a:cubicBezTo>
                  <a:cubicBezTo>
                    <a:pt x="39977" y="299562"/>
                    <a:pt x="37958" y="306575"/>
                    <a:pt x="38660" y="310432"/>
                  </a:cubicBezTo>
                  <a:cubicBezTo>
                    <a:pt x="39538" y="314727"/>
                    <a:pt x="44279" y="320512"/>
                    <a:pt x="48844" y="326210"/>
                  </a:cubicBezTo>
                  <a:cubicBezTo>
                    <a:pt x="54111" y="332609"/>
                    <a:pt x="59993" y="339973"/>
                    <a:pt x="63680" y="348914"/>
                  </a:cubicBezTo>
                  <a:cubicBezTo>
                    <a:pt x="67543" y="357943"/>
                    <a:pt x="68509" y="367410"/>
                    <a:pt x="69387" y="375825"/>
                  </a:cubicBezTo>
                  <a:cubicBezTo>
                    <a:pt x="70177" y="382925"/>
                    <a:pt x="70967" y="390289"/>
                    <a:pt x="73249" y="393707"/>
                  </a:cubicBezTo>
                  <a:cubicBezTo>
                    <a:pt x="75620" y="397214"/>
                    <a:pt x="82204" y="400808"/>
                    <a:pt x="88525" y="404226"/>
                  </a:cubicBezTo>
                  <a:cubicBezTo>
                    <a:pt x="95899" y="408171"/>
                    <a:pt x="104239" y="412729"/>
                    <a:pt x="111175" y="419654"/>
                  </a:cubicBezTo>
                  <a:cubicBezTo>
                    <a:pt x="118110" y="426579"/>
                    <a:pt x="122587" y="434907"/>
                    <a:pt x="126626" y="442270"/>
                  </a:cubicBezTo>
                  <a:cubicBezTo>
                    <a:pt x="129610" y="447793"/>
                    <a:pt x="132683" y="453491"/>
                    <a:pt x="135756" y="456383"/>
                  </a:cubicBezTo>
                  <a:cubicBezTo>
                    <a:pt x="144535" y="454630"/>
                    <a:pt x="153577" y="453666"/>
                    <a:pt x="162883" y="453666"/>
                  </a:cubicBezTo>
                  <a:lnTo>
                    <a:pt x="207831" y="453666"/>
                  </a:lnTo>
                  <a:lnTo>
                    <a:pt x="207831" y="436923"/>
                  </a:lnTo>
                  <a:cubicBezTo>
                    <a:pt x="148836" y="422547"/>
                    <a:pt x="105029" y="369338"/>
                    <a:pt x="105029" y="306049"/>
                  </a:cubicBezTo>
                  <a:lnTo>
                    <a:pt x="105029" y="254681"/>
                  </a:lnTo>
                  <a:cubicBezTo>
                    <a:pt x="105029" y="166233"/>
                    <a:pt x="177105" y="94265"/>
                    <a:pt x="265684" y="94265"/>
                  </a:cubicBezTo>
                  <a:cubicBezTo>
                    <a:pt x="354264" y="94265"/>
                    <a:pt x="426340" y="166233"/>
                    <a:pt x="426340" y="254681"/>
                  </a:cubicBezTo>
                  <a:lnTo>
                    <a:pt x="426340" y="306049"/>
                  </a:lnTo>
                  <a:cubicBezTo>
                    <a:pt x="426340" y="369338"/>
                    <a:pt x="382533" y="422547"/>
                    <a:pt x="323538" y="436923"/>
                  </a:cubicBezTo>
                  <a:lnTo>
                    <a:pt x="323538" y="453666"/>
                  </a:lnTo>
                  <a:lnTo>
                    <a:pt x="368486" y="453666"/>
                  </a:lnTo>
                  <a:cubicBezTo>
                    <a:pt x="377792" y="453666"/>
                    <a:pt x="386834" y="454630"/>
                    <a:pt x="395613" y="456383"/>
                  </a:cubicBezTo>
                  <a:cubicBezTo>
                    <a:pt x="398686" y="453491"/>
                    <a:pt x="401759" y="447793"/>
                    <a:pt x="404744" y="442270"/>
                  </a:cubicBezTo>
                  <a:cubicBezTo>
                    <a:pt x="408782" y="434907"/>
                    <a:pt x="413259" y="426579"/>
                    <a:pt x="420194" y="419654"/>
                  </a:cubicBezTo>
                  <a:cubicBezTo>
                    <a:pt x="427130" y="412729"/>
                    <a:pt x="435470" y="408171"/>
                    <a:pt x="442844" y="404226"/>
                  </a:cubicBezTo>
                  <a:cubicBezTo>
                    <a:pt x="449165" y="400808"/>
                    <a:pt x="455749" y="397214"/>
                    <a:pt x="458120" y="393707"/>
                  </a:cubicBezTo>
                  <a:cubicBezTo>
                    <a:pt x="460402" y="390289"/>
                    <a:pt x="461192" y="382925"/>
                    <a:pt x="461982" y="375825"/>
                  </a:cubicBezTo>
                  <a:cubicBezTo>
                    <a:pt x="462860" y="367410"/>
                    <a:pt x="463826" y="357943"/>
                    <a:pt x="467689" y="348914"/>
                  </a:cubicBezTo>
                  <a:cubicBezTo>
                    <a:pt x="471376" y="339973"/>
                    <a:pt x="477258" y="332609"/>
                    <a:pt x="482525" y="326210"/>
                  </a:cubicBezTo>
                  <a:cubicBezTo>
                    <a:pt x="487090" y="320512"/>
                    <a:pt x="491831" y="314727"/>
                    <a:pt x="492709" y="310432"/>
                  </a:cubicBezTo>
                  <a:cubicBezTo>
                    <a:pt x="493411" y="306575"/>
                    <a:pt x="491392" y="299562"/>
                    <a:pt x="489373" y="292725"/>
                  </a:cubicBezTo>
                  <a:cubicBezTo>
                    <a:pt x="486915" y="284572"/>
                    <a:pt x="484193" y="275368"/>
                    <a:pt x="484193" y="265375"/>
                  </a:cubicBezTo>
                  <a:cubicBezTo>
                    <a:pt x="484193" y="255382"/>
                    <a:pt x="486915" y="246090"/>
                    <a:pt x="489373" y="237938"/>
                  </a:cubicBezTo>
                  <a:cubicBezTo>
                    <a:pt x="491392" y="231188"/>
                    <a:pt x="493411" y="224175"/>
                    <a:pt x="492709" y="220231"/>
                  </a:cubicBezTo>
                  <a:cubicBezTo>
                    <a:pt x="491831" y="216023"/>
                    <a:pt x="487090" y="210150"/>
                    <a:pt x="482525" y="204540"/>
                  </a:cubicBezTo>
                  <a:cubicBezTo>
                    <a:pt x="477258" y="198053"/>
                    <a:pt x="471376" y="190778"/>
                    <a:pt x="467601" y="181836"/>
                  </a:cubicBezTo>
                  <a:cubicBezTo>
                    <a:pt x="463826" y="172720"/>
                    <a:pt x="462860" y="163252"/>
                    <a:pt x="461982" y="154925"/>
                  </a:cubicBezTo>
                  <a:cubicBezTo>
                    <a:pt x="461192" y="147825"/>
                    <a:pt x="460402" y="140461"/>
                    <a:pt x="458120" y="136955"/>
                  </a:cubicBezTo>
                  <a:cubicBezTo>
                    <a:pt x="455749" y="133449"/>
                    <a:pt x="449165" y="129942"/>
                    <a:pt x="442844" y="126523"/>
                  </a:cubicBezTo>
                  <a:cubicBezTo>
                    <a:pt x="435470" y="122491"/>
                    <a:pt x="427130" y="118021"/>
                    <a:pt x="420194" y="111096"/>
                  </a:cubicBezTo>
                  <a:cubicBezTo>
                    <a:pt x="413259" y="104171"/>
                    <a:pt x="408782" y="95755"/>
                    <a:pt x="404744" y="88392"/>
                  </a:cubicBezTo>
                  <a:cubicBezTo>
                    <a:pt x="401320" y="82081"/>
                    <a:pt x="397720" y="75594"/>
                    <a:pt x="394209" y="73227"/>
                  </a:cubicBezTo>
                  <a:cubicBezTo>
                    <a:pt x="390785" y="70948"/>
                    <a:pt x="383411" y="70159"/>
                    <a:pt x="376300" y="69370"/>
                  </a:cubicBezTo>
                  <a:cubicBezTo>
                    <a:pt x="367960" y="68493"/>
                    <a:pt x="358391" y="67442"/>
                    <a:pt x="349348" y="63672"/>
                  </a:cubicBezTo>
                  <a:cubicBezTo>
                    <a:pt x="340394" y="59991"/>
                    <a:pt x="333019" y="54030"/>
                    <a:pt x="326611" y="48858"/>
                  </a:cubicBezTo>
                  <a:cubicBezTo>
                    <a:pt x="320992" y="44300"/>
                    <a:pt x="315110" y="39566"/>
                    <a:pt x="310808" y="38690"/>
                  </a:cubicBezTo>
                  <a:cubicBezTo>
                    <a:pt x="306946" y="37901"/>
                    <a:pt x="299923" y="40004"/>
                    <a:pt x="293163" y="42021"/>
                  </a:cubicBezTo>
                  <a:cubicBezTo>
                    <a:pt x="284998" y="44387"/>
                    <a:pt x="275692" y="47105"/>
                    <a:pt x="265684" y="47105"/>
                  </a:cubicBezTo>
                  <a:cubicBezTo>
                    <a:pt x="255676" y="47105"/>
                    <a:pt x="246371" y="44387"/>
                    <a:pt x="238206" y="42021"/>
                  </a:cubicBezTo>
                  <a:cubicBezTo>
                    <a:pt x="231446" y="40004"/>
                    <a:pt x="224423" y="37901"/>
                    <a:pt x="220473" y="38690"/>
                  </a:cubicBezTo>
                  <a:close/>
                  <a:moveTo>
                    <a:pt x="299319" y="810"/>
                  </a:moveTo>
                  <a:cubicBezTo>
                    <a:pt x="305366" y="-165"/>
                    <a:pt x="311730" y="-406"/>
                    <a:pt x="318358" y="909"/>
                  </a:cubicBezTo>
                  <a:cubicBezTo>
                    <a:pt x="331966" y="3626"/>
                    <a:pt x="342062" y="11778"/>
                    <a:pt x="350841" y="18879"/>
                  </a:cubicBezTo>
                  <a:cubicBezTo>
                    <a:pt x="355757" y="22823"/>
                    <a:pt x="360322" y="26593"/>
                    <a:pt x="364097" y="28170"/>
                  </a:cubicBezTo>
                  <a:cubicBezTo>
                    <a:pt x="368047" y="29748"/>
                    <a:pt x="374017" y="30450"/>
                    <a:pt x="380426" y="31063"/>
                  </a:cubicBezTo>
                  <a:cubicBezTo>
                    <a:pt x="391575" y="32290"/>
                    <a:pt x="404305" y="33605"/>
                    <a:pt x="415717" y="41232"/>
                  </a:cubicBezTo>
                  <a:cubicBezTo>
                    <a:pt x="427130" y="48858"/>
                    <a:pt x="433275" y="60166"/>
                    <a:pt x="438630" y="70071"/>
                  </a:cubicBezTo>
                  <a:cubicBezTo>
                    <a:pt x="441615" y="75594"/>
                    <a:pt x="444512" y="80853"/>
                    <a:pt x="447497" y="83834"/>
                  </a:cubicBezTo>
                  <a:cubicBezTo>
                    <a:pt x="450482" y="86814"/>
                    <a:pt x="455662" y="89619"/>
                    <a:pt x="461280" y="92687"/>
                  </a:cubicBezTo>
                  <a:cubicBezTo>
                    <a:pt x="471200" y="98034"/>
                    <a:pt x="482525" y="104171"/>
                    <a:pt x="490163" y="115566"/>
                  </a:cubicBezTo>
                  <a:cubicBezTo>
                    <a:pt x="497713" y="126874"/>
                    <a:pt x="499117" y="139585"/>
                    <a:pt x="500347" y="150805"/>
                  </a:cubicBezTo>
                  <a:cubicBezTo>
                    <a:pt x="500961" y="157116"/>
                    <a:pt x="501663" y="163165"/>
                    <a:pt x="503244" y="167109"/>
                  </a:cubicBezTo>
                  <a:cubicBezTo>
                    <a:pt x="504824" y="170879"/>
                    <a:pt x="508599" y="175437"/>
                    <a:pt x="512461" y="180258"/>
                  </a:cubicBezTo>
                  <a:cubicBezTo>
                    <a:pt x="519660" y="189112"/>
                    <a:pt x="527825" y="199105"/>
                    <a:pt x="530458" y="212780"/>
                  </a:cubicBezTo>
                  <a:cubicBezTo>
                    <a:pt x="533092" y="226016"/>
                    <a:pt x="529493" y="238113"/>
                    <a:pt x="526332" y="248895"/>
                  </a:cubicBezTo>
                  <a:cubicBezTo>
                    <a:pt x="524489" y="255031"/>
                    <a:pt x="522821" y="260904"/>
                    <a:pt x="522821" y="265375"/>
                  </a:cubicBezTo>
                  <a:cubicBezTo>
                    <a:pt x="522821" y="269758"/>
                    <a:pt x="524489" y="275631"/>
                    <a:pt x="526332" y="281855"/>
                  </a:cubicBezTo>
                  <a:cubicBezTo>
                    <a:pt x="529493" y="292549"/>
                    <a:pt x="533092" y="304734"/>
                    <a:pt x="530546" y="317970"/>
                  </a:cubicBezTo>
                  <a:cubicBezTo>
                    <a:pt x="527825" y="331557"/>
                    <a:pt x="519660" y="341550"/>
                    <a:pt x="512461" y="350404"/>
                  </a:cubicBezTo>
                  <a:cubicBezTo>
                    <a:pt x="508599" y="355313"/>
                    <a:pt x="504824" y="359871"/>
                    <a:pt x="503244" y="363640"/>
                  </a:cubicBezTo>
                  <a:cubicBezTo>
                    <a:pt x="501663" y="367585"/>
                    <a:pt x="500961" y="373546"/>
                    <a:pt x="500347" y="379945"/>
                  </a:cubicBezTo>
                  <a:cubicBezTo>
                    <a:pt x="499117" y="391078"/>
                    <a:pt x="497801" y="403788"/>
                    <a:pt x="490163" y="415184"/>
                  </a:cubicBezTo>
                  <a:cubicBezTo>
                    <a:pt x="482525" y="426579"/>
                    <a:pt x="471200" y="432628"/>
                    <a:pt x="461280" y="438063"/>
                  </a:cubicBezTo>
                  <a:cubicBezTo>
                    <a:pt x="455749" y="441043"/>
                    <a:pt x="450482" y="443936"/>
                    <a:pt x="447497" y="446916"/>
                  </a:cubicBezTo>
                  <a:cubicBezTo>
                    <a:pt x="444512" y="449809"/>
                    <a:pt x="441703" y="455068"/>
                    <a:pt x="438630" y="460679"/>
                  </a:cubicBezTo>
                  <a:cubicBezTo>
                    <a:pt x="436962" y="463747"/>
                    <a:pt x="435207" y="466990"/>
                    <a:pt x="433275" y="470146"/>
                  </a:cubicBezTo>
                  <a:cubicBezTo>
                    <a:pt x="475063" y="493112"/>
                    <a:pt x="503507" y="537555"/>
                    <a:pt x="503507" y="588397"/>
                  </a:cubicBezTo>
                  <a:lnTo>
                    <a:pt x="503507" y="607682"/>
                  </a:lnTo>
                  <a:lnTo>
                    <a:pt x="27862" y="607682"/>
                  </a:lnTo>
                  <a:lnTo>
                    <a:pt x="27862" y="588397"/>
                  </a:lnTo>
                  <a:cubicBezTo>
                    <a:pt x="27862" y="537555"/>
                    <a:pt x="56306" y="493112"/>
                    <a:pt x="98094" y="470146"/>
                  </a:cubicBezTo>
                  <a:cubicBezTo>
                    <a:pt x="96162" y="466990"/>
                    <a:pt x="94407" y="463747"/>
                    <a:pt x="92739" y="460679"/>
                  </a:cubicBezTo>
                  <a:cubicBezTo>
                    <a:pt x="89754" y="455068"/>
                    <a:pt x="86857" y="449809"/>
                    <a:pt x="83872" y="446916"/>
                  </a:cubicBezTo>
                  <a:cubicBezTo>
                    <a:pt x="80887" y="443936"/>
                    <a:pt x="75707" y="441043"/>
                    <a:pt x="70089" y="438063"/>
                  </a:cubicBezTo>
                  <a:cubicBezTo>
                    <a:pt x="60169" y="432628"/>
                    <a:pt x="48844" y="426579"/>
                    <a:pt x="41206" y="415184"/>
                  </a:cubicBezTo>
                  <a:cubicBezTo>
                    <a:pt x="33656" y="403788"/>
                    <a:pt x="32252" y="391078"/>
                    <a:pt x="31023" y="379945"/>
                  </a:cubicBezTo>
                  <a:cubicBezTo>
                    <a:pt x="30408" y="373546"/>
                    <a:pt x="29706" y="367585"/>
                    <a:pt x="28125" y="363640"/>
                  </a:cubicBezTo>
                  <a:cubicBezTo>
                    <a:pt x="26545" y="359871"/>
                    <a:pt x="22770" y="355225"/>
                    <a:pt x="18908" y="350404"/>
                  </a:cubicBezTo>
                  <a:cubicBezTo>
                    <a:pt x="11709" y="341550"/>
                    <a:pt x="3544" y="331557"/>
                    <a:pt x="911" y="317970"/>
                  </a:cubicBezTo>
                  <a:cubicBezTo>
                    <a:pt x="-1723" y="304734"/>
                    <a:pt x="1876" y="292549"/>
                    <a:pt x="5037" y="281855"/>
                  </a:cubicBezTo>
                  <a:cubicBezTo>
                    <a:pt x="6880" y="275631"/>
                    <a:pt x="8548" y="269758"/>
                    <a:pt x="8548" y="265375"/>
                  </a:cubicBezTo>
                  <a:cubicBezTo>
                    <a:pt x="8548" y="260904"/>
                    <a:pt x="6880" y="255031"/>
                    <a:pt x="5037" y="248895"/>
                  </a:cubicBezTo>
                  <a:cubicBezTo>
                    <a:pt x="1876" y="238113"/>
                    <a:pt x="-1723" y="226016"/>
                    <a:pt x="911" y="212780"/>
                  </a:cubicBezTo>
                  <a:cubicBezTo>
                    <a:pt x="3544" y="199105"/>
                    <a:pt x="11709" y="189112"/>
                    <a:pt x="18908" y="180258"/>
                  </a:cubicBezTo>
                  <a:cubicBezTo>
                    <a:pt x="22770" y="175437"/>
                    <a:pt x="26545" y="170879"/>
                    <a:pt x="28125" y="167109"/>
                  </a:cubicBezTo>
                  <a:cubicBezTo>
                    <a:pt x="29706" y="163165"/>
                    <a:pt x="30408" y="157116"/>
                    <a:pt x="31023" y="150805"/>
                  </a:cubicBezTo>
                  <a:cubicBezTo>
                    <a:pt x="32252" y="139585"/>
                    <a:pt x="33568" y="126962"/>
                    <a:pt x="41206" y="115566"/>
                  </a:cubicBezTo>
                  <a:cubicBezTo>
                    <a:pt x="48844" y="104171"/>
                    <a:pt x="60169" y="98034"/>
                    <a:pt x="70089" y="92687"/>
                  </a:cubicBezTo>
                  <a:cubicBezTo>
                    <a:pt x="75620" y="89619"/>
                    <a:pt x="80887" y="86814"/>
                    <a:pt x="83872" y="83834"/>
                  </a:cubicBezTo>
                  <a:cubicBezTo>
                    <a:pt x="86857" y="80853"/>
                    <a:pt x="89754" y="75594"/>
                    <a:pt x="92739" y="70071"/>
                  </a:cubicBezTo>
                  <a:cubicBezTo>
                    <a:pt x="98094" y="60166"/>
                    <a:pt x="104239" y="48858"/>
                    <a:pt x="115652" y="41232"/>
                  </a:cubicBezTo>
                  <a:cubicBezTo>
                    <a:pt x="127064" y="33605"/>
                    <a:pt x="139706" y="32290"/>
                    <a:pt x="150943" y="31063"/>
                  </a:cubicBezTo>
                  <a:cubicBezTo>
                    <a:pt x="157352" y="30450"/>
                    <a:pt x="163322" y="29748"/>
                    <a:pt x="167272" y="28170"/>
                  </a:cubicBezTo>
                  <a:cubicBezTo>
                    <a:pt x="171047" y="26593"/>
                    <a:pt x="175612" y="22823"/>
                    <a:pt x="180528" y="18879"/>
                  </a:cubicBezTo>
                  <a:cubicBezTo>
                    <a:pt x="189307" y="11778"/>
                    <a:pt x="199403" y="3626"/>
                    <a:pt x="213011" y="909"/>
                  </a:cubicBezTo>
                  <a:cubicBezTo>
                    <a:pt x="226267" y="-1633"/>
                    <a:pt x="238470" y="1873"/>
                    <a:pt x="249180" y="5116"/>
                  </a:cubicBezTo>
                  <a:cubicBezTo>
                    <a:pt x="255413" y="6869"/>
                    <a:pt x="261207" y="8623"/>
                    <a:pt x="265684" y="8623"/>
                  </a:cubicBezTo>
                  <a:cubicBezTo>
                    <a:pt x="270162" y="8623"/>
                    <a:pt x="275956" y="6957"/>
                    <a:pt x="282189" y="5116"/>
                  </a:cubicBezTo>
                  <a:cubicBezTo>
                    <a:pt x="287544" y="3495"/>
                    <a:pt x="293272" y="1785"/>
                    <a:pt x="299319" y="8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doll_351034"/>
            <p:cNvSpPr>
              <a:spLocks noChangeAspect="1"/>
            </p:cNvSpPr>
            <p:nvPr/>
          </p:nvSpPr>
          <p:spPr bwMode="auto">
            <a:xfrm>
              <a:off x="9092429" y="2709878"/>
              <a:ext cx="448505" cy="609685"/>
            </a:xfrm>
            <a:custGeom>
              <a:avLst/>
              <a:gdLst>
                <a:gd name="connsiteX0" fmla="*/ 250441 w 446326"/>
                <a:gd name="connsiteY0" fmla="*/ 491545 h 606722"/>
                <a:gd name="connsiteX1" fmla="*/ 250441 w 446326"/>
                <a:gd name="connsiteY1" fmla="*/ 568330 h 606722"/>
                <a:gd name="connsiteX2" fmla="*/ 264058 w 446326"/>
                <a:gd name="connsiteY2" fmla="*/ 581927 h 606722"/>
                <a:gd name="connsiteX3" fmla="*/ 277674 w 446326"/>
                <a:gd name="connsiteY3" fmla="*/ 568330 h 606722"/>
                <a:gd name="connsiteX4" fmla="*/ 277674 w 446326"/>
                <a:gd name="connsiteY4" fmla="*/ 491545 h 606722"/>
                <a:gd name="connsiteX5" fmla="*/ 168563 w 446326"/>
                <a:gd name="connsiteY5" fmla="*/ 491545 h 606722"/>
                <a:gd name="connsiteX6" fmla="*/ 168563 w 446326"/>
                <a:gd name="connsiteY6" fmla="*/ 568330 h 606722"/>
                <a:gd name="connsiteX7" fmla="*/ 182268 w 446326"/>
                <a:gd name="connsiteY7" fmla="*/ 581927 h 606722"/>
                <a:gd name="connsiteX8" fmla="*/ 195885 w 446326"/>
                <a:gd name="connsiteY8" fmla="*/ 568330 h 606722"/>
                <a:gd name="connsiteX9" fmla="*/ 195885 w 446326"/>
                <a:gd name="connsiteY9" fmla="*/ 491545 h 606722"/>
                <a:gd name="connsiteX10" fmla="*/ 223083 w 446326"/>
                <a:gd name="connsiteY10" fmla="*/ 399118 h 606722"/>
                <a:gd name="connsiteX11" fmla="*/ 223172 w 446326"/>
                <a:gd name="connsiteY11" fmla="*/ 399118 h 606722"/>
                <a:gd name="connsiteX12" fmla="*/ 235547 w 446326"/>
                <a:gd name="connsiteY12" fmla="*/ 411555 h 606722"/>
                <a:gd name="connsiteX13" fmla="*/ 235547 w 446326"/>
                <a:gd name="connsiteY13" fmla="*/ 411821 h 606722"/>
                <a:gd name="connsiteX14" fmla="*/ 223083 w 446326"/>
                <a:gd name="connsiteY14" fmla="*/ 424169 h 606722"/>
                <a:gd name="connsiteX15" fmla="*/ 210708 w 446326"/>
                <a:gd name="connsiteY15" fmla="*/ 411732 h 606722"/>
                <a:gd name="connsiteX16" fmla="*/ 210708 w 446326"/>
                <a:gd name="connsiteY16" fmla="*/ 411466 h 606722"/>
                <a:gd name="connsiteX17" fmla="*/ 223083 w 446326"/>
                <a:gd name="connsiteY17" fmla="*/ 399118 h 606722"/>
                <a:gd name="connsiteX18" fmla="*/ 322352 w 446326"/>
                <a:gd name="connsiteY18" fmla="*/ 316558 h 606722"/>
                <a:gd name="connsiteX19" fmla="*/ 322352 w 446326"/>
                <a:gd name="connsiteY19" fmla="*/ 356195 h 606722"/>
                <a:gd name="connsiteX20" fmla="*/ 370589 w 446326"/>
                <a:gd name="connsiteY20" fmla="*/ 404363 h 606722"/>
                <a:gd name="connsiteX21" fmla="*/ 390435 w 446326"/>
                <a:gd name="connsiteY21" fmla="*/ 404363 h 606722"/>
                <a:gd name="connsiteX22" fmla="*/ 394529 w 446326"/>
                <a:gd name="connsiteY22" fmla="*/ 394409 h 606722"/>
                <a:gd name="connsiteX23" fmla="*/ 390435 w 446326"/>
                <a:gd name="connsiteY23" fmla="*/ 384456 h 606722"/>
                <a:gd name="connsiteX24" fmla="*/ 123974 w 446326"/>
                <a:gd name="connsiteY24" fmla="*/ 316558 h 606722"/>
                <a:gd name="connsiteX25" fmla="*/ 55891 w 446326"/>
                <a:gd name="connsiteY25" fmla="*/ 384456 h 606722"/>
                <a:gd name="connsiteX26" fmla="*/ 51797 w 446326"/>
                <a:gd name="connsiteY26" fmla="*/ 394409 h 606722"/>
                <a:gd name="connsiteX27" fmla="*/ 55891 w 446326"/>
                <a:gd name="connsiteY27" fmla="*/ 404363 h 606722"/>
                <a:gd name="connsiteX28" fmla="*/ 75737 w 446326"/>
                <a:gd name="connsiteY28" fmla="*/ 404363 h 606722"/>
                <a:gd name="connsiteX29" fmla="*/ 123974 w 446326"/>
                <a:gd name="connsiteY29" fmla="*/ 356195 h 606722"/>
                <a:gd name="connsiteX30" fmla="*/ 194105 w 446326"/>
                <a:gd name="connsiteY30" fmla="*/ 305538 h 606722"/>
                <a:gd name="connsiteX31" fmla="*/ 223118 w 446326"/>
                <a:gd name="connsiteY31" fmla="*/ 321091 h 606722"/>
                <a:gd name="connsiteX32" fmla="*/ 252132 w 446326"/>
                <a:gd name="connsiteY32" fmla="*/ 305538 h 606722"/>
                <a:gd name="connsiteX33" fmla="*/ 223118 w 446326"/>
                <a:gd name="connsiteY33" fmla="*/ 308738 h 606722"/>
                <a:gd name="connsiteX34" fmla="*/ 194105 w 446326"/>
                <a:gd name="connsiteY34" fmla="*/ 305538 h 606722"/>
                <a:gd name="connsiteX35" fmla="*/ 148716 w 446326"/>
                <a:gd name="connsiteY35" fmla="*/ 299051 h 606722"/>
                <a:gd name="connsiteX36" fmla="*/ 148716 w 446326"/>
                <a:gd name="connsiteY36" fmla="*/ 466750 h 606722"/>
                <a:gd name="connsiteX37" fmla="*/ 297521 w 446326"/>
                <a:gd name="connsiteY37" fmla="*/ 466750 h 606722"/>
                <a:gd name="connsiteX38" fmla="*/ 297521 w 446326"/>
                <a:gd name="connsiteY38" fmla="*/ 425958 h 606722"/>
                <a:gd name="connsiteX39" fmla="*/ 297521 w 446326"/>
                <a:gd name="connsiteY39" fmla="*/ 299051 h 606722"/>
                <a:gd name="connsiteX40" fmla="*/ 281412 w 446326"/>
                <a:gd name="connsiteY40" fmla="*/ 299051 h 606722"/>
                <a:gd name="connsiteX41" fmla="*/ 235578 w 446326"/>
                <a:gd name="connsiteY41" fmla="*/ 344553 h 606722"/>
                <a:gd name="connsiteX42" fmla="*/ 235578 w 446326"/>
                <a:gd name="connsiteY42" fmla="*/ 371481 h 606722"/>
                <a:gd name="connsiteX43" fmla="*/ 223118 w 446326"/>
                <a:gd name="connsiteY43" fmla="*/ 383834 h 606722"/>
                <a:gd name="connsiteX44" fmla="*/ 210748 w 446326"/>
                <a:gd name="connsiteY44" fmla="*/ 371481 h 606722"/>
                <a:gd name="connsiteX45" fmla="*/ 210748 w 446326"/>
                <a:gd name="connsiteY45" fmla="*/ 344553 h 606722"/>
                <a:gd name="connsiteX46" fmla="*/ 164914 w 446326"/>
                <a:gd name="connsiteY46" fmla="*/ 299051 h 606722"/>
                <a:gd name="connsiteX47" fmla="*/ 207523 w 446326"/>
                <a:gd name="connsiteY47" fmla="*/ 234361 h 606722"/>
                <a:gd name="connsiteX48" fmla="*/ 223102 w 446326"/>
                <a:gd name="connsiteY48" fmla="*/ 239422 h 606722"/>
                <a:gd name="connsiteX49" fmla="*/ 238592 w 446326"/>
                <a:gd name="connsiteY49" fmla="*/ 234361 h 606722"/>
                <a:gd name="connsiteX50" fmla="*/ 256129 w 446326"/>
                <a:gd name="connsiteY50" fmla="*/ 235338 h 606722"/>
                <a:gd name="connsiteX51" fmla="*/ 255150 w 446326"/>
                <a:gd name="connsiteY51" fmla="*/ 252831 h 606722"/>
                <a:gd name="connsiteX52" fmla="*/ 223102 w 446326"/>
                <a:gd name="connsiteY52" fmla="*/ 264197 h 606722"/>
                <a:gd name="connsiteX53" fmla="*/ 190965 w 446326"/>
                <a:gd name="connsiteY53" fmla="*/ 252831 h 606722"/>
                <a:gd name="connsiteX54" fmla="*/ 189986 w 446326"/>
                <a:gd name="connsiteY54" fmla="*/ 235338 h 606722"/>
                <a:gd name="connsiteX55" fmla="*/ 207523 w 446326"/>
                <a:gd name="connsiteY55" fmla="*/ 234361 h 606722"/>
                <a:gd name="connsiteX56" fmla="*/ 223119 w 446326"/>
                <a:gd name="connsiteY56" fmla="*/ 178112 h 606722"/>
                <a:gd name="connsiteX57" fmla="*/ 211820 w 446326"/>
                <a:gd name="connsiteY57" fmla="*/ 189477 h 606722"/>
                <a:gd name="connsiteX58" fmla="*/ 223119 w 446326"/>
                <a:gd name="connsiteY58" fmla="*/ 200754 h 606722"/>
                <a:gd name="connsiteX59" fmla="*/ 234506 w 446326"/>
                <a:gd name="connsiteY59" fmla="*/ 189477 h 606722"/>
                <a:gd name="connsiteX60" fmla="*/ 223119 w 446326"/>
                <a:gd name="connsiteY60" fmla="*/ 178112 h 606722"/>
                <a:gd name="connsiteX61" fmla="*/ 223119 w 446326"/>
                <a:gd name="connsiteY61" fmla="*/ 153339 h 606722"/>
                <a:gd name="connsiteX62" fmla="*/ 259328 w 446326"/>
                <a:gd name="connsiteY62" fmla="*/ 189477 h 606722"/>
                <a:gd name="connsiteX63" fmla="*/ 223119 w 446326"/>
                <a:gd name="connsiteY63" fmla="*/ 225527 h 606722"/>
                <a:gd name="connsiteX64" fmla="*/ 186998 w 446326"/>
                <a:gd name="connsiteY64" fmla="*/ 189477 h 606722"/>
                <a:gd name="connsiteX65" fmla="*/ 223119 w 446326"/>
                <a:gd name="connsiteY65" fmla="*/ 153339 h 606722"/>
                <a:gd name="connsiteX66" fmla="*/ 280639 w 446326"/>
                <a:gd name="connsiteY66" fmla="*/ 138802 h 606722"/>
                <a:gd name="connsiteX67" fmla="*/ 299833 w 446326"/>
                <a:gd name="connsiteY67" fmla="*/ 157961 h 606722"/>
                <a:gd name="connsiteX68" fmla="*/ 280639 w 446326"/>
                <a:gd name="connsiteY68" fmla="*/ 177120 h 606722"/>
                <a:gd name="connsiteX69" fmla="*/ 261445 w 446326"/>
                <a:gd name="connsiteY69" fmla="*/ 157961 h 606722"/>
                <a:gd name="connsiteX70" fmla="*/ 280639 w 446326"/>
                <a:gd name="connsiteY70" fmla="*/ 138802 h 606722"/>
                <a:gd name="connsiteX71" fmla="*/ 164594 w 446326"/>
                <a:gd name="connsiteY71" fmla="*/ 138802 h 606722"/>
                <a:gd name="connsiteX72" fmla="*/ 183753 w 446326"/>
                <a:gd name="connsiteY72" fmla="*/ 157961 h 606722"/>
                <a:gd name="connsiteX73" fmla="*/ 164594 w 446326"/>
                <a:gd name="connsiteY73" fmla="*/ 177120 h 606722"/>
                <a:gd name="connsiteX74" fmla="*/ 145435 w 446326"/>
                <a:gd name="connsiteY74" fmla="*/ 157961 h 606722"/>
                <a:gd name="connsiteX75" fmla="*/ 164594 w 446326"/>
                <a:gd name="connsiteY75" fmla="*/ 138802 h 606722"/>
                <a:gd name="connsiteX76" fmla="*/ 132251 w 446326"/>
                <a:gd name="connsiteY76" fmla="*/ 119443 h 606722"/>
                <a:gd name="connsiteX77" fmla="*/ 115698 w 446326"/>
                <a:gd name="connsiteY77" fmla="*/ 176675 h 606722"/>
                <a:gd name="connsiteX78" fmla="*/ 223118 w 446326"/>
                <a:gd name="connsiteY78" fmla="*/ 283943 h 606722"/>
                <a:gd name="connsiteX79" fmla="*/ 330628 w 446326"/>
                <a:gd name="connsiteY79" fmla="*/ 176675 h 606722"/>
                <a:gd name="connsiteX80" fmla="*/ 314075 w 446326"/>
                <a:gd name="connsiteY80" fmla="*/ 119443 h 606722"/>
                <a:gd name="connsiteX81" fmla="*/ 331162 w 446326"/>
                <a:gd name="connsiteY81" fmla="*/ 69408 h 606722"/>
                <a:gd name="connsiteX82" fmla="*/ 323775 w 446326"/>
                <a:gd name="connsiteY82" fmla="*/ 69941 h 606722"/>
                <a:gd name="connsiteX83" fmla="*/ 330094 w 446326"/>
                <a:gd name="connsiteY83" fmla="*/ 99002 h 606722"/>
                <a:gd name="connsiteX84" fmla="*/ 355370 w 446326"/>
                <a:gd name="connsiteY84" fmla="*/ 176675 h 606722"/>
                <a:gd name="connsiteX85" fmla="*/ 332497 w 446326"/>
                <a:gd name="connsiteY85" fmla="*/ 250883 h 606722"/>
                <a:gd name="connsiteX86" fmla="*/ 376284 w 446326"/>
                <a:gd name="connsiteY86" fmla="*/ 217378 h 606722"/>
                <a:gd name="connsiteX87" fmla="*/ 385273 w 446326"/>
                <a:gd name="connsiteY87" fmla="*/ 208936 h 606722"/>
                <a:gd name="connsiteX88" fmla="*/ 421496 w 446326"/>
                <a:gd name="connsiteY88" fmla="*/ 163078 h 606722"/>
                <a:gd name="connsiteX89" fmla="*/ 386519 w 446326"/>
                <a:gd name="connsiteY89" fmla="*/ 117576 h 606722"/>
                <a:gd name="connsiteX90" fmla="*/ 377441 w 446326"/>
                <a:gd name="connsiteY90" fmla="*/ 107889 h 606722"/>
                <a:gd name="connsiteX91" fmla="*/ 331162 w 446326"/>
                <a:gd name="connsiteY91" fmla="*/ 69408 h 606722"/>
                <a:gd name="connsiteX92" fmla="*/ 115164 w 446326"/>
                <a:gd name="connsiteY92" fmla="*/ 69408 h 606722"/>
                <a:gd name="connsiteX93" fmla="*/ 68796 w 446326"/>
                <a:gd name="connsiteY93" fmla="*/ 107889 h 606722"/>
                <a:gd name="connsiteX94" fmla="*/ 59807 w 446326"/>
                <a:gd name="connsiteY94" fmla="*/ 117576 h 606722"/>
                <a:gd name="connsiteX95" fmla="*/ 24742 w 446326"/>
                <a:gd name="connsiteY95" fmla="*/ 163078 h 606722"/>
                <a:gd name="connsiteX96" fmla="*/ 60964 w 446326"/>
                <a:gd name="connsiteY96" fmla="*/ 208936 h 606722"/>
                <a:gd name="connsiteX97" fmla="*/ 70042 w 446326"/>
                <a:gd name="connsiteY97" fmla="*/ 217378 h 606722"/>
                <a:gd name="connsiteX98" fmla="*/ 113829 w 446326"/>
                <a:gd name="connsiteY98" fmla="*/ 250883 h 606722"/>
                <a:gd name="connsiteX99" fmla="*/ 90867 w 446326"/>
                <a:gd name="connsiteY99" fmla="*/ 176675 h 606722"/>
                <a:gd name="connsiteX100" fmla="*/ 116232 w 446326"/>
                <a:gd name="connsiteY100" fmla="*/ 99002 h 606722"/>
                <a:gd name="connsiteX101" fmla="*/ 122551 w 446326"/>
                <a:gd name="connsiteY101" fmla="*/ 69941 h 606722"/>
                <a:gd name="connsiteX102" fmla="*/ 115164 w 446326"/>
                <a:gd name="connsiteY102" fmla="*/ 69408 h 606722"/>
                <a:gd name="connsiteX103" fmla="*/ 223118 w 446326"/>
                <a:gd name="connsiteY103" fmla="*/ 24795 h 606722"/>
                <a:gd name="connsiteX104" fmla="*/ 141596 w 446326"/>
                <a:gd name="connsiteY104" fmla="*/ 94736 h 606722"/>
                <a:gd name="connsiteX105" fmla="*/ 304641 w 446326"/>
                <a:gd name="connsiteY105" fmla="*/ 94736 h 606722"/>
                <a:gd name="connsiteX106" fmla="*/ 223118 w 446326"/>
                <a:gd name="connsiteY106" fmla="*/ 24795 h 606722"/>
                <a:gd name="connsiteX107" fmla="*/ 223118 w 446326"/>
                <a:gd name="connsiteY107" fmla="*/ 0 h 606722"/>
                <a:gd name="connsiteX108" fmla="*/ 312028 w 446326"/>
                <a:gd name="connsiteY108" fmla="*/ 47190 h 606722"/>
                <a:gd name="connsiteX109" fmla="*/ 331162 w 446326"/>
                <a:gd name="connsiteY109" fmla="*/ 44613 h 606722"/>
                <a:gd name="connsiteX110" fmla="*/ 400136 w 446326"/>
                <a:gd name="connsiteY110" fmla="*/ 95981 h 606722"/>
                <a:gd name="connsiteX111" fmla="*/ 446326 w 446326"/>
                <a:gd name="connsiteY111" fmla="*/ 163078 h 606722"/>
                <a:gd name="connsiteX112" fmla="*/ 397733 w 446326"/>
                <a:gd name="connsiteY112" fmla="*/ 231064 h 606722"/>
                <a:gd name="connsiteX113" fmla="*/ 331162 w 446326"/>
                <a:gd name="connsiteY113" fmla="*/ 275678 h 606722"/>
                <a:gd name="connsiteX114" fmla="*/ 313096 w 446326"/>
                <a:gd name="connsiteY114" fmla="*/ 273367 h 606722"/>
                <a:gd name="connsiteX115" fmla="*/ 311939 w 446326"/>
                <a:gd name="connsiteY115" fmla="*/ 274433 h 606722"/>
                <a:gd name="connsiteX116" fmla="*/ 318703 w 446326"/>
                <a:gd name="connsiteY116" fmla="*/ 277899 h 606722"/>
                <a:gd name="connsiteX117" fmla="*/ 407968 w 446326"/>
                <a:gd name="connsiteY117" fmla="*/ 366948 h 606722"/>
                <a:gd name="connsiteX118" fmla="*/ 419360 w 446326"/>
                <a:gd name="connsiteY118" fmla="*/ 394409 h 606722"/>
                <a:gd name="connsiteX119" fmla="*/ 407968 w 446326"/>
                <a:gd name="connsiteY119" fmla="*/ 421870 h 606722"/>
                <a:gd name="connsiteX120" fmla="*/ 380467 w 446326"/>
                <a:gd name="connsiteY120" fmla="*/ 433157 h 606722"/>
                <a:gd name="connsiteX121" fmla="*/ 353056 w 446326"/>
                <a:gd name="connsiteY121" fmla="*/ 421870 h 606722"/>
                <a:gd name="connsiteX122" fmla="*/ 322352 w 446326"/>
                <a:gd name="connsiteY122" fmla="*/ 391210 h 606722"/>
                <a:gd name="connsiteX123" fmla="*/ 322352 w 446326"/>
                <a:gd name="connsiteY123" fmla="*/ 479192 h 606722"/>
                <a:gd name="connsiteX124" fmla="*/ 309981 w 446326"/>
                <a:gd name="connsiteY124" fmla="*/ 491545 h 606722"/>
                <a:gd name="connsiteX125" fmla="*/ 302505 w 446326"/>
                <a:gd name="connsiteY125" fmla="*/ 491545 h 606722"/>
                <a:gd name="connsiteX126" fmla="*/ 302505 w 446326"/>
                <a:gd name="connsiteY126" fmla="*/ 568330 h 606722"/>
                <a:gd name="connsiteX127" fmla="*/ 264058 w 446326"/>
                <a:gd name="connsiteY127" fmla="*/ 606722 h 606722"/>
                <a:gd name="connsiteX128" fmla="*/ 225610 w 446326"/>
                <a:gd name="connsiteY128" fmla="*/ 568330 h 606722"/>
                <a:gd name="connsiteX129" fmla="*/ 225610 w 446326"/>
                <a:gd name="connsiteY129" fmla="*/ 491545 h 606722"/>
                <a:gd name="connsiteX130" fmla="*/ 220627 w 446326"/>
                <a:gd name="connsiteY130" fmla="*/ 491545 h 606722"/>
                <a:gd name="connsiteX131" fmla="*/ 220627 w 446326"/>
                <a:gd name="connsiteY131" fmla="*/ 568330 h 606722"/>
                <a:gd name="connsiteX132" fmla="*/ 182268 w 446326"/>
                <a:gd name="connsiteY132" fmla="*/ 606722 h 606722"/>
                <a:gd name="connsiteX133" fmla="*/ 143821 w 446326"/>
                <a:gd name="connsiteY133" fmla="*/ 568330 h 606722"/>
                <a:gd name="connsiteX134" fmla="*/ 143821 w 446326"/>
                <a:gd name="connsiteY134" fmla="*/ 491545 h 606722"/>
                <a:gd name="connsiteX135" fmla="*/ 136345 w 446326"/>
                <a:gd name="connsiteY135" fmla="*/ 491545 h 606722"/>
                <a:gd name="connsiteX136" fmla="*/ 123974 w 446326"/>
                <a:gd name="connsiteY136" fmla="*/ 479192 h 606722"/>
                <a:gd name="connsiteX137" fmla="*/ 123974 w 446326"/>
                <a:gd name="connsiteY137" fmla="*/ 391210 h 606722"/>
                <a:gd name="connsiteX138" fmla="*/ 93270 w 446326"/>
                <a:gd name="connsiteY138" fmla="*/ 421870 h 606722"/>
                <a:gd name="connsiteX139" fmla="*/ 65859 w 446326"/>
                <a:gd name="connsiteY139" fmla="*/ 433157 h 606722"/>
                <a:gd name="connsiteX140" fmla="*/ 38358 w 446326"/>
                <a:gd name="connsiteY140" fmla="*/ 421870 h 606722"/>
                <a:gd name="connsiteX141" fmla="*/ 26966 w 446326"/>
                <a:gd name="connsiteY141" fmla="*/ 394409 h 606722"/>
                <a:gd name="connsiteX142" fmla="*/ 38358 w 446326"/>
                <a:gd name="connsiteY142" fmla="*/ 366948 h 606722"/>
                <a:gd name="connsiteX143" fmla="*/ 127623 w 446326"/>
                <a:gd name="connsiteY143" fmla="*/ 277899 h 606722"/>
                <a:gd name="connsiteX144" fmla="*/ 134387 w 446326"/>
                <a:gd name="connsiteY144" fmla="*/ 274433 h 606722"/>
                <a:gd name="connsiteX145" fmla="*/ 133230 w 446326"/>
                <a:gd name="connsiteY145" fmla="*/ 273367 h 606722"/>
                <a:gd name="connsiteX146" fmla="*/ 115164 w 446326"/>
                <a:gd name="connsiteY146" fmla="*/ 275678 h 606722"/>
                <a:gd name="connsiteX147" fmla="*/ 48593 w 446326"/>
                <a:gd name="connsiteY147" fmla="*/ 231064 h 606722"/>
                <a:gd name="connsiteX148" fmla="*/ 0 w 446326"/>
                <a:gd name="connsiteY148" fmla="*/ 163078 h 606722"/>
                <a:gd name="connsiteX149" fmla="*/ 46190 w 446326"/>
                <a:gd name="connsiteY149" fmla="*/ 95981 h 606722"/>
                <a:gd name="connsiteX150" fmla="*/ 115164 w 446326"/>
                <a:gd name="connsiteY150" fmla="*/ 44613 h 606722"/>
                <a:gd name="connsiteX151" fmla="*/ 134298 w 446326"/>
                <a:gd name="connsiteY151" fmla="*/ 47190 h 606722"/>
                <a:gd name="connsiteX152" fmla="*/ 223118 w 446326"/>
                <a:gd name="connsiteY152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446326" h="606722">
                  <a:moveTo>
                    <a:pt x="250441" y="491545"/>
                  </a:moveTo>
                  <a:lnTo>
                    <a:pt x="250441" y="568330"/>
                  </a:lnTo>
                  <a:cubicBezTo>
                    <a:pt x="250441" y="575795"/>
                    <a:pt x="256582" y="581927"/>
                    <a:pt x="264058" y="581927"/>
                  </a:cubicBezTo>
                  <a:cubicBezTo>
                    <a:pt x="271623" y="581927"/>
                    <a:pt x="277674" y="575795"/>
                    <a:pt x="277674" y="568330"/>
                  </a:cubicBezTo>
                  <a:lnTo>
                    <a:pt x="277674" y="491545"/>
                  </a:lnTo>
                  <a:close/>
                  <a:moveTo>
                    <a:pt x="168563" y="491545"/>
                  </a:moveTo>
                  <a:lnTo>
                    <a:pt x="168563" y="568330"/>
                  </a:lnTo>
                  <a:cubicBezTo>
                    <a:pt x="168563" y="575795"/>
                    <a:pt x="174703" y="581927"/>
                    <a:pt x="182268" y="581927"/>
                  </a:cubicBezTo>
                  <a:cubicBezTo>
                    <a:pt x="189744" y="581927"/>
                    <a:pt x="195885" y="575795"/>
                    <a:pt x="195885" y="568330"/>
                  </a:cubicBezTo>
                  <a:lnTo>
                    <a:pt x="195885" y="491545"/>
                  </a:lnTo>
                  <a:close/>
                  <a:moveTo>
                    <a:pt x="223083" y="399118"/>
                  </a:moveTo>
                  <a:lnTo>
                    <a:pt x="223172" y="399118"/>
                  </a:lnTo>
                  <a:cubicBezTo>
                    <a:pt x="230027" y="399118"/>
                    <a:pt x="235547" y="404715"/>
                    <a:pt x="235547" y="411555"/>
                  </a:cubicBezTo>
                  <a:lnTo>
                    <a:pt x="235547" y="411821"/>
                  </a:lnTo>
                  <a:cubicBezTo>
                    <a:pt x="235458" y="418661"/>
                    <a:pt x="229938" y="424169"/>
                    <a:pt x="223083" y="424169"/>
                  </a:cubicBezTo>
                  <a:cubicBezTo>
                    <a:pt x="216228" y="424169"/>
                    <a:pt x="210708" y="418573"/>
                    <a:pt x="210708" y="411732"/>
                  </a:cubicBezTo>
                  <a:lnTo>
                    <a:pt x="210708" y="411466"/>
                  </a:lnTo>
                  <a:cubicBezTo>
                    <a:pt x="210708" y="404626"/>
                    <a:pt x="216317" y="399118"/>
                    <a:pt x="223083" y="399118"/>
                  </a:cubicBezTo>
                  <a:close/>
                  <a:moveTo>
                    <a:pt x="322352" y="316558"/>
                  </a:moveTo>
                  <a:lnTo>
                    <a:pt x="322352" y="356195"/>
                  </a:lnTo>
                  <a:lnTo>
                    <a:pt x="370589" y="404363"/>
                  </a:lnTo>
                  <a:cubicBezTo>
                    <a:pt x="376017" y="409784"/>
                    <a:pt x="384917" y="409784"/>
                    <a:pt x="390435" y="404363"/>
                  </a:cubicBezTo>
                  <a:cubicBezTo>
                    <a:pt x="393105" y="401697"/>
                    <a:pt x="394529" y="398142"/>
                    <a:pt x="394529" y="394409"/>
                  </a:cubicBezTo>
                  <a:cubicBezTo>
                    <a:pt x="394529" y="390677"/>
                    <a:pt x="393105" y="387122"/>
                    <a:pt x="390435" y="384456"/>
                  </a:cubicBezTo>
                  <a:close/>
                  <a:moveTo>
                    <a:pt x="123974" y="316558"/>
                  </a:moveTo>
                  <a:lnTo>
                    <a:pt x="55891" y="384456"/>
                  </a:lnTo>
                  <a:cubicBezTo>
                    <a:pt x="53221" y="387122"/>
                    <a:pt x="51797" y="390677"/>
                    <a:pt x="51797" y="394409"/>
                  </a:cubicBezTo>
                  <a:cubicBezTo>
                    <a:pt x="51797" y="398142"/>
                    <a:pt x="53221" y="401697"/>
                    <a:pt x="55891" y="404363"/>
                  </a:cubicBezTo>
                  <a:cubicBezTo>
                    <a:pt x="61409" y="409784"/>
                    <a:pt x="70309" y="409784"/>
                    <a:pt x="75737" y="404363"/>
                  </a:cubicBezTo>
                  <a:lnTo>
                    <a:pt x="123974" y="356195"/>
                  </a:lnTo>
                  <a:close/>
                  <a:moveTo>
                    <a:pt x="194105" y="305538"/>
                  </a:moveTo>
                  <a:cubicBezTo>
                    <a:pt x="200424" y="314870"/>
                    <a:pt x="211104" y="321091"/>
                    <a:pt x="223118" y="321091"/>
                  </a:cubicBezTo>
                  <a:cubicBezTo>
                    <a:pt x="235222" y="321091"/>
                    <a:pt x="245902" y="314870"/>
                    <a:pt x="252132" y="305538"/>
                  </a:cubicBezTo>
                  <a:cubicBezTo>
                    <a:pt x="242787" y="307582"/>
                    <a:pt x="233086" y="308738"/>
                    <a:pt x="223118" y="308738"/>
                  </a:cubicBezTo>
                  <a:cubicBezTo>
                    <a:pt x="213151" y="308738"/>
                    <a:pt x="203450" y="307582"/>
                    <a:pt x="194105" y="305538"/>
                  </a:cubicBezTo>
                  <a:close/>
                  <a:moveTo>
                    <a:pt x="148716" y="299051"/>
                  </a:moveTo>
                  <a:lnTo>
                    <a:pt x="148716" y="466750"/>
                  </a:lnTo>
                  <a:lnTo>
                    <a:pt x="297521" y="466750"/>
                  </a:lnTo>
                  <a:lnTo>
                    <a:pt x="297521" y="425958"/>
                  </a:lnTo>
                  <a:lnTo>
                    <a:pt x="297521" y="299051"/>
                  </a:lnTo>
                  <a:lnTo>
                    <a:pt x="281412" y="299051"/>
                  </a:lnTo>
                  <a:cubicBezTo>
                    <a:pt x="276428" y="321713"/>
                    <a:pt x="258362" y="339665"/>
                    <a:pt x="235578" y="344553"/>
                  </a:cubicBezTo>
                  <a:lnTo>
                    <a:pt x="235578" y="371481"/>
                  </a:lnTo>
                  <a:cubicBezTo>
                    <a:pt x="235578" y="378324"/>
                    <a:pt x="229971" y="383834"/>
                    <a:pt x="223118" y="383834"/>
                  </a:cubicBezTo>
                  <a:cubicBezTo>
                    <a:pt x="216266" y="383834"/>
                    <a:pt x="210748" y="378324"/>
                    <a:pt x="210748" y="371481"/>
                  </a:cubicBezTo>
                  <a:lnTo>
                    <a:pt x="210748" y="344553"/>
                  </a:lnTo>
                  <a:cubicBezTo>
                    <a:pt x="187964" y="339665"/>
                    <a:pt x="169898" y="321713"/>
                    <a:pt x="164914" y="299051"/>
                  </a:cubicBezTo>
                  <a:close/>
                  <a:moveTo>
                    <a:pt x="207523" y="234361"/>
                  </a:moveTo>
                  <a:cubicBezTo>
                    <a:pt x="211084" y="237557"/>
                    <a:pt x="216871" y="239422"/>
                    <a:pt x="223102" y="239422"/>
                  </a:cubicBezTo>
                  <a:cubicBezTo>
                    <a:pt x="229244" y="239422"/>
                    <a:pt x="235031" y="237557"/>
                    <a:pt x="238592" y="234361"/>
                  </a:cubicBezTo>
                  <a:cubicBezTo>
                    <a:pt x="243755" y="229832"/>
                    <a:pt x="251589" y="230276"/>
                    <a:pt x="256129" y="235338"/>
                  </a:cubicBezTo>
                  <a:cubicBezTo>
                    <a:pt x="260669" y="240488"/>
                    <a:pt x="260313" y="248302"/>
                    <a:pt x="255150" y="252831"/>
                  </a:cubicBezTo>
                  <a:cubicBezTo>
                    <a:pt x="247049" y="260023"/>
                    <a:pt x="235387" y="264197"/>
                    <a:pt x="223102" y="264197"/>
                  </a:cubicBezTo>
                  <a:cubicBezTo>
                    <a:pt x="210817" y="264197"/>
                    <a:pt x="199066" y="260023"/>
                    <a:pt x="190965" y="252831"/>
                  </a:cubicBezTo>
                  <a:cubicBezTo>
                    <a:pt x="185891" y="248302"/>
                    <a:pt x="185446" y="240488"/>
                    <a:pt x="189986" y="235338"/>
                  </a:cubicBezTo>
                  <a:cubicBezTo>
                    <a:pt x="194615" y="230276"/>
                    <a:pt x="202449" y="229832"/>
                    <a:pt x="207523" y="234361"/>
                  </a:cubicBezTo>
                  <a:close/>
                  <a:moveTo>
                    <a:pt x="223119" y="178112"/>
                  </a:moveTo>
                  <a:cubicBezTo>
                    <a:pt x="216891" y="178112"/>
                    <a:pt x="211820" y="183173"/>
                    <a:pt x="211820" y="189477"/>
                  </a:cubicBezTo>
                  <a:cubicBezTo>
                    <a:pt x="211820" y="195693"/>
                    <a:pt x="216891" y="200754"/>
                    <a:pt x="223119" y="200754"/>
                  </a:cubicBezTo>
                  <a:cubicBezTo>
                    <a:pt x="229435" y="200754"/>
                    <a:pt x="234506" y="195693"/>
                    <a:pt x="234506" y="189477"/>
                  </a:cubicBezTo>
                  <a:cubicBezTo>
                    <a:pt x="234506" y="183173"/>
                    <a:pt x="229435" y="178112"/>
                    <a:pt x="223119" y="178112"/>
                  </a:cubicBezTo>
                  <a:close/>
                  <a:moveTo>
                    <a:pt x="223119" y="153339"/>
                  </a:moveTo>
                  <a:cubicBezTo>
                    <a:pt x="243047" y="153339"/>
                    <a:pt x="259328" y="169588"/>
                    <a:pt x="259328" y="189477"/>
                  </a:cubicBezTo>
                  <a:cubicBezTo>
                    <a:pt x="259328" y="209367"/>
                    <a:pt x="243047" y="225527"/>
                    <a:pt x="223119" y="225527"/>
                  </a:cubicBezTo>
                  <a:cubicBezTo>
                    <a:pt x="203190" y="225527"/>
                    <a:pt x="186998" y="209367"/>
                    <a:pt x="186998" y="189477"/>
                  </a:cubicBezTo>
                  <a:cubicBezTo>
                    <a:pt x="186998" y="169588"/>
                    <a:pt x="203190" y="153339"/>
                    <a:pt x="223119" y="153339"/>
                  </a:cubicBezTo>
                  <a:close/>
                  <a:moveTo>
                    <a:pt x="280639" y="138802"/>
                  </a:moveTo>
                  <a:cubicBezTo>
                    <a:pt x="291240" y="138802"/>
                    <a:pt x="299833" y="147380"/>
                    <a:pt x="299833" y="157961"/>
                  </a:cubicBezTo>
                  <a:cubicBezTo>
                    <a:pt x="299833" y="168542"/>
                    <a:pt x="291240" y="177120"/>
                    <a:pt x="280639" y="177120"/>
                  </a:cubicBezTo>
                  <a:cubicBezTo>
                    <a:pt x="270038" y="177120"/>
                    <a:pt x="261445" y="168542"/>
                    <a:pt x="261445" y="157961"/>
                  </a:cubicBezTo>
                  <a:cubicBezTo>
                    <a:pt x="261445" y="147380"/>
                    <a:pt x="270038" y="138802"/>
                    <a:pt x="280639" y="138802"/>
                  </a:cubicBezTo>
                  <a:close/>
                  <a:moveTo>
                    <a:pt x="164594" y="138802"/>
                  </a:moveTo>
                  <a:cubicBezTo>
                    <a:pt x="175175" y="138802"/>
                    <a:pt x="183753" y="147380"/>
                    <a:pt x="183753" y="157961"/>
                  </a:cubicBezTo>
                  <a:cubicBezTo>
                    <a:pt x="183753" y="168542"/>
                    <a:pt x="175175" y="177120"/>
                    <a:pt x="164594" y="177120"/>
                  </a:cubicBezTo>
                  <a:cubicBezTo>
                    <a:pt x="154013" y="177120"/>
                    <a:pt x="145435" y="168542"/>
                    <a:pt x="145435" y="157961"/>
                  </a:cubicBezTo>
                  <a:cubicBezTo>
                    <a:pt x="145435" y="147380"/>
                    <a:pt x="154013" y="138802"/>
                    <a:pt x="164594" y="138802"/>
                  </a:cubicBezTo>
                  <a:close/>
                  <a:moveTo>
                    <a:pt x="132251" y="119443"/>
                  </a:moveTo>
                  <a:cubicBezTo>
                    <a:pt x="121394" y="136595"/>
                    <a:pt x="115698" y="156146"/>
                    <a:pt x="115698" y="176675"/>
                  </a:cubicBezTo>
                  <a:cubicBezTo>
                    <a:pt x="115698" y="235775"/>
                    <a:pt x="163935" y="283943"/>
                    <a:pt x="223118" y="283943"/>
                  </a:cubicBezTo>
                  <a:cubicBezTo>
                    <a:pt x="282391" y="283943"/>
                    <a:pt x="330628" y="235775"/>
                    <a:pt x="330628" y="176675"/>
                  </a:cubicBezTo>
                  <a:cubicBezTo>
                    <a:pt x="330628" y="156146"/>
                    <a:pt x="324932" y="136595"/>
                    <a:pt x="314075" y="119443"/>
                  </a:cubicBezTo>
                  <a:close/>
                  <a:moveTo>
                    <a:pt x="331162" y="69408"/>
                  </a:moveTo>
                  <a:cubicBezTo>
                    <a:pt x="328670" y="69408"/>
                    <a:pt x="326178" y="69586"/>
                    <a:pt x="323775" y="69941"/>
                  </a:cubicBezTo>
                  <a:cubicBezTo>
                    <a:pt x="327157" y="79095"/>
                    <a:pt x="329293" y="88871"/>
                    <a:pt x="330094" y="99002"/>
                  </a:cubicBezTo>
                  <a:cubicBezTo>
                    <a:pt x="346648" y="121664"/>
                    <a:pt x="355370" y="148415"/>
                    <a:pt x="355370" y="176675"/>
                  </a:cubicBezTo>
                  <a:cubicBezTo>
                    <a:pt x="355370" y="204137"/>
                    <a:pt x="346915" y="229731"/>
                    <a:pt x="332497" y="250883"/>
                  </a:cubicBezTo>
                  <a:cubicBezTo>
                    <a:pt x="352611" y="250349"/>
                    <a:pt x="370500" y="236752"/>
                    <a:pt x="376284" y="217378"/>
                  </a:cubicBezTo>
                  <a:cubicBezTo>
                    <a:pt x="377530" y="213113"/>
                    <a:pt x="381001" y="209913"/>
                    <a:pt x="385273" y="208936"/>
                  </a:cubicBezTo>
                  <a:cubicBezTo>
                    <a:pt x="406633" y="203870"/>
                    <a:pt x="421496" y="185029"/>
                    <a:pt x="421496" y="163078"/>
                  </a:cubicBezTo>
                  <a:cubicBezTo>
                    <a:pt x="421496" y="141749"/>
                    <a:pt x="407167" y="123086"/>
                    <a:pt x="386519" y="117576"/>
                  </a:cubicBezTo>
                  <a:cubicBezTo>
                    <a:pt x="381891" y="116421"/>
                    <a:pt x="378331" y="112599"/>
                    <a:pt x="377441" y="107889"/>
                  </a:cubicBezTo>
                  <a:cubicBezTo>
                    <a:pt x="373347" y="85583"/>
                    <a:pt x="353857" y="69408"/>
                    <a:pt x="331162" y="69408"/>
                  </a:cubicBezTo>
                  <a:close/>
                  <a:moveTo>
                    <a:pt x="115164" y="69408"/>
                  </a:moveTo>
                  <a:cubicBezTo>
                    <a:pt x="92380" y="69408"/>
                    <a:pt x="72890" y="85583"/>
                    <a:pt x="68796" y="107889"/>
                  </a:cubicBezTo>
                  <a:cubicBezTo>
                    <a:pt x="67995" y="112599"/>
                    <a:pt x="64435" y="116421"/>
                    <a:pt x="59807" y="117576"/>
                  </a:cubicBezTo>
                  <a:cubicBezTo>
                    <a:pt x="39159" y="123086"/>
                    <a:pt x="24742" y="141749"/>
                    <a:pt x="24742" y="163078"/>
                  </a:cubicBezTo>
                  <a:cubicBezTo>
                    <a:pt x="24742" y="185029"/>
                    <a:pt x="39693" y="203870"/>
                    <a:pt x="60964" y="208936"/>
                  </a:cubicBezTo>
                  <a:cubicBezTo>
                    <a:pt x="65325" y="209913"/>
                    <a:pt x="68707" y="213113"/>
                    <a:pt x="70042" y="217378"/>
                  </a:cubicBezTo>
                  <a:cubicBezTo>
                    <a:pt x="75826" y="236752"/>
                    <a:pt x="93715" y="250349"/>
                    <a:pt x="113829" y="250883"/>
                  </a:cubicBezTo>
                  <a:cubicBezTo>
                    <a:pt x="99411" y="229731"/>
                    <a:pt x="90867" y="204137"/>
                    <a:pt x="90867" y="176675"/>
                  </a:cubicBezTo>
                  <a:cubicBezTo>
                    <a:pt x="90867" y="148415"/>
                    <a:pt x="99678" y="121664"/>
                    <a:pt x="116232" y="99002"/>
                  </a:cubicBezTo>
                  <a:cubicBezTo>
                    <a:pt x="116944" y="88871"/>
                    <a:pt x="119169" y="79095"/>
                    <a:pt x="122551" y="69941"/>
                  </a:cubicBezTo>
                  <a:cubicBezTo>
                    <a:pt x="120148" y="69586"/>
                    <a:pt x="117656" y="69408"/>
                    <a:pt x="115164" y="69408"/>
                  </a:cubicBezTo>
                  <a:close/>
                  <a:moveTo>
                    <a:pt x="223118" y="24795"/>
                  </a:moveTo>
                  <a:cubicBezTo>
                    <a:pt x="181912" y="24795"/>
                    <a:pt x="147648" y="55189"/>
                    <a:pt x="141596" y="94736"/>
                  </a:cubicBezTo>
                  <a:lnTo>
                    <a:pt x="304641" y="94736"/>
                  </a:lnTo>
                  <a:cubicBezTo>
                    <a:pt x="298678" y="55189"/>
                    <a:pt x="264414" y="24795"/>
                    <a:pt x="223118" y="24795"/>
                  </a:cubicBezTo>
                  <a:close/>
                  <a:moveTo>
                    <a:pt x="223118" y="0"/>
                  </a:moveTo>
                  <a:cubicBezTo>
                    <a:pt x="260053" y="0"/>
                    <a:pt x="292715" y="18752"/>
                    <a:pt x="312028" y="47190"/>
                  </a:cubicBezTo>
                  <a:cubicBezTo>
                    <a:pt x="318169" y="45502"/>
                    <a:pt x="324576" y="44613"/>
                    <a:pt x="331162" y="44613"/>
                  </a:cubicBezTo>
                  <a:cubicBezTo>
                    <a:pt x="363291" y="44613"/>
                    <a:pt x="391147" y="65853"/>
                    <a:pt x="400136" y="95981"/>
                  </a:cubicBezTo>
                  <a:cubicBezTo>
                    <a:pt x="427636" y="106556"/>
                    <a:pt x="446326" y="133129"/>
                    <a:pt x="446326" y="163078"/>
                  </a:cubicBezTo>
                  <a:cubicBezTo>
                    <a:pt x="446326" y="194183"/>
                    <a:pt x="426657" y="221289"/>
                    <a:pt x="397733" y="231064"/>
                  </a:cubicBezTo>
                  <a:cubicBezTo>
                    <a:pt x="386786" y="257637"/>
                    <a:pt x="360354" y="275678"/>
                    <a:pt x="331162" y="275678"/>
                  </a:cubicBezTo>
                  <a:cubicBezTo>
                    <a:pt x="325021" y="275678"/>
                    <a:pt x="318970" y="274878"/>
                    <a:pt x="313096" y="273367"/>
                  </a:cubicBezTo>
                  <a:cubicBezTo>
                    <a:pt x="312740" y="273723"/>
                    <a:pt x="312295" y="274078"/>
                    <a:pt x="311939" y="274433"/>
                  </a:cubicBezTo>
                  <a:cubicBezTo>
                    <a:pt x="314520" y="274878"/>
                    <a:pt x="316923" y="276122"/>
                    <a:pt x="318703" y="277899"/>
                  </a:cubicBezTo>
                  <a:lnTo>
                    <a:pt x="407968" y="366948"/>
                  </a:lnTo>
                  <a:cubicBezTo>
                    <a:pt x="415266" y="374324"/>
                    <a:pt x="419360" y="384011"/>
                    <a:pt x="419360" y="394409"/>
                  </a:cubicBezTo>
                  <a:cubicBezTo>
                    <a:pt x="419360" y="404807"/>
                    <a:pt x="415266" y="414494"/>
                    <a:pt x="407968" y="421870"/>
                  </a:cubicBezTo>
                  <a:cubicBezTo>
                    <a:pt x="400403" y="429424"/>
                    <a:pt x="390435" y="433157"/>
                    <a:pt x="380467" y="433157"/>
                  </a:cubicBezTo>
                  <a:cubicBezTo>
                    <a:pt x="370500" y="433157"/>
                    <a:pt x="360621" y="429424"/>
                    <a:pt x="353056" y="421870"/>
                  </a:cubicBezTo>
                  <a:lnTo>
                    <a:pt x="322352" y="391210"/>
                  </a:lnTo>
                  <a:lnTo>
                    <a:pt x="322352" y="479192"/>
                  </a:lnTo>
                  <a:cubicBezTo>
                    <a:pt x="322352" y="486035"/>
                    <a:pt x="316834" y="491545"/>
                    <a:pt x="309981" y="491545"/>
                  </a:cubicBezTo>
                  <a:lnTo>
                    <a:pt x="302505" y="491545"/>
                  </a:lnTo>
                  <a:lnTo>
                    <a:pt x="302505" y="568330"/>
                  </a:lnTo>
                  <a:cubicBezTo>
                    <a:pt x="302505" y="589481"/>
                    <a:pt x="285239" y="606722"/>
                    <a:pt x="264058" y="606722"/>
                  </a:cubicBezTo>
                  <a:cubicBezTo>
                    <a:pt x="242876" y="606722"/>
                    <a:pt x="225610" y="589481"/>
                    <a:pt x="225610" y="568330"/>
                  </a:cubicBezTo>
                  <a:lnTo>
                    <a:pt x="225610" y="491545"/>
                  </a:lnTo>
                  <a:lnTo>
                    <a:pt x="220627" y="491545"/>
                  </a:lnTo>
                  <a:lnTo>
                    <a:pt x="220627" y="568330"/>
                  </a:lnTo>
                  <a:cubicBezTo>
                    <a:pt x="220627" y="589481"/>
                    <a:pt x="203450" y="606722"/>
                    <a:pt x="182268" y="606722"/>
                  </a:cubicBezTo>
                  <a:cubicBezTo>
                    <a:pt x="160998" y="606722"/>
                    <a:pt x="143821" y="589481"/>
                    <a:pt x="143821" y="568330"/>
                  </a:cubicBezTo>
                  <a:lnTo>
                    <a:pt x="143821" y="491545"/>
                  </a:lnTo>
                  <a:lnTo>
                    <a:pt x="136345" y="491545"/>
                  </a:lnTo>
                  <a:cubicBezTo>
                    <a:pt x="129492" y="491545"/>
                    <a:pt x="123974" y="486035"/>
                    <a:pt x="123974" y="479192"/>
                  </a:cubicBezTo>
                  <a:lnTo>
                    <a:pt x="123974" y="391210"/>
                  </a:lnTo>
                  <a:lnTo>
                    <a:pt x="93270" y="421870"/>
                  </a:lnTo>
                  <a:cubicBezTo>
                    <a:pt x="85705" y="429424"/>
                    <a:pt x="75737" y="433157"/>
                    <a:pt x="65859" y="433157"/>
                  </a:cubicBezTo>
                  <a:cubicBezTo>
                    <a:pt x="55891" y="433157"/>
                    <a:pt x="45923" y="429424"/>
                    <a:pt x="38358" y="421870"/>
                  </a:cubicBezTo>
                  <a:cubicBezTo>
                    <a:pt x="31060" y="414494"/>
                    <a:pt x="26966" y="404807"/>
                    <a:pt x="26966" y="394409"/>
                  </a:cubicBezTo>
                  <a:cubicBezTo>
                    <a:pt x="26966" y="384011"/>
                    <a:pt x="31060" y="374324"/>
                    <a:pt x="38358" y="366948"/>
                  </a:cubicBezTo>
                  <a:lnTo>
                    <a:pt x="127623" y="277899"/>
                  </a:lnTo>
                  <a:cubicBezTo>
                    <a:pt x="129403" y="276122"/>
                    <a:pt x="131717" y="274878"/>
                    <a:pt x="134387" y="274433"/>
                  </a:cubicBezTo>
                  <a:cubicBezTo>
                    <a:pt x="134031" y="274078"/>
                    <a:pt x="133586" y="273723"/>
                    <a:pt x="133230" y="273367"/>
                  </a:cubicBezTo>
                  <a:cubicBezTo>
                    <a:pt x="127356" y="274878"/>
                    <a:pt x="121305" y="275678"/>
                    <a:pt x="115164" y="275678"/>
                  </a:cubicBezTo>
                  <a:cubicBezTo>
                    <a:pt x="85972" y="275678"/>
                    <a:pt x="59540" y="257637"/>
                    <a:pt x="48593" y="231064"/>
                  </a:cubicBezTo>
                  <a:cubicBezTo>
                    <a:pt x="19669" y="221289"/>
                    <a:pt x="0" y="194183"/>
                    <a:pt x="0" y="163078"/>
                  </a:cubicBezTo>
                  <a:cubicBezTo>
                    <a:pt x="0" y="133129"/>
                    <a:pt x="18601" y="106556"/>
                    <a:pt x="46190" y="95981"/>
                  </a:cubicBezTo>
                  <a:cubicBezTo>
                    <a:pt x="55090" y="65853"/>
                    <a:pt x="83035" y="44613"/>
                    <a:pt x="115164" y="44613"/>
                  </a:cubicBezTo>
                  <a:cubicBezTo>
                    <a:pt x="121661" y="44613"/>
                    <a:pt x="128068" y="45502"/>
                    <a:pt x="134298" y="47190"/>
                  </a:cubicBezTo>
                  <a:cubicBezTo>
                    <a:pt x="153611" y="18752"/>
                    <a:pt x="186184" y="0"/>
                    <a:pt x="2231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clown_236459"/>
            <p:cNvSpPr>
              <a:spLocks noChangeAspect="1"/>
            </p:cNvSpPr>
            <p:nvPr/>
          </p:nvSpPr>
          <p:spPr bwMode="auto">
            <a:xfrm>
              <a:off x="2575675" y="2732922"/>
              <a:ext cx="609685" cy="608764"/>
            </a:xfrm>
            <a:custGeom>
              <a:avLst/>
              <a:gdLst>
                <a:gd name="connsiteX0" fmla="*/ 178253 w 607639"/>
                <a:gd name="connsiteY0" fmla="*/ 362707 h 606722"/>
                <a:gd name="connsiteX1" fmla="*/ 198105 w 607639"/>
                <a:gd name="connsiteY1" fmla="*/ 382524 h 606722"/>
                <a:gd name="connsiteX2" fmla="*/ 303775 w 607639"/>
                <a:gd name="connsiteY2" fmla="*/ 488004 h 606722"/>
                <a:gd name="connsiteX3" fmla="*/ 409534 w 607639"/>
                <a:gd name="connsiteY3" fmla="*/ 382524 h 606722"/>
                <a:gd name="connsiteX4" fmla="*/ 429297 w 607639"/>
                <a:gd name="connsiteY4" fmla="*/ 362707 h 606722"/>
                <a:gd name="connsiteX5" fmla="*/ 449149 w 607639"/>
                <a:gd name="connsiteY5" fmla="*/ 382524 h 606722"/>
                <a:gd name="connsiteX6" fmla="*/ 303775 w 607639"/>
                <a:gd name="connsiteY6" fmla="*/ 527548 h 606722"/>
                <a:gd name="connsiteX7" fmla="*/ 158490 w 607639"/>
                <a:gd name="connsiteY7" fmla="*/ 382524 h 606722"/>
                <a:gd name="connsiteX8" fmla="*/ 178253 w 607639"/>
                <a:gd name="connsiteY8" fmla="*/ 362707 h 606722"/>
                <a:gd name="connsiteX9" fmla="*/ 303819 w 607639"/>
                <a:gd name="connsiteY9" fmla="*/ 316557 h 606722"/>
                <a:gd name="connsiteX10" fmla="*/ 356637 w 607639"/>
                <a:gd name="connsiteY10" fmla="*/ 369305 h 606722"/>
                <a:gd name="connsiteX11" fmla="*/ 303819 w 607639"/>
                <a:gd name="connsiteY11" fmla="*/ 422053 h 606722"/>
                <a:gd name="connsiteX12" fmla="*/ 251001 w 607639"/>
                <a:gd name="connsiteY12" fmla="*/ 369305 h 606722"/>
                <a:gd name="connsiteX13" fmla="*/ 303819 w 607639"/>
                <a:gd name="connsiteY13" fmla="*/ 316557 h 606722"/>
                <a:gd name="connsiteX14" fmla="*/ 389628 w 607639"/>
                <a:gd name="connsiteY14" fmla="*/ 197825 h 606722"/>
                <a:gd name="connsiteX15" fmla="*/ 369781 w 607639"/>
                <a:gd name="connsiteY15" fmla="*/ 217643 h 606722"/>
                <a:gd name="connsiteX16" fmla="*/ 389628 w 607639"/>
                <a:gd name="connsiteY16" fmla="*/ 237373 h 606722"/>
                <a:gd name="connsiteX17" fmla="*/ 409475 w 607639"/>
                <a:gd name="connsiteY17" fmla="*/ 217643 h 606722"/>
                <a:gd name="connsiteX18" fmla="*/ 389628 w 607639"/>
                <a:gd name="connsiteY18" fmla="*/ 197825 h 606722"/>
                <a:gd name="connsiteX19" fmla="*/ 217942 w 607639"/>
                <a:gd name="connsiteY19" fmla="*/ 197825 h 606722"/>
                <a:gd name="connsiteX20" fmla="*/ 198095 w 607639"/>
                <a:gd name="connsiteY20" fmla="*/ 217643 h 606722"/>
                <a:gd name="connsiteX21" fmla="*/ 217942 w 607639"/>
                <a:gd name="connsiteY21" fmla="*/ 237373 h 606722"/>
                <a:gd name="connsiteX22" fmla="*/ 237700 w 607639"/>
                <a:gd name="connsiteY22" fmla="*/ 217643 h 606722"/>
                <a:gd name="connsiteX23" fmla="*/ 217942 w 607639"/>
                <a:gd name="connsiteY23" fmla="*/ 197825 h 606722"/>
                <a:gd name="connsiteX24" fmla="*/ 389628 w 607639"/>
                <a:gd name="connsiteY24" fmla="*/ 158278 h 606722"/>
                <a:gd name="connsiteX25" fmla="*/ 449079 w 607639"/>
                <a:gd name="connsiteY25" fmla="*/ 217643 h 606722"/>
                <a:gd name="connsiteX26" fmla="*/ 409475 w 607639"/>
                <a:gd name="connsiteY26" fmla="*/ 273276 h 606722"/>
                <a:gd name="connsiteX27" fmla="*/ 409475 w 607639"/>
                <a:gd name="connsiteY27" fmla="*/ 296738 h 606722"/>
                <a:gd name="connsiteX28" fmla="*/ 389628 w 607639"/>
                <a:gd name="connsiteY28" fmla="*/ 316556 h 606722"/>
                <a:gd name="connsiteX29" fmla="*/ 369781 w 607639"/>
                <a:gd name="connsiteY29" fmla="*/ 296738 h 606722"/>
                <a:gd name="connsiteX30" fmla="*/ 369781 w 607639"/>
                <a:gd name="connsiteY30" fmla="*/ 273276 h 606722"/>
                <a:gd name="connsiteX31" fmla="*/ 330176 w 607639"/>
                <a:gd name="connsiteY31" fmla="*/ 217643 h 606722"/>
                <a:gd name="connsiteX32" fmla="*/ 389628 w 607639"/>
                <a:gd name="connsiteY32" fmla="*/ 158278 h 606722"/>
                <a:gd name="connsiteX33" fmla="*/ 217942 w 607639"/>
                <a:gd name="connsiteY33" fmla="*/ 158278 h 606722"/>
                <a:gd name="connsiteX34" fmla="*/ 277393 w 607639"/>
                <a:gd name="connsiteY34" fmla="*/ 217643 h 606722"/>
                <a:gd name="connsiteX35" fmla="*/ 237700 w 607639"/>
                <a:gd name="connsiteY35" fmla="*/ 273276 h 606722"/>
                <a:gd name="connsiteX36" fmla="*/ 237700 w 607639"/>
                <a:gd name="connsiteY36" fmla="*/ 296738 h 606722"/>
                <a:gd name="connsiteX37" fmla="*/ 217942 w 607639"/>
                <a:gd name="connsiteY37" fmla="*/ 316556 h 606722"/>
                <a:gd name="connsiteX38" fmla="*/ 198095 w 607639"/>
                <a:gd name="connsiteY38" fmla="*/ 296738 h 606722"/>
                <a:gd name="connsiteX39" fmla="*/ 198095 w 607639"/>
                <a:gd name="connsiteY39" fmla="*/ 273276 h 606722"/>
                <a:gd name="connsiteX40" fmla="*/ 158490 w 607639"/>
                <a:gd name="connsiteY40" fmla="*/ 217643 h 606722"/>
                <a:gd name="connsiteX41" fmla="*/ 217942 w 607639"/>
                <a:gd name="connsiteY41" fmla="*/ 158278 h 606722"/>
                <a:gd name="connsiteX42" fmla="*/ 508576 w 607639"/>
                <a:gd name="connsiteY42" fmla="*/ 39548 h 606722"/>
                <a:gd name="connsiteX43" fmla="*/ 460781 w 607639"/>
                <a:gd name="connsiteY43" fmla="*/ 63898 h 606722"/>
                <a:gd name="connsiteX44" fmla="*/ 528336 w 607639"/>
                <a:gd name="connsiteY44" fmla="*/ 224222 h 606722"/>
                <a:gd name="connsiteX45" fmla="*/ 528336 w 607639"/>
                <a:gd name="connsiteY45" fmla="*/ 236752 h 606722"/>
                <a:gd name="connsiteX46" fmla="*/ 534922 w 607639"/>
                <a:gd name="connsiteY46" fmla="*/ 237374 h 606722"/>
                <a:gd name="connsiteX47" fmla="*/ 567943 w 607639"/>
                <a:gd name="connsiteY47" fmla="*/ 204403 h 606722"/>
                <a:gd name="connsiteX48" fmla="*/ 559576 w 607639"/>
                <a:gd name="connsiteY48" fmla="*/ 182630 h 606722"/>
                <a:gd name="connsiteX49" fmla="*/ 556906 w 607639"/>
                <a:gd name="connsiteY49" fmla="*/ 133307 h 606722"/>
                <a:gd name="connsiteX50" fmla="*/ 567943 w 607639"/>
                <a:gd name="connsiteY50" fmla="*/ 98914 h 606722"/>
                <a:gd name="connsiteX51" fmla="*/ 508576 w 607639"/>
                <a:gd name="connsiteY51" fmla="*/ 39548 h 606722"/>
                <a:gd name="connsiteX52" fmla="*/ 303775 w 607639"/>
                <a:gd name="connsiteY52" fmla="*/ 39548 h 606722"/>
                <a:gd name="connsiteX53" fmla="*/ 118911 w 607639"/>
                <a:gd name="connsiteY53" fmla="*/ 224222 h 606722"/>
                <a:gd name="connsiteX54" fmla="*/ 118911 w 607639"/>
                <a:gd name="connsiteY54" fmla="*/ 382501 h 606722"/>
                <a:gd name="connsiteX55" fmla="*/ 303775 w 607639"/>
                <a:gd name="connsiteY55" fmla="*/ 567086 h 606722"/>
                <a:gd name="connsiteX56" fmla="*/ 488728 w 607639"/>
                <a:gd name="connsiteY56" fmla="*/ 382501 h 606722"/>
                <a:gd name="connsiteX57" fmla="*/ 488728 w 607639"/>
                <a:gd name="connsiteY57" fmla="*/ 224222 h 606722"/>
                <a:gd name="connsiteX58" fmla="*/ 303775 w 607639"/>
                <a:gd name="connsiteY58" fmla="*/ 39548 h 606722"/>
                <a:gd name="connsiteX59" fmla="*/ 99063 w 607639"/>
                <a:gd name="connsiteY59" fmla="*/ 39548 h 606722"/>
                <a:gd name="connsiteX60" fmla="*/ 39608 w 607639"/>
                <a:gd name="connsiteY60" fmla="*/ 98914 h 606722"/>
                <a:gd name="connsiteX61" fmla="*/ 50733 w 607639"/>
                <a:gd name="connsiteY61" fmla="*/ 133307 h 606722"/>
                <a:gd name="connsiteX62" fmla="*/ 48063 w 607639"/>
                <a:gd name="connsiteY62" fmla="*/ 182630 h 606722"/>
                <a:gd name="connsiteX63" fmla="*/ 39608 w 607639"/>
                <a:gd name="connsiteY63" fmla="*/ 204403 h 606722"/>
                <a:gd name="connsiteX64" fmla="*/ 72629 w 607639"/>
                <a:gd name="connsiteY64" fmla="*/ 237374 h 606722"/>
                <a:gd name="connsiteX65" fmla="*/ 79215 w 607639"/>
                <a:gd name="connsiteY65" fmla="*/ 236752 h 606722"/>
                <a:gd name="connsiteX66" fmla="*/ 79215 w 607639"/>
                <a:gd name="connsiteY66" fmla="*/ 224222 h 606722"/>
                <a:gd name="connsiteX67" fmla="*/ 146859 w 607639"/>
                <a:gd name="connsiteY67" fmla="*/ 63898 h 606722"/>
                <a:gd name="connsiteX68" fmla="*/ 99063 w 607639"/>
                <a:gd name="connsiteY68" fmla="*/ 39548 h 606722"/>
                <a:gd name="connsiteX69" fmla="*/ 99063 w 607639"/>
                <a:gd name="connsiteY69" fmla="*/ 0 h 606722"/>
                <a:gd name="connsiteX70" fmla="*/ 177566 w 607639"/>
                <a:gd name="connsiteY70" fmla="*/ 38748 h 606722"/>
                <a:gd name="connsiteX71" fmla="*/ 303775 w 607639"/>
                <a:gd name="connsiteY71" fmla="*/ 0 h 606722"/>
                <a:gd name="connsiteX72" fmla="*/ 430074 w 607639"/>
                <a:gd name="connsiteY72" fmla="*/ 38748 h 606722"/>
                <a:gd name="connsiteX73" fmla="*/ 508576 w 607639"/>
                <a:gd name="connsiteY73" fmla="*/ 0 h 606722"/>
                <a:gd name="connsiteX74" fmla="*/ 607639 w 607639"/>
                <a:gd name="connsiteY74" fmla="*/ 98914 h 606722"/>
                <a:gd name="connsiteX75" fmla="*/ 589126 w 607639"/>
                <a:gd name="connsiteY75" fmla="*/ 156324 h 606722"/>
                <a:gd name="connsiteX76" fmla="*/ 607639 w 607639"/>
                <a:gd name="connsiteY76" fmla="*/ 204403 h 606722"/>
                <a:gd name="connsiteX77" fmla="*/ 534922 w 607639"/>
                <a:gd name="connsiteY77" fmla="*/ 277011 h 606722"/>
                <a:gd name="connsiteX78" fmla="*/ 528336 w 607639"/>
                <a:gd name="connsiteY78" fmla="*/ 276655 h 606722"/>
                <a:gd name="connsiteX79" fmla="*/ 528336 w 607639"/>
                <a:gd name="connsiteY79" fmla="*/ 382501 h 606722"/>
                <a:gd name="connsiteX80" fmla="*/ 303775 w 607639"/>
                <a:gd name="connsiteY80" fmla="*/ 606722 h 606722"/>
                <a:gd name="connsiteX81" fmla="*/ 79215 w 607639"/>
                <a:gd name="connsiteY81" fmla="*/ 382501 h 606722"/>
                <a:gd name="connsiteX82" fmla="*/ 79215 w 607639"/>
                <a:gd name="connsiteY82" fmla="*/ 276655 h 606722"/>
                <a:gd name="connsiteX83" fmla="*/ 72629 w 607639"/>
                <a:gd name="connsiteY83" fmla="*/ 277011 h 606722"/>
                <a:gd name="connsiteX84" fmla="*/ 0 w 607639"/>
                <a:gd name="connsiteY84" fmla="*/ 204403 h 606722"/>
                <a:gd name="connsiteX85" fmla="*/ 18424 w 607639"/>
                <a:gd name="connsiteY85" fmla="*/ 156324 h 606722"/>
                <a:gd name="connsiteX86" fmla="*/ 0 w 607639"/>
                <a:gd name="connsiteY86" fmla="*/ 98914 h 606722"/>
                <a:gd name="connsiteX87" fmla="*/ 99063 w 607639"/>
                <a:gd name="connsiteY87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607639" h="606722">
                  <a:moveTo>
                    <a:pt x="178253" y="362707"/>
                  </a:moveTo>
                  <a:cubicBezTo>
                    <a:pt x="189203" y="362707"/>
                    <a:pt x="198105" y="371593"/>
                    <a:pt x="198105" y="382524"/>
                  </a:cubicBezTo>
                  <a:cubicBezTo>
                    <a:pt x="198105" y="440640"/>
                    <a:pt x="245554" y="488004"/>
                    <a:pt x="303775" y="488004"/>
                  </a:cubicBezTo>
                  <a:cubicBezTo>
                    <a:pt x="362085" y="488004"/>
                    <a:pt x="409534" y="440640"/>
                    <a:pt x="409534" y="382524"/>
                  </a:cubicBezTo>
                  <a:cubicBezTo>
                    <a:pt x="409534" y="371593"/>
                    <a:pt x="418347" y="362707"/>
                    <a:pt x="429297" y="362707"/>
                  </a:cubicBezTo>
                  <a:cubicBezTo>
                    <a:pt x="440247" y="362707"/>
                    <a:pt x="449149" y="371593"/>
                    <a:pt x="449149" y="382524"/>
                  </a:cubicBezTo>
                  <a:cubicBezTo>
                    <a:pt x="449149" y="462500"/>
                    <a:pt x="383896" y="527548"/>
                    <a:pt x="303775" y="527548"/>
                  </a:cubicBezTo>
                  <a:cubicBezTo>
                    <a:pt x="223655" y="527548"/>
                    <a:pt x="158490" y="462500"/>
                    <a:pt x="158490" y="382524"/>
                  </a:cubicBezTo>
                  <a:cubicBezTo>
                    <a:pt x="158490" y="371593"/>
                    <a:pt x="167393" y="362707"/>
                    <a:pt x="178253" y="362707"/>
                  </a:cubicBezTo>
                  <a:close/>
                  <a:moveTo>
                    <a:pt x="303819" y="316557"/>
                  </a:moveTo>
                  <a:cubicBezTo>
                    <a:pt x="332990" y="316557"/>
                    <a:pt x="356637" y="340173"/>
                    <a:pt x="356637" y="369305"/>
                  </a:cubicBezTo>
                  <a:cubicBezTo>
                    <a:pt x="356637" y="398437"/>
                    <a:pt x="332990" y="422053"/>
                    <a:pt x="303819" y="422053"/>
                  </a:cubicBezTo>
                  <a:cubicBezTo>
                    <a:pt x="274648" y="422053"/>
                    <a:pt x="251001" y="398437"/>
                    <a:pt x="251001" y="369305"/>
                  </a:cubicBezTo>
                  <a:cubicBezTo>
                    <a:pt x="251001" y="340173"/>
                    <a:pt x="274648" y="316557"/>
                    <a:pt x="303819" y="316557"/>
                  </a:cubicBezTo>
                  <a:close/>
                  <a:moveTo>
                    <a:pt x="389628" y="197825"/>
                  </a:moveTo>
                  <a:cubicBezTo>
                    <a:pt x="378681" y="197825"/>
                    <a:pt x="369781" y="206712"/>
                    <a:pt x="369781" y="217643"/>
                  </a:cubicBezTo>
                  <a:cubicBezTo>
                    <a:pt x="369781" y="228575"/>
                    <a:pt x="378681" y="237373"/>
                    <a:pt x="389628" y="237373"/>
                  </a:cubicBezTo>
                  <a:cubicBezTo>
                    <a:pt x="400575" y="237373"/>
                    <a:pt x="409475" y="228575"/>
                    <a:pt x="409475" y="217643"/>
                  </a:cubicBezTo>
                  <a:cubicBezTo>
                    <a:pt x="409475" y="206712"/>
                    <a:pt x="400575" y="197825"/>
                    <a:pt x="389628" y="197825"/>
                  </a:cubicBezTo>
                  <a:close/>
                  <a:moveTo>
                    <a:pt x="217942" y="197825"/>
                  </a:moveTo>
                  <a:cubicBezTo>
                    <a:pt x="206995" y="197825"/>
                    <a:pt x="198095" y="206712"/>
                    <a:pt x="198095" y="217643"/>
                  </a:cubicBezTo>
                  <a:cubicBezTo>
                    <a:pt x="198095" y="228575"/>
                    <a:pt x="206995" y="237373"/>
                    <a:pt x="217942" y="237373"/>
                  </a:cubicBezTo>
                  <a:cubicBezTo>
                    <a:pt x="228889" y="237373"/>
                    <a:pt x="237700" y="228575"/>
                    <a:pt x="237700" y="217643"/>
                  </a:cubicBezTo>
                  <a:cubicBezTo>
                    <a:pt x="237700" y="206712"/>
                    <a:pt x="228889" y="197825"/>
                    <a:pt x="217942" y="197825"/>
                  </a:cubicBezTo>
                  <a:close/>
                  <a:moveTo>
                    <a:pt x="389628" y="158278"/>
                  </a:moveTo>
                  <a:cubicBezTo>
                    <a:pt x="422379" y="158278"/>
                    <a:pt x="449079" y="184850"/>
                    <a:pt x="449079" y="217643"/>
                  </a:cubicBezTo>
                  <a:cubicBezTo>
                    <a:pt x="449079" y="243416"/>
                    <a:pt x="432436" y="265100"/>
                    <a:pt x="409475" y="273276"/>
                  </a:cubicBezTo>
                  <a:lnTo>
                    <a:pt x="409475" y="296738"/>
                  </a:lnTo>
                  <a:cubicBezTo>
                    <a:pt x="409475" y="307669"/>
                    <a:pt x="400575" y="316556"/>
                    <a:pt x="389628" y="316556"/>
                  </a:cubicBezTo>
                  <a:cubicBezTo>
                    <a:pt x="378681" y="316556"/>
                    <a:pt x="369781" y="307669"/>
                    <a:pt x="369781" y="296738"/>
                  </a:cubicBezTo>
                  <a:lnTo>
                    <a:pt x="369781" y="273276"/>
                  </a:lnTo>
                  <a:cubicBezTo>
                    <a:pt x="346819" y="265100"/>
                    <a:pt x="330176" y="243416"/>
                    <a:pt x="330176" y="217643"/>
                  </a:cubicBezTo>
                  <a:cubicBezTo>
                    <a:pt x="330176" y="184850"/>
                    <a:pt x="356876" y="158278"/>
                    <a:pt x="389628" y="158278"/>
                  </a:cubicBezTo>
                  <a:close/>
                  <a:moveTo>
                    <a:pt x="217942" y="158278"/>
                  </a:moveTo>
                  <a:cubicBezTo>
                    <a:pt x="250693" y="158278"/>
                    <a:pt x="277393" y="184850"/>
                    <a:pt x="277393" y="217643"/>
                  </a:cubicBezTo>
                  <a:cubicBezTo>
                    <a:pt x="277393" y="243416"/>
                    <a:pt x="260750" y="265100"/>
                    <a:pt x="237700" y="273276"/>
                  </a:cubicBezTo>
                  <a:lnTo>
                    <a:pt x="237700" y="296738"/>
                  </a:lnTo>
                  <a:cubicBezTo>
                    <a:pt x="237700" y="307669"/>
                    <a:pt x="228889" y="316556"/>
                    <a:pt x="217942" y="316556"/>
                  </a:cubicBezTo>
                  <a:cubicBezTo>
                    <a:pt x="206995" y="316556"/>
                    <a:pt x="198095" y="307669"/>
                    <a:pt x="198095" y="296738"/>
                  </a:cubicBezTo>
                  <a:lnTo>
                    <a:pt x="198095" y="273276"/>
                  </a:lnTo>
                  <a:cubicBezTo>
                    <a:pt x="175133" y="265100"/>
                    <a:pt x="158490" y="243416"/>
                    <a:pt x="158490" y="217643"/>
                  </a:cubicBezTo>
                  <a:cubicBezTo>
                    <a:pt x="158490" y="184850"/>
                    <a:pt x="185101" y="158278"/>
                    <a:pt x="217942" y="158278"/>
                  </a:cubicBezTo>
                  <a:close/>
                  <a:moveTo>
                    <a:pt x="508576" y="39548"/>
                  </a:moveTo>
                  <a:cubicBezTo>
                    <a:pt x="488906" y="39548"/>
                    <a:pt x="471639" y="49235"/>
                    <a:pt x="460781" y="63898"/>
                  </a:cubicBezTo>
                  <a:cubicBezTo>
                    <a:pt x="502435" y="104601"/>
                    <a:pt x="528336" y="161390"/>
                    <a:pt x="528336" y="224222"/>
                  </a:cubicBezTo>
                  <a:lnTo>
                    <a:pt x="528336" y="236752"/>
                  </a:lnTo>
                  <a:cubicBezTo>
                    <a:pt x="530472" y="237197"/>
                    <a:pt x="532697" y="237374"/>
                    <a:pt x="534922" y="237374"/>
                  </a:cubicBezTo>
                  <a:cubicBezTo>
                    <a:pt x="553168" y="237374"/>
                    <a:pt x="567943" y="222622"/>
                    <a:pt x="567943" y="204403"/>
                  </a:cubicBezTo>
                  <a:cubicBezTo>
                    <a:pt x="567943" y="194183"/>
                    <a:pt x="563404" y="186896"/>
                    <a:pt x="559576" y="182630"/>
                  </a:cubicBezTo>
                  <a:cubicBezTo>
                    <a:pt x="547294" y="168766"/>
                    <a:pt x="546137" y="148326"/>
                    <a:pt x="556906" y="133307"/>
                  </a:cubicBezTo>
                  <a:cubicBezTo>
                    <a:pt x="564116" y="123175"/>
                    <a:pt x="567943" y="111267"/>
                    <a:pt x="567943" y="98914"/>
                  </a:cubicBezTo>
                  <a:cubicBezTo>
                    <a:pt x="567943" y="66209"/>
                    <a:pt x="541330" y="39548"/>
                    <a:pt x="508576" y="39548"/>
                  </a:cubicBezTo>
                  <a:close/>
                  <a:moveTo>
                    <a:pt x="303775" y="39548"/>
                  </a:moveTo>
                  <a:cubicBezTo>
                    <a:pt x="201864" y="39548"/>
                    <a:pt x="118911" y="122375"/>
                    <a:pt x="118911" y="224222"/>
                  </a:cubicBezTo>
                  <a:lnTo>
                    <a:pt x="118911" y="382501"/>
                  </a:lnTo>
                  <a:cubicBezTo>
                    <a:pt x="118911" y="484258"/>
                    <a:pt x="201864" y="567086"/>
                    <a:pt x="303775" y="567086"/>
                  </a:cubicBezTo>
                  <a:cubicBezTo>
                    <a:pt x="405775" y="567086"/>
                    <a:pt x="488728" y="484258"/>
                    <a:pt x="488728" y="382501"/>
                  </a:cubicBezTo>
                  <a:lnTo>
                    <a:pt x="488728" y="224222"/>
                  </a:lnTo>
                  <a:cubicBezTo>
                    <a:pt x="488728" y="122375"/>
                    <a:pt x="405775" y="39548"/>
                    <a:pt x="303775" y="39548"/>
                  </a:cubicBezTo>
                  <a:close/>
                  <a:moveTo>
                    <a:pt x="99063" y="39548"/>
                  </a:moveTo>
                  <a:cubicBezTo>
                    <a:pt x="66309" y="39548"/>
                    <a:pt x="39608" y="66209"/>
                    <a:pt x="39608" y="98914"/>
                  </a:cubicBezTo>
                  <a:cubicBezTo>
                    <a:pt x="39608" y="111267"/>
                    <a:pt x="43435" y="123175"/>
                    <a:pt x="50733" y="133307"/>
                  </a:cubicBezTo>
                  <a:cubicBezTo>
                    <a:pt x="61503" y="148326"/>
                    <a:pt x="60346" y="168766"/>
                    <a:pt x="48063" y="182630"/>
                  </a:cubicBezTo>
                  <a:cubicBezTo>
                    <a:pt x="44236" y="186896"/>
                    <a:pt x="39608" y="194183"/>
                    <a:pt x="39608" y="204403"/>
                  </a:cubicBezTo>
                  <a:cubicBezTo>
                    <a:pt x="39608" y="222622"/>
                    <a:pt x="54471" y="237374"/>
                    <a:pt x="72629" y="237374"/>
                  </a:cubicBezTo>
                  <a:cubicBezTo>
                    <a:pt x="74943" y="237374"/>
                    <a:pt x="77079" y="237197"/>
                    <a:pt x="79215" y="236752"/>
                  </a:cubicBezTo>
                  <a:lnTo>
                    <a:pt x="79215" y="224222"/>
                  </a:lnTo>
                  <a:cubicBezTo>
                    <a:pt x="79215" y="161390"/>
                    <a:pt x="105115" y="104601"/>
                    <a:pt x="146859" y="63898"/>
                  </a:cubicBezTo>
                  <a:cubicBezTo>
                    <a:pt x="136000" y="49235"/>
                    <a:pt x="118733" y="39548"/>
                    <a:pt x="99063" y="39548"/>
                  </a:cubicBezTo>
                  <a:close/>
                  <a:moveTo>
                    <a:pt x="99063" y="0"/>
                  </a:moveTo>
                  <a:cubicBezTo>
                    <a:pt x="131105" y="0"/>
                    <a:pt x="159498" y="15197"/>
                    <a:pt x="177566" y="38748"/>
                  </a:cubicBezTo>
                  <a:cubicBezTo>
                    <a:pt x="213524" y="14308"/>
                    <a:pt x="257047" y="0"/>
                    <a:pt x="303775" y="0"/>
                  </a:cubicBezTo>
                  <a:cubicBezTo>
                    <a:pt x="350592" y="0"/>
                    <a:pt x="394027" y="14308"/>
                    <a:pt x="430074" y="38748"/>
                  </a:cubicBezTo>
                  <a:cubicBezTo>
                    <a:pt x="448142" y="15197"/>
                    <a:pt x="476534" y="0"/>
                    <a:pt x="508576" y="0"/>
                  </a:cubicBezTo>
                  <a:cubicBezTo>
                    <a:pt x="563226" y="0"/>
                    <a:pt x="607639" y="44258"/>
                    <a:pt x="607639" y="98914"/>
                  </a:cubicBezTo>
                  <a:cubicBezTo>
                    <a:pt x="607639" y="120331"/>
                    <a:pt x="600697" y="140061"/>
                    <a:pt x="589126" y="156324"/>
                  </a:cubicBezTo>
                  <a:cubicBezTo>
                    <a:pt x="600608" y="169122"/>
                    <a:pt x="607639" y="185918"/>
                    <a:pt x="607639" y="204403"/>
                  </a:cubicBezTo>
                  <a:cubicBezTo>
                    <a:pt x="607639" y="244395"/>
                    <a:pt x="574974" y="277011"/>
                    <a:pt x="534922" y="277011"/>
                  </a:cubicBezTo>
                  <a:cubicBezTo>
                    <a:pt x="532697" y="277011"/>
                    <a:pt x="530561" y="276833"/>
                    <a:pt x="528336" y="276655"/>
                  </a:cubicBezTo>
                  <a:lnTo>
                    <a:pt x="528336" y="382501"/>
                  </a:lnTo>
                  <a:cubicBezTo>
                    <a:pt x="528336" y="506298"/>
                    <a:pt x="427849" y="606722"/>
                    <a:pt x="303775" y="606722"/>
                  </a:cubicBezTo>
                  <a:cubicBezTo>
                    <a:pt x="179791" y="606722"/>
                    <a:pt x="79215" y="506298"/>
                    <a:pt x="79215" y="382501"/>
                  </a:cubicBezTo>
                  <a:lnTo>
                    <a:pt x="79215" y="276655"/>
                  </a:lnTo>
                  <a:cubicBezTo>
                    <a:pt x="77079" y="276833"/>
                    <a:pt x="74854" y="277011"/>
                    <a:pt x="72629" y="277011"/>
                  </a:cubicBezTo>
                  <a:cubicBezTo>
                    <a:pt x="32576" y="277011"/>
                    <a:pt x="0" y="244395"/>
                    <a:pt x="0" y="204403"/>
                  </a:cubicBezTo>
                  <a:cubicBezTo>
                    <a:pt x="0" y="185918"/>
                    <a:pt x="7032" y="169122"/>
                    <a:pt x="18424" y="156324"/>
                  </a:cubicBezTo>
                  <a:cubicBezTo>
                    <a:pt x="6854" y="140061"/>
                    <a:pt x="0" y="120331"/>
                    <a:pt x="0" y="98914"/>
                  </a:cubicBezTo>
                  <a:cubicBezTo>
                    <a:pt x="0" y="44258"/>
                    <a:pt x="44325" y="0"/>
                    <a:pt x="990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6" name="íŝlîdé"/>
          <p:cNvSpPr txBox="1"/>
          <p:nvPr/>
        </p:nvSpPr>
        <p:spPr bwMode="auto">
          <a:xfrm>
            <a:off x="4706920" y="567826"/>
            <a:ext cx="2778159" cy="7932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32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活动策划方案</a:t>
            </a:r>
            <a:endParaRPr lang="zh-CN" altLang="en-US" sz="3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8716da7c-542f-4986-8cb2-e046bf2519a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36749" y="2013103"/>
            <a:ext cx="10718502" cy="3657601"/>
            <a:chOff x="754361" y="1948521"/>
            <a:chExt cx="10718502" cy="3657601"/>
          </a:xfrm>
        </p:grpSpPr>
        <p:sp>
          <p:nvSpPr>
            <p:cNvPr id="4" name="i$1ïḍé"/>
            <p:cNvSpPr/>
            <p:nvPr/>
          </p:nvSpPr>
          <p:spPr>
            <a:xfrm>
              <a:off x="754361" y="1948521"/>
              <a:ext cx="5600700" cy="3657600"/>
            </a:xfrm>
            <a:prstGeom prst="rect">
              <a:avLst/>
            </a:prstGeom>
            <a:blipFill>
              <a:blip r:embed="rId4" cstate="email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ïsḻîḑe"/>
            <p:cNvSpPr/>
            <p:nvPr/>
          </p:nvSpPr>
          <p:spPr>
            <a:xfrm>
              <a:off x="6415310" y="1948522"/>
              <a:ext cx="2498652" cy="1807536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îṧľïḍé"/>
            <p:cNvSpPr/>
            <p:nvPr/>
          </p:nvSpPr>
          <p:spPr>
            <a:xfrm>
              <a:off x="6415310" y="3798586"/>
              <a:ext cx="2498652" cy="1807536"/>
            </a:xfrm>
            <a:prstGeom prst="rect">
              <a:avLst/>
            </a:prstGeom>
            <a:solidFill>
              <a:schemeClr val="accent3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iŝḷïdé"/>
            <p:cNvSpPr/>
            <p:nvPr/>
          </p:nvSpPr>
          <p:spPr>
            <a:xfrm>
              <a:off x="8974211" y="3798585"/>
              <a:ext cx="2498652" cy="1807536"/>
            </a:xfrm>
            <a:prstGeom prst="rect">
              <a:avLst/>
            </a:prstGeom>
            <a:solidFill>
              <a:schemeClr val="accent4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ïṧļiḋé"/>
            <p:cNvSpPr/>
            <p:nvPr/>
          </p:nvSpPr>
          <p:spPr>
            <a:xfrm>
              <a:off x="8974211" y="1948521"/>
              <a:ext cx="2498652" cy="1807536"/>
            </a:xfrm>
            <a:prstGeom prst="rect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iṧļiḑé"/>
            <p:cNvSpPr/>
            <p:nvPr/>
          </p:nvSpPr>
          <p:spPr>
            <a:xfrm>
              <a:off x="1154356" y="4234436"/>
              <a:ext cx="4800709" cy="369140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effectLst/>
                  <a:ea typeface="微软雅黑" panose="020B0503020204020204" pitchFamily="34" charset="-122"/>
                </a:rPr>
                <a:t>标题文本预设</a:t>
              </a:r>
              <a:endParaRPr lang="zh-CN" altLang="en-US" sz="2000" b="1" dirty="0">
                <a:solidFill>
                  <a:schemeClr val="bg1"/>
                </a:solidFill>
                <a:effectLst/>
                <a:ea typeface="微软雅黑" panose="020B0503020204020204" pitchFamily="34" charset="-122"/>
              </a:endParaRPr>
            </a:p>
          </p:txBody>
        </p:sp>
        <p:sp>
          <p:nvSpPr>
            <p:cNvPr id="10" name="ïśḻïďê"/>
            <p:cNvSpPr/>
            <p:nvPr/>
          </p:nvSpPr>
          <p:spPr>
            <a:xfrm>
              <a:off x="6609677" y="2423920"/>
              <a:ext cx="2218349" cy="332399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600" b="1">
                  <a:solidFill>
                    <a:schemeClr val="bg1"/>
                  </a:solidFill>
                  <a:ea typeface="微软雅黑" panose="020B0503020204020204" pitchFamily="34" charset="-122"/>
                </a:rPr>
                <a:t>关键词</a:t>
              </a:r>
              <a:endParaRPr lang="zh-CN" altLang="en-US" sz="16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1" name="ísḻiďê"/>
            <p:cNvSpPr/>
            <p:nvPr/>
          </p:nvSpPr>
          <p:spPr>
            <a:xfrm>
              <a:off x="9168578" y="2423920"/>
              <a:ext cx="2218349" cy="332399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600" b="1">
                  <a:solidFill>
                    <a:schemeClr val="bg1"/>
                  </a:solidFill>
                  <a:ea typeface="微软雅黑" panose="020B0503020204020204" pitchFamily="34" charset="-122"/>
                </a:rPr>
                <a:t>关键词</a:t>
              </a:r>
              <a:endParaRPr lang="zh-CN" altLang="en-US" sz="16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2" name="ïṥḻíḋe"/>
            <p:cNvSpPr/>
            <p:nvPr/>
          </p:nvSpPr>
          <p:spPr>
            <a:xfrm>
              <a:off x="6609677" y="4271177"/>
              <a:ext cx="2218349" cy="332399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600" b="1">
                  <a:solidFill>
                    <a:schemeClr val="bg1"/>
                  </a:solidFill>
                  <a:ea typeface="微软雅黑" panose="020B0503020204020204" pitchFamily="34" charset="-122"/>
                </a:rPr>
                <a:t>关键词</a:t>
              </a:r>
              <a:endParaRPr lang="zh-CN" altLang="en-US" sz="16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3" name="is1ídé"/>
            <p:cNvSpPr/>
            <p:nvPr/>
          </p:nvSpPr>
          <p:spPr>
            <a:xfrm>
              <a:off x="1154356" y="3817362"/>
              <a:ext cx="351754" cy="295605"/>
            </a:xfrm>
            <a:custGeom>
              <a:avLst/>
              <a:gdLst>
                <a:gd name="connsiteX0" fmla="*/ 120521 w 338138"/>
                <a:gd name="connsiteY0" fmla="*/ 168275 h 284163"/>
                <a:gd name="connsiteX1" fmla="*/ 217618 w 338138"/>
                <a:gd name="connsiteY1" fmla="*/ 168275 h 284163"/>
                <a:gd name="connsiteX2" fmla="*/ 233363 w 338138"/>
                <a:gd name="connsiteY2" fmla="*/ 184840 h 284163"/>
                <a:gd name="connsiteX3" fmla="*/ 217618 w 338138"/>
                <a:gd name="connsiteY3" fmla="*/ 200025 h 284163"/>
                <a:gd name="connsiteX4" fmla="*/ 120521 w 338138"/>
                <a:gd name="connsiteY4" fmla="*/ 200025 h 284163"/>
                <a:gd name="connsiteX5" fmla="*/ 104775 w 338138"/>
                <a:gd name="connsiteY5" fmla="*/ 184840 h 284163"/>
                <a:gd name="connsiteX6" fmla="*/ 120521 w 338138"/>
                <a:gd name="connsiteY6" fmla="*/ 168275 h 284163"/>
                <a:gd name="connsiteX7" fmla="*/ 30163 w 338138"/>
                <a:gd name="connsiteY7" fmla="*/ 112712 h 284163"/>
                <a:gd name="connsiteX8" fmla="*/ 30163 w 338138"/>
                <a:gd name="connsiteY8" fmla="*/ 255587 h 284163"/>
                <a:gd name="connsiteX9" fmla="*/ 307976 w 338138"/>
                <a:gd name="connsiteY9" fmla="*/ 255587 h 284163"/>
                <a:gd name="connsiteX10" fmla="*/ 307976 w 338138"/>
                <a:gd name="connsiteY10" fmla="*/ 112712 h 284163"/>
                <a:gd name="connsiteX11" fmla="*/ 57150 w 338138"/>
                <a:gd name="connsiteY11" fmla="*/ 30162 h 284163"/>
                <a:gd name="connsiteX12" fmla="*/ 38100 w 338138"/>
                <a:gd name="connsiteY12" fmla="*/ 84137 h 284163"/>
                <a:gd name="connsiteX13" fmla="*/ 301625 w 338138"/>
                <a:gd name="connsiteY13" fmla="*/ 84137 h 284163"/>
                <a:gd name="connsiteX14" fmla="*/ 280988 w 338138"/>
                <a:gd name="connsiteY14" fmla="*/ 30162 h 284163"/>
                <a:gd name="connsiteX15" fmla="*/ 46230 w 338138"/>
                <a:gd name="connsiteY15" fmla="*/ 0 h 284163"/>
                <a:gd name="connsiteX16" fmla="*/ 291908 w 338138"/>
                <a:gd name="connsiteY16" fmla="*/ 0 h 284163"/>
                <a:gd name="connsiteX17" fmla="*/ 306438 w 338138"/>
                <a:gd name="connsiteY17" fmla="*/ 9209 h 284163"/>
                <a:gd name="connsiteX18" fmla="*/ 336817 w 338138"/>
                <a:gd name="connsiteY18" fmla="*/ 92090 h 284163"/>
                <a:gd name="connsiteX19" fmla="*/ 338138 w 338138"/>
                <a:gd name="connsiteY19" fmla="*/ 94721 h 284163"/>
                <a:gd name="connsiteX20" fmla="*/ 338138 w 338138"/>
                <a:gd name="connsiteY20" fmla="*/ 97352 h 284163"/>
                <a:gd name="connsiteX21" fmla="*/ 338138 w 338138"/>
                <a:gd name="connsiteY21" fmla="*/ 269692 h 284163"/>
                <a:gd name="connsiteX22" fmla="*/ 322288 w 338138"/>
                <a:gd name="connsiteY22" fmla="*/ 284163 h 284163"/>
                <a:gd name="connsiteX23" fmla="*/ 15850 w 338138"/>
                <a:gd name="connsiteY23" fmla="*/ 284163 h 284163"/>
                <a:gd name="connsiteX24" fmla="*/ 0 w 338138"/>
                <a:gd name="connsiteY24" fmla="*/ 269692 h 284163"/>
                <a:gd name="connsiteX25" fmla="*/ 0 w 338138"/>
                <a:gd name="connsiteY25" fmla="*/ 97352 h 284163"/>
                <a:gd name="connsiteX26" fmla="*/ 0 w 338138"/>
                <a:gd name="connsiteY26" fmla="*/ 94721 h 284163"/>
                <a:gd name="connsiteX27" fmla="*/ 1321 w 338138"/>
                <a:gd name="connsiteY27" fmla="*/ 92090 h 284163"/>
                <a:gd name="connsiteX28" fmla="*/ 31700 w 338138"/>
                <a:gd name="connsiteY28" fmla="*/ 9209 h 284163"/>
                <a:gd name="connsiteX29" fmla="*/ 46230 w 338138"/>
                <a:gd name="connsiteY29" fmla="*/ 0 h 284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38138" h="284163">
                  <a:moveTo>
                    <a:pt x="120521" y="168275"/>
                  </a:moveTo>
                  <a:cubicBezTo>
                    <a:pt x="120521" y="168275"/>
                    <a:pt x="120521" y="168275"/>
                    <a:pt x="217618" y="168275"/>
                  </a:cubicBezTo>
                  <a:cubicBezTo>
                    <a:pt x="226803" y="168275"/>
                    <a:pt x="233363" y="175177"/>
                    <a:pt x="233363" y="184840"/>
                  </a:cubicBezTo>
                  <a:cubicBezTo>
                    <a:pt x="233363" y="193123"/>
                    <a:pt x="226803" y="200025"/>
                    <a:pt x="217618" y="200025"/>
                  </a:cubicBezTo>
                  <a:cubicBezTo>
                    <a:pt x="217618" y="200025"/>
                    <a:pt x="217618" y="200025"/>
                    <a:pt x="120521" y="200025"/>
                  </a:cubicBezTo>
                  <a:cubicBezTo>
                    <a:pt x="111336" y="200025"/>
                    <a:pt x="104775" y="193123"/>
                    <a:pt x="104775" y="184840"/>
                  </a:cubicBezTo>
                  <a:cubicBezTo>
                    <a:pt x="104775" y="175177"/>
                    <a:pt x="111336" y="168275"/>
                    <a:pt x="120521" y="168275"/>
                  </a:cubicBezTo>
                  <a:close/>
                  <a:moveTo>
                    <a:pt x="30163" y="112712"/>
                  </a:moveTo>
                  <a:lnTo>
                    <a:pt x="30163" y="255587"/>
                  </a:lnTo>
                  <a:lnTo>
                    <a:pt x="307976" y="255587"/>
                  </a:lnTo>
                  <a:lnTo>
                    <a:pt x="307976" y="112712"/>
                  </a:lnTo>
                  <a:close/>
                  <a:moveTo>
                    <a:pt x="57150" y="30162"/>
                  </a:moveTo>
                  <a:lnTo>
                    <a:pt x="38100" y="84137"/>
                  </a:lnTo>
                  <a:lnTo>
                    <a:pt x="301625" y="84137"/>
                  </a:lnTo>
                  <a:lnTo>
                    <a:pt x="280988" y="30162"/>
                  </a:lnTo>
                  <a:close/>
                  <a:moveTo>
                    <a:pt x="46230" y="0"/>
                  </a:moveTo>
                  <a:cubicBezTo>
                    <a:pt x="46230" y="0"/>
                    <a:pt x="46230" y="0"/>
                    <a:pt x="291908" y="0"/>
                  </a:cubicBezTo>
                  <a:cubicBezTo>
                    <a:pt x="298513" y="0"/>
                    <a:pt x="305117" y="3946"/>
                    <a:pt x="306438" y="9209"/>
                  </a:cubicBezTo>
                  <a:cubicBezTo>
                    <a:pt x="306438" y="9209"/>
                    <a:pt x="306438" y="9209"/>
                    <a:pt x="336817" y="92090"/>
                  </a:cubicBezTo>
                  <a:cubicBezTo>
                    <a:pt x="336817" y="93405"/>
                    <a:pt x="338138" y="93405"/>
                    <a:pt x="338138" y="94721"/>
                  </a:cubicBezTo>
                  <a:cubicBezTo>
                    <a:pt x="338138" y="94721"/>
                    <a:pt x="338138" y="96036"/>
                    <a:pt x="338138" y="97352"/>
                  </a:cubicBezTo>
                  <a:cubicBezTo>
                    <a:pt x="338138" y="97352"/>
                    <a:pt x="338138" y="97352"/>
                    <a:pt x="338138" y="269692"/>
                  </a:cubicBezTo>
                  <a:cubicBezTo>
                    <a:pt x="338138" y="277585"/>
                    <a:pt x="331534" y="284163"/>
                    <a:pt x="322288" y="284163"/>
                  </a:cubicBezTo>
                  <a:cubicBezTo>
                    <a:pt x="322288" y="284163"/>
                    <a:pt x="322288" y="284163"/>
                    <a:pt x="15850" y="284163"/>
                  </a:cubicBezTo>
                  <a:cubicBezTo>
                    <a:pt x="6604" y="284163"/>
                    <a:pt x="0" y="277585"/>
                    <a:pt x="0" y="269692"/>
                  </a:cubicBezTo>
                  <a:cubicBezTo>
                    <a:pt x="0" y="269692"/>
                    <a:pt x="0" y="269692"/>
                    <a:pt x="0" y="97352"/>
                  </a:cubicBezTo>
                  <a:cubicBezTo>
                    <a:pt x="0" y="96036"/>
                    <a:pt x="0" y="94721"/>
                    <a:pt x="0" y="94721"/>
                  </a:cubicBezTo>
                  <a:cubicBezTo>
                    <a:pt x="0" y="93405"/>
                    <a:pt x="1321" y="93405"/>
                    <a:pt x="1321" y="92090"/>
                  </a:cubicBezTo>
                  <a:cubicBezTo>
                    <a:pt x="1321" y="92090"/>
                    <a:pt x="1321" y="92090"/>
                    <a:pt x="31700" y="9209"/>
                  </a:cubicBezTo>
                  <a:cubicBezTo>
                    <a:pt x="33021" y="3946"/>
                    <a:pt x="39625" y="0"/>
                    <a:pt x="46230" y="0"/>
                  </a:cubicBezTo>
                  <a:close/>
                </a:path>
              </a:pathLst>
            </a:cu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iŝḻíḍé"/>
            <p:cNvSpPr/>
            <p:nvPr/>
          </p:nvSpPr>
          <p:spPr>
            <a:xfrm>
              <a:off x="1154356" y="4635155"/>
              <a:ext cx="4800709" cy="346039"/>
            </a:xfrm>
            <a:prstGeom prst="rect">
              <a:avLst/>
            </a:prstGeom>
          </p:spPr>
          <p:txBody>
            <a:bodyPr wrap="square" lIns="0" tIns="0" rIns="0" bIns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bg1"/>
                  </a:solidFill>
                  <a:effectLst/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1000">
                  <a:solidFill>
                    <a:schemeClr val="bg1"/>
                  </a:solidFill>
                  <a:effectLst/>
                  <a:ea typeface="微软雅黑" panose="020B0503020204020204" pitchFamily="34" charset="-122"/>
                </a:rPr>
              </a:br>
              <a:r>
                <a:rPr lang="zh-CN" altLang="en-US" sz="1000">
                  <a:solidFill>
                    <a:schemeClr val="bg1"/>
                  </a:solidFill>
                  <a:effectLst/>
                  <a:ea typeface="微软雅黑" panose="020B0503020204020204" pitchFamily="34" charset="-122"/>
                </a:rPr>
                <a:t>（建议使用主题字体）</a:t>
              </a:r>
              <a:endParaRPr lang="zh-CN" altLang="en-US" sz="1000" dirty="0">
                <a:solidFill>
                  <a:schemeClr val="bg1"/>
                </a:solidFill>
                <a:effectLst/>
                <a:ea typeface="微软雅黑" panose="020B0503020204020204" pitchFamily="34" charset="-122"/>
              </a:endParaRPr>
            </a:p>
          </p:txBody>
        </p:sp>
        <p:sp>
          <p:nvSpPr>
            <p:cNvPr id="15" name="îṣlïďe"/>
            <p:cNvSpPr/>
            <p:nvPr/>
          </p:nvSpPr>
          <p:spPr>
            <a:xfrm>
              <a:off x="6609677" y="2798847"/>
              <a:ext cx="2258013" cy="572464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b="1">
                  <a:solidFill>
                    <a:schemeClr val="bg1"/>
                  </a:solidFill>
                  <a:ea typeface="微软雅黑" panose="020B0503020204020204" pitchFamily="34" charset="-122"/>
                </a:rPr>
                <a:t>此部分内容作为文字排版占位显示（建议使用主题字体）</a:t>
              </a:r>
              <a:endParaRPr lang="zh-CN" altLang="en-US" sz="12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6" name="ïsḷïḍê"/>
            <p:cNvSpPr/>
            <p:nvPr/>
          </p:nvSpPr>
          <p:spPr>
            <a:xfrm>
              <a:off x="9168578" y="2798847"/>
              <a:ext cx="2258013" cy="572464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b="1">
                  <a:solidFill>
                    <a:schemeClr val="bg1"/>
                  </a:solidFill>
                  <a:ea typeface="微软雅黑" panose="020B0503020204020204" pitchFamily="34" charset="-122"/>
                </a:rPr>
                <a:t>此部分内容作为文字排版占位显示（建议使用主题字体）</a:t>
              </a:r>
              <a:endParaRPr lang="zh-CN" altLang="en-US" sz="12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7" name="ïŝḷîḋê"/>
            <p:cNvSpPr/>
            <p:nvPr/>
          </p:nvSpPr>
          <p:spPr>
            <a:xfrm>
              <a:off x="6609677" y="4646104"/>
              <a:ext cx="2258013" cy="572464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b="1">
                  <a:solidFill>
                    <a:schemeClr val="bg1"/>
                  </a:solidFill>
                  <a:ea typeface="微软雅黑" panose="020B0503020204020204" pitchFamily="34" charset="-122"/>
                </a:rPr>
                <a:t>此部分内容作为文字排版占位显示（建议使用主题字体）</a:t>
              </a:r>
              <a:endParaRPr lang="zh-CN" altLang="en-US" sz="12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8" name="îṧļîďè"/>
            <p:cNvSpPr/>
            <p:nvPr/>
          </p:nvSpPr>
          <p:spPr>
            <a:xfrm>
              <a:off x="9168578" y="4271177"/>
              <a:ext cx="2218349" cy="332399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600" b="1">
                  <a:solidFill>
                    <a:schemeClr val="bg1"/>
                  </a:solidFill>
                  <a:ea typeface="微软雅黑" panose="020B0503020204020204" pitchFamily="34" charset="-122"/>
                </a:rPr>
                <a:t>关键词</a:t>
              </a:r>
              <a:endParaRPr lang="zh-CN" altLang="en-US" sz="16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9" name="îṥliḓe"/>
            <p:cNvSpPr/>
            <p:nvPr/>
          </p:nvSpPr>
          <p:spPr>
            <a:xfrm>
              <a:off x="9168578" y="4646104"/>
              <a:ext cx="2258013" cy="572464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b="1">
                  <a:solidFill>
                    <a:schemeClr val="bg1"/>
                  </a:solidFill>
                  <a:ea typeface="微软雅黑" panose="020B0503020204020204" pitchFamily="34" charset="-122"/>
                </a:rPr>
                <a:t>此部分内容作为文字排版占位显示（建议使用主题字体）</a:t>
              </a:r>
              <a:endParaRPr lang="zh-CN" altLang="en-US" sz="12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íŝlîdé"/>
          <p:cNvSpPr txBox="1"/>
          <p:nvPr/>
        </p:nvSpPr>
        <p:spPr bwMode="auto">
          <a:xfrm>
            <a:off x="4706920" y="567826"/>
            <a:ext cx="2778159" cy="7932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32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活动策划方案</a:t>
            </a:r>
            <a:endParaRPr lang="zh-CN" altLang="en-US" sz="3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>
          <a:xfrm>
            <a:off x="1141005" y="1507493"/>
            <a:ext cx="9909989" cy="3843014"/>
            <a:chOff x="1141005" y="1946725"/>
            <a:chExt cx="9909989" cy="3843014"/>
          </a:xfrm>
        </p:grpSpPr>
        <p:grpSp>
          <p:nvGrpSpPr>
            <p:cNvPr id="3" name="a8dd8c7c-079f-4f25-b24c-d6ab2593fe4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1141005" y="1946725"/>
              <a:ext cx="9909989" cy="3843014"/>
              <a:chOff x="1141006" y="1238803"/>
              <a:chExt cx="9909989" cy="3843014"/>
            </a:xfrm>
          </p:grpSpPr>
          <p:grpSp>
            <p:nvGrpSpPr>
              <p:cNvPr id="4" name="ïŝḻîḑe"/>
              <p:cNvGrpSpPr/>
              <p:nvPr/>
            </p:nvGrpSpPr>
            <p:grpSpPr>
              <a:xfrm>
                <a:off x="1654192" y="1238803"/>
                <a:ext cx="1439900" cy="854786"/>
                <a:chOff x="587388" y="173914"/>
                <a:chExt cx="1439900" cy="854786"/>
              </a:xfrm>
            </p:grpSpPr>
            <p:sp>
              <p:nvSpPr>
                <p:cNvPr id="35" name="ïṩļïdê"/>
                <p:cNvSpPr txBox="1"/>
                <p:nvPr/>
              </p:nvSpPr>
              <p:spPr>
                <a:xfrm>
                  <a:off x="731144" y="789467"/>
                  <a:ext cx="1296144" cy="23923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anchor="ctr" anchorCtr="0">
                  <a:normAutofit/>
                </a:bodyPr>
                <a:lstStyle/>
                <a:p>
                  <a:r>
                    <a:rPr lang="en-US" altLang="zh-CN" sz="140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CONTENTS</a:t>
                  </a:r>
                </a:p>
              </p:txBody>
            </p:sp>
            <p:sp>
              <p:nvSpPr>
                <p:cNvPr id="36" name="îSliḋé"/>
                <p:cNvSpPr txBox="1"/>
                <p:nvPr/>
              </p:nvSpPr>
              <p:spPr>
                <a:xfrm>
                  <a:off x="731144" y="173914"/>
                  <a:ext cx="1296144" cy="61555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anchor="ctr" anchorCtr="0">
                  <a:normAutofit/>
                </a:bodyPr>
                <a:lstStyle/>
                <a:p>
                  <a:r>
                    <a:rPr lang="zh-CN" altLang="en-US" sz="4000" b="1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目录</a:t>
                  </a:r>
                  <a:endParaRPr lang="zh-CN" altLang="en-US" sz="4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" name="iṧľiḋê"/>
                <p:cNvSpPr/>
                <p:nvPr/>
              </p:nvSpPr>
              <p:spPr bwMode="auto">
                <a:xfrm>
                  <a:off x="587388" y="173914"/>
                  <a:ext cx="72008" cy="854786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5" name="isḷiḑe"/>
              <p:cNvGrpSpPr/>
              <p:nvPr/>
            </p:nvGrpSpPr>
            <p:grpSpPr>
              <a:xfrm>
                <a:off x="1141006" y="2672916"/>
                <a:ext cx="9909989" cy="2408901"/>
                <a:chOff x="1390565" y="2960948"/>
                <a:chExt cx="9909989" cy="2408901"/>
              </a:xfrm>
            </p:grpSpPr>
            <p:grpSp>
              <p:nvGrpSpPr>
                <p:cNvPr id="7" name="ïŝḷîḓé"/>
                <p:cNvGrpSpPr/>
                <p:nvPr/>
              </p:nvGrpSpPr>
              <p:grpSpPr>
                <a:xfrm>
                  <a:off x="1390565" y="2960948"/>
                  <a:ext cx="2213143" cy="2408901"/>
                  <a:chOff x="1390565" y="2960948"/>
                  <a:chExt cx="2213143" cy="2408901"/>
                </a:xfrm>
              </p:grpSpPr>
              <p:sp>
                <p:nvSpPr>
                  <p:cNvPr id="33" name="îṣľíḋè"/>
                  <p:cNvSpPr/>
                  <p:nvPr/>
                </p:nvSpPr>
                <p:spPr bwMode="auto">
                  <a:xfrm>
                    <a:off x="1903751" y="2960948"/>
                    <a:ext cx="1186770" cy="1186770"/>
                  </a:xfrm>
                  <a:prstGeom prst="rect">
                    <a:avLst/>
                  </a:prstGeom>
                  <a:solidFill>
                    <a:schemeClr val="accent1">
                      <a:lumMod val="100000"/>
                    </a:schemeClr>
                  </a:solidFill>
                  <a:ln w="28575">
                    <a:noFill/>
                  </a:ln>
                  <a:extLst>
                    <a:ext uri="{91240B29-F687-4F45-9708-019B960494DF}">
                      <a14:hiddenLine xmlns:a14="http://schemas.microsoft.com/office/drawing/2010/main" w="28575">
                        <a:solidFill>
                          <a:schemeClr val="accent1"/>
                        </a:solidFill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grpSp>
                <p:nvGrpSpPr>
                  <p:cNvPr id="30" name="ïS1ïḓè"/>
                  <p:cNvGrpSpPr/>
                  <p:nvPr/>
                </p:nvGrpSpPr>
                <p:grpSpPr>
                  <a:xfrm>
                    <a:off x="1390565" y="4365103"/>
                    <a:ext cx="2213143" cy="1004746"/>
                    <a:chOff x="1732858" y="5001249"/>
                    <a:chExt cx="2213143" cy="1004746"/>
                  </a:xfrm>
                </p:grpSpPr>
                <p:sp>
                  <p:nvSpPr>
                    <p:cNvPr id="31" name="íŝlîdé"/>
                    <p:cNvSpPr txBox="1"/>
                    <p:nvPr/>
                  </p:nvSpPr>
                  <p:spPr bwMode="auto">
                    <a:xfrm>
                      <a:off x="1732858" y="5001249"/>
                      <a:ext cx="2213143" cy="43051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</a:ln>
                  </p:spPr>
                  <p:txBody>
                    <a:bodyPr wrap="none" lIns="0" tIns="0" rIns="0" bIns="0" anchor="ctr" anchorCtr="1">
                      <a:normAutofit/>
                      <a:scene3d>
                        <a:camera prst="orthographicFront"/>
                        <a:lightRig rig="threePt" dir="t"/>
                      </a:scene3d>
                      <a:sp3d>
                        <a:bevelT w="0" h="0"/>
                      </a:sp3d>
                    </a:bodyPr>
                    <a:lstStyle/>
                    <a:p>
                      <a:pPr marL="0" lvl="1" algn="ctr"/>
                      <a:r>
                        <a:rPr lang="zh-CN" altLang="en-US" sz="2400" b="1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愚人节介绍</a:t>
                      </a:r>
                      <a:endParaRPr lang="zh-CN" altLang="en-US" sz="2400" b="1" dirty="0">
                        <a:solidFill>
                          <a:schemeClr val="accen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2" name="iSḻiḓê"/>
                    <p:cNvSpPr txBox="1"/>
                    <p:nvPr/>
                  </p:nvSpPr>
                  <p:spPr bwMode="auto">
                    <a:xfrm>
                      <a:off x="1732858" y="5431765"/>
                      <a:ext cx="2213143" cy="57423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</a:ln>
                  </p:spPr>
                  <p:txBody>
                    <a:bodyPr wrap="square" lIns="0" tIns="0" rIns="0" bIns="0" anchor="ctr" anchorCtr="1">
                      <a:noAutofit/>
                      <a:scene3d>
                        <a:camera prst="orthographicFront"/>
                        <a:lightRig rig="threePt" dir="t"/>
                      </a:scene3d>
                      <a:sp3d>
                        <a:bevelT w="0" h="0"/>
                      </a:sp3d>
                    </a:bodyPr>
                    <a:lstStyle/>
                    <a:p>
                      <a:pPr algn="ctr">
                        <a:lnSpc>
                          <a:spcPct val="120000"/>
                        </a:lnSpc>
                        <a:defRPr/>
                      </a:pPr>
                      <a:r>
                        <a:rPr lang="zh-CN" altLang="en-US" sz="12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此部分内容作为文字排版占位显示（建议使用主题字体）</a:t>
                      </a:r>
                      <a:endParaRPr lang="zh-CN" altLang="en-US" sz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</p:grpSp>
            <p:grpSp>
              <p:nvGrpSpPr>
                <p:cNvPr id="8" name="isḻiḋe"/>
                <p:cNvGrpSpPr/>
                <p:nvPr/>
              </p:nvGrpSpPr>
              <p:grpSpPr>
                <a:xfrm>
                  <a:off x="3956180" y="2960948"/>
                  <a:ext cx="2213143" cy="2408901"/>
                  <a:chOff x="3956180" y="2960948"/>
                  <a:chExt cx="2213143" cy="2408901"/>
                </a:xfrm>
              </p:grpSpPr>
              <p:sp>
                <p:nvSpPr>
                  <p:cNvPr id="27" name="îs1ïḑe"/>
                  <p:cNvSpPr/>
                  <p:nvPr/>
                </p:nvSpPr>
                <p:spPr bwMode="auto">
                  <a:xfrm>
                    <a:off x="4469366" y="2960948"/>
                    <a:ext cx="1186770" cy="1186770"/>
                  </a:xfrm>
                  <a:prstGeom prst="rect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 w="28575">
                    <a:noFill/>
                  </a:ln>
                  <a:extLst>
                    <a:ext uri="{91240B29-F687-4F45-9708-019B960494DF}">
                      <a14:hiddenLine xmlns:a14="http://schemas.microsoft.com/office/drawing/2010/main" w="28575">
                        <a:solidFill>
                          <a:schemeClr val="accent2"/>
                        </a:solidFill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grpSp>
                <p:nvGrpSpPr>
                  <p:cNvPr id="24" name="íślíďê"/>
                  <p:cNvGrpSpPr/>
                  <p:nvPr/>
                </p:nvGrpSpPr>
                <p:grpSpPr>
                  <a:xfrm>
                    <a:off x="3956180" y="4365103"/>
                    <a:ext cx="2213143" cy="1004746"/>
                    <a:chOff x="1732858" y="5001249"/>
                    <a:chExt cx="2213143" cy="1004746"/>
                  </a:xfrm>
                </p:grpSpPr>
                <p:sp>
                  <p:nvSpPr>
                    <p:cNvPr id="25" name="iṡliḑê"/>
                    <p:cNvSpPr txBox="1"/>
                    <p:nvPr/>
                  </p:nvSpPr>
                  <p:spPr bwMode="auto">
                    <a:xfrm>
                      <a:off x="1732858" y="5001249"/>
                      <a:ext cx="2213143" cy="43051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</a:ln>
                  </p:spPr>
                  <p:txBody>
                    <a:bodyPr wrap="none" lIns="0" tIns="0" rIns="0" bIns="0" anchor="ctr" anchorCtr="1">
                      <a:noAutofit/>
                      <a:scene3d>
                        <a:camera prst="orthographicFront"/>
                        <a:lightRig rig="threePt" dir="t"/>
                      </a:scene3d>
                      <a:sp3d>
                        <a:bevelT w="0" h="0"/>
                      </a:sp3d>
                    </a:bodyPr>
                    <a:lstStyle/>
                    <a:p>
                      <a:pPr marL="0" lvl="1" algn="ctr"/>
                      <a:r>
                        <a:rPr lang="zh-CN" altLang="en-US" sz="2400" b="1">
                          <a:solidFill>
                            <a:schemeClr val="accent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活动内容说明</a:t>
                      </a:r>
                      <a:endParaRPr lang="zh-CN" altLang="en-US" sz="2400" b="1" dirty="0">
                        <a:solidFill>
                          <a:schemeClr val="accent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26" name="iṩḻíďé"/>
                    <p:cNvSpPr txBox="1"/>
                    <p:nvPr/>
                  </p:nvSpPr>
                  <p:spPr bwMode="auto">
                    <a:xfrm>
                      <a:off x="1732858" y="5431765"/>
                      <a:ext cx="2213143" cy="57423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</a:ln>
                  </p:spPr>
                  <p:txBody>
                    <a:bodyPr wrap="square" lIns="0" tIns="0" rIns="0" bIns="0" anchor="ctr" anchorCtr="1">
                      <a:noAutofit/>
                      <a:scene3d>
                        <a:camera prst="orthographicFront"/>
                        <a:lightRig rig="threePt" dir="t"/>
                      </a:scene3d>
                      <a:sp3d>
                        <a:bevelT w="0" h="0"/>
                      </a:sp3d>
                    </a:bodyPr>
                    <a:lstStyle/>
                    <a:p>
                      <a:pPr algn="ctr">
                        <a:lnSpc>
                          <a:spcPct val="120000"/>
                        </a:lnSpc>
                        <a:defRPr/>
                      </a:pPr>
                      <a:r>
                        <a:rPr lang="zh-CN" altLang="en-US" sz="12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此部分内容作为文字排版占位显示 （建议使用主题字体）</a:t>
                      </a:r>
                      <a:endParaRPr lang="zh-CN" altLang="en-US" sz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</p:grpSp>
            <p:grpSp>
              <p:nvGrpSpPr>
                <p:cNvPr id="9" name="ïṥḷïḋê"/>
                <p:cNvGrpSpPr/>
                <p:nvPr/>
              </p:nvGrpSpPr>
              <p:grpSpPr>
                <a:xfrm>
                  <a:off x="6521795" y="2960948"/>
                  <a:ext cx="2213143" cy="2408901"/>
                  <a:chOff x="6521795" y="2960948"/>
                  <a:chExt cx="2213143" cy="2408901"/>
                </a:xfrm>
              </p:grpSpPr>
              <p:sp>
                <p:nvSpPr>
                  <p:cNvPr id="21" name="iṩḷïďè"/>
                  <p:cNvSpPr/>
                  <p:nvPr/>
                </p:nvSpPr>
                <p:spPr bwMode="auto">
                  <a:xfrm>
                    <a:off x="7034981" y="2960948"/>
                    <a:ext cx="1186770" cy="1186770"/>
                  </a:xfrm>
                  <a:prstGeom prst="rect">
                    <a:avLst/>
                  </a:prstGeom>
                  <a:solidFill>
                    <a:schemeClr val="accent3">
                      <a:lumMod val="100000"/>
                    </a:schemeClr>
                  </a:solidFill>
                  <a:ln w="28575">
                    <a:noFill/>
                  </a:ln>
                  <a:extLst>
                    <a:ext uri="{91240B29-F687-4F45-9708-019B960494DF}">
                      <a14:hiddenLine xmlns:a14="http://schemas.microsoft.com/office/drawing/2010/main" w="28575">
                        <a:solidFill>
                          <a:schemeClr val="accent3"/>
                        </a:solidFill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grpSp>
                <p:nvGrpSpPr>
                  <p:cNvPr id="18" name="ïṡlíďè"/>
                  <p:cNvGrpSpPr/>
                  <p:nvPr/>
                </p:nvGrpSpPr>
                <p:grpSpPr>
                  <a:xfrm>
                    <a:off x="6521795" y="4365103"/>
                    <a:ext cx="2213143" cy="1004746"/>
                    <a:chOff x="1732858" y="5001249"/>
                    <a:chExt cx="2213143" cy="1004746"/>
                  </a:xfrm>
                </p:grpSpPr>
                <p:sp>
                  <p:nvSpPr>
                    <p:cNvPr id="19" name="íśḷîḍè"/>
                    <p:cNvSpPr txBox="1"/>
                    <p:nvPr/>
                  </p:nvSpPr>
                  <p:spPr bwMode="auto">
                    <a:xfrm>
                      <a:off x="1732858" y="5001249"/>
                      <a:ext cx="2213143" cy="43051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</a:ln>
                  </p:spPr>
                  <p:txBody>
                    <a:bodyPr wrap="none" lIns="0" tIns="0" rIns="0" bIns="0" anchor="ctr" anchorCtr="1">
                      <a:noAutofit/>
                      <a:scene3d>
                        <a:camera prst="orthographicFront"/>
                        <a:lightRig rig="threePt" dir="t"/>
                      </a:scene3d>
                      <a:sp3d>
                        <a:bevelT w="0" h="0"/>
                      </a:sp3d>
                    </a:bodyPr>
                    <a:lstStyle/>
                    <a:p>
                      <a:pPr marL="0" lvl="1" algn="ctr"/>
                      <a:r>
                        <a:rPr lang="zh-CN" altLang="en-US" sz="2400" b="1">
                          <a:solidFill>
                            <a:schemeClr val="accent3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活动策划方案</a:t>
                      </a:r>
                      <a:endParaRPr lang="zh-CN" altLang="en-US" sz="2400" b="1" dirty="0">
                        <a:solidFill>
                          <a:schemeClr val="accent3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20" name="ïṧľiḓé"/>
                    <p:cNvSpPr txBox="1"/>
                    <p:nvPr/>
                  </p:nvSpPr>
                  <p:spPr bwMode="auto">
                    <a:xfrm>
                      <a:off x="1732858" y="5431765"/>
                      <a:ext cx="2213143" cy="57423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</a:ln>
                  </p:spPr>
                  <p:txBody>
                    <a:bodyPr wrap="square" lIns="0" tIns="0" rIns="0" bIns="0" anchor="ctr" anchorCtr="1">
                      <a:noAutofit/>
                      <a:scene3d>
                        <a:camera prst="orthographicFront"/>
                        <a:lightRig rig="threePt" dir="t"/>
                      </a:scene3d>
                      <a:sp3d>
                        <a:bevelT w="0" h="0"/>
                      </a:sp3d>
                    </a:bodyPr>
                    <a:lstStyle/>
                    <a:p>
                      <a:pPr algn="ctr">
                        <a:lnSpc>
                          <a:spcPct val="120000"/>
                        </a:lnSpc>
                        <a:defRPr/>
                      </a:pPr>
                      <a:r>
                        <a:rPr lang="zh-CN" altLang="en-US" sz="12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此部分内容作为文字排版占位显示（建议使用主题字体）</a:t>
                      </a:r>
                      <a:endParaRPr lang="zh-CN" altLang="en-US" sz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</p:grpSp>
            <p:grpSp>
              <p:nvGrpSpPr>
                <p:cNvPr id="10" name="iŝľîḑè"/>
                <p:cNvGrpSpPr/>
                <p:nvPr/>
              </p:nvGrpSpPr>
              <p:grpSpPr>
                <a:xfrm>
                  <a:off x="9087411" y="2960948"/>
                  <a:ext cx="2213143" cy="2408901"/>
                  <a:chOff x="9087411" y="2960948"/>
                  <a:chExt cx="2213143" cy="2408901"/>
                </a:xfrm>
              </p:grpSpPr>
              <p:sp>
                <p:nvSpPr>
                  <p:cNvPr id="15" name="íṧľiďe"/>
                  <p:cNvSpPr/>
                  <p:nvPr/>
                </p:nvSpPr>
                <p:spPr bwMode="auto">
                  <a:xfrm>
                    <a:off x="9600597" y="2960948"/>
                    <a:ext cx="1186770" cy="1186770"/>
                  </a:xfrm>
                  <a:prstGeom prst="rect">
                    <a:avLst/>
                  </a:prstGeom>
                  <a:solidFill>
                    <a:schemeClr val="accent4">
                      <a:lumMod val="100000"/>
                    </a:schemeClr>
                  </a:solidFill>
                  <a:ln w="28575">
                    <a:noFill/>
                  </a:ln>
                  <a:extLst>
                    <a:ext uri="{91240B29-F687-4F45-9708-019B960494DF}">
                      <a14:hiddenLine xmlns:a14="http://schemas.microsoft.com/office/drawing/2010/main" w="28575">
                        <a:solidFill>
                          <a:schemeClr val="accent4"/>
                        </a:solidFill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grpSp>
                <p:nvGrpSpPr>
                  <p:cNvPr id="12" name="íṥ1iḓe"/>
                  <p:cNvGrpSpPr/>
                  <p:nvPr/>
                </p:nvGrpSpPr>
                <p:grpSpPr>
                  <a:xfrm>
                    <a:off x="9087411" y="4365103"/>
                    <a:ext cx="2213143" cy="1004746"/>
                    <a:chOff x="1732858" y="5001249"/>
                    <a:chExt cx="2213143" cy="1004746"/>
                  </a:xfrm>
                </p:grpSpPr>
                <p:sp>
                  <p:nvSpPr>
                    <p:cNvPr id="13" name="íšļîḑé"/>
                    <p:cNvSpPr txBox="1"/>
                    <p:nvPr/>
                  </p:nvSpPr>
                  <p:spPr bwMode="auto">
                    <a:xfrm>
                      <a:off x="1732858" y="5001249"/>
                      <a:ext cx="2213143" cy="43051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</a:ln>
                  </p:spPr>
                  <p:txBody>
                    <a:bodyPr wrap="none" lIns="0" tIns="0" rIns="0" bIns="0" anchor="ctr" anchorCtr="1">
                      <a:noAutofit/>
                      <a:scene3d>
                        <a:camera prst="orthographicFront"/>
                        <a:lightRig rig="threePt" dir="t"/>
                      </a:scene3d>
                      <a:sp3d>
                        <a:bevelT w="0" h="0"/>
                      </a:sp3d>
                    </a:bodyPr>
                    <a:lstStyle/>
                    <a:p>
                      <a:pPr marL="0" lvl="1" algn="ctr"/>
                      <a:r>
                        <a:rPr lang="zh-CN" altLang="en-US" sz="2400" b="1">
                          <a:solidFill>
                            <a:schemeClr val="accent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人员安排说明</a:t>
                      </a:r>
                      <a:endParaRPr lang="zh-CN" altLang="en-US" sz="2400" b="1" dirty="0">
                        <a:solidFill>
                          <a:schemeClr val="accent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14" name="íṩľiďè"/>
                    <p:cNvSpPr txBox="1"/>
                    <p:nvPr/>
                  </p:nvSpPr>
                  <p:spPr bwMode="auto">
                    <a:xfrm>
                      <a:off x="1732858" y="5431765"/>
                      <a:ext cx="2213143" cy="57423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</a:ln>
                  </p:spPr>
                  <p:txBody>
                    <a:bodyPr wrap="square" lIns="0" tIns="0" rIns="0" bIns="0" anchor="ctr" anchorCtr="1">
                      <a:noAutofit/>
                      <a:scene3d>
                        <a:camera prst="orthographicFront"/>
                        <a:lightRig rig="threePt" dir="t"/>
                      </a:scene3d>
                      <a:sp3d>
                        <a:bevelT w="0" h="0"/>
                      </a:sp3d>
                    </a:bodyPr>
                    <a:lstStyle/>
                    <a:p>
                      <a:pPr algn="ctr">
                        <a:lnSpc>
                          <a:spcPct val="120000"/>
                        </a:lnSpc>
                        <a:defRPr/>
                      </a:pPr>
                      <a:r>
                        <a:rPr lang="zh-CN" altLang="en-US" sz="12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此部分内容作为文字排版占位显示（建议使用主题字体）</a:t>
                      </a:r>
                      <a:endParaRPr lang="zh-CN" altLang="en-US" sz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</p:grpSp>
          </p:grpSp>
          <p:cxnSp>
            <p:nvCxnSpPr>
              <p:cNvPr id="6" name="Straight Connector 5"/>
              <p:cNvCxnSpPr/>
              <p:nvPr/>
            </p:nvCxnSpPr>
            <p:spPr>
              <a:xfrm>
                <a:off x="1654192" y="2204864"/>
                <a:ext cx="8883616" cy="0"/>
              </a:xfrm>
              <a:prstGeom prst="line">
                <a:avLst/>
              </a:prstGeom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clown_350728"/>
            <p:cNvSpPr>
              <a:spLocks noChangeAspect="1"/>
            </p:cNvSpPr>
            <p:nvPr/>
          </p:nvSpPr>
          <p:spPr bwMode="auto">
            <a:xfrm>
              <a:off x="1950637" y="3697326"/>
              <a:ext cx="593877" cy="609685"/>
            </a:xfrm>
            <a:custGeom>
              <a:avLst/>
              <a:gdLst>
                <a:gd name="connsiteX0" fmla="*/ 185060 w 590989"/>
                <a:gd name="connsiteY0" fmla="*/ 455216 h 606720"/>
                <a:gd name="connsiteX1" fmla="*/ 206508 w 590989"/>
                <a:gd name="connsiteY1" fmla="*/ 476542 h 606720"/>
                <a:gd name="connsiteX2" fmla="*/ 293994 w 590989"/>
                <a:gd name="connsiteY2" fmla="*/ 563979 h 606720"/>
                <a:gd name="connsiteX3" fmla="*/ 297020 w 590989"/>
                <a:gd name="connsiteY3" fmla="*/ 563979 h 606720"/>
                <a:gd name="connsiteX4" fmla="*/ 384595 w 590989"/>
                <a:gd name="connsiteY4" fmla="*/ 476542 h 606720"/>
                <a:gd name="connsiteX5" fmla="*/ 405954 w 590989"/>
                <a:gd name="connsiteY5" fmla="*/ 455216 h 606720"/>
                <a:gd name="connsiteX6" fmla="*/ 427403 w 590989"/>
                <a:gd name="connsiteY6" fmla="*/ 476542 h 606720"/>
                <a:gd name="connsiteX7" fmla="*/ 297020 w 590989"/>
                <a:gd name="connsiteY7" fmla="*/ 606720 h 606720"/>
                <a:gd name="connsiteX8" fmla="*/ 293994 w 590989"/>
                <a:gd name="connsiteY8" fmla="*/ 606720 h 606720"/>
                <a:gd name="connsiteX9" fmla="*/ 163700 w 590989"/>
                <a:gd name="connsiteY9" fmla="*/ 476542 h 606720"/>
                <a:gd name="connsiteX10" fmla="*/ 185060 w 590989"/>
                <a:gd name="connsiteY10" fmla="*/ 455216 h 606720"/>
                <a:gd name="connsiteX11" fmla="*/ 295552 w 590989"/>
                <a:gd name="connsiteY11" fmla="*/ 414712 h 606720"/>
                <a:gd name="connsiteX12" fmla="*/ 343219 w 590989"/>
                <a:gd name="connsiteY12" fmla="*/ 462344 h 606720"/>
                <a:gd name="connsiteX13" fmla="*/ 295552 w 590989"/>
                <a:gd name="connsiteY13" fmla="*/ 509976 h 606720"/>
                <a:gd name="connsiteX14" fmla="*/ 247885 w 590989"/>
                <a:gd name="connsiteY14" fmla="*/ 462344 h 606720"/>
                <a:gd name="connsiteX15" fmla="*/ 295552 w 590989"/>
                <a:gd name="connsiteY15" fmla="*/ 414712 h 606720"/>
                <a:gd name="connsiteX16" fmla="*/ 387463 w 590989"/>
                <a:gd name="connsiteY16" fmla="*/ 344499 h 606720"/>
                <a:gd name="connsiteX17" fmla="*/ 432854 w 590989"/>
                <a:gd name="connsiteY17" fmla="*/ 370599 h 606720"/>
                <a:gd name="connsiteX18" fmla="*/ 427692 w 590989"/>
                <a:gd name="connsiteY18" fmla="*/ 390041 h 606720"/>
                <a:gd name="connsiteX19" fmla="*/ 408201 w 590989"/>
                <a:gd name="connsiteY19" fmla="*/ 384892 h 606720"/>
                <a:gd name="connsiteX20" fmla="*/ 387463 w 590989"/>
                <a:gd name="connsiteY20" fmla="*/ 372907 h 606720"/>
                <a:gd name="connsiteX21" fmla="*/ 366637 w 590989"/>
                <a:gd name="connsiteY21" fmla="*/ 384892 h 606720"/>
                <a:gd name="connsiteX22" fmla="*/ 354265 w 590989"/>
                <a:gd name="connsiteY22" fmla="*/ 391994 h 606720"/>
                <a:gd name="connsiteX23" fmla="*/ 347145 w 590989"/>
                <a:gd name="connsiteY23" fmla="*/ 390041 h 606720"/>
                <a:gd name="connsiteX24" fmla="*/ 341983 w 590989"/>
                <a:gd name="connsiteY24" fmla="*/ 370599 h 606720"/>
                <a:gd name="connsiteX25" fmla="*/ 387463 w 590989"/>
                <a:gd name="connsiteY25" fmla="*/ 344499 h 606720"/>
                <a:gd name="connsiteX26" fmla="*/ 203640 w 590989"/>
                <a:gd name="connsiteY26" fmla="*/ 344499 h 606720"/>
                <a:gd name="connsiteX27" fmla="*/ 249120 w 590989"/>
                <a:gd name="connsiteY27" fmla="*/ 370599 h 606720"/>
                <a:gd name="connsiteX28" fmla="*/ 243869 w 590989"/>
                <a:gd name="connsiteY28" fmla="*/ 390041 h 606720"/>
                <a:gd name="connsiteX29" fmla="*/ 224377 w 590989"/>
                <a:gd name="connsiteY29" fmla="*/ 384892 h 606720"/>
                <a:gd name="connsiteX30" fmla="*/ 203640 w 590989"/>
                <a:gd name="connsiteY30" fmla="*/ 372907 h 606720"/>
                <a:gd name="connsiteX31" fmla="*/ 182902 w 590989"/>
                <a:gd name="connsiteY31" fmla="*/ 384892 h 606720"/>
                <a:gd name="connsiteX32" fmla="*/ 170531 w 590989"/>
                <a:gd name="connsiteY32" fmla="*/ 391994 h 606720"/>
                <a:gd name="connsiteX33" fmla="*/ 163411 w 590989"/>
                <a:gd name="connsiteY33" fmla="*/ 390041 h 606720"/>
                <a:gd name="connsiteX34" fmla="*/ 158160 w 590989"/>
                <a:gd name="connsiteY34" fmla="*/ 370599 h 606720"/>
                <a:gd name="connsiteX35" fmla="*/ 203640 w 590989"/>
                <a:gd name="connsiteY35" fmla="*/ 344499 h 606720"/>
                <a:gd name="connsiteX36" fmla="*/ 295526 w 590989"/>
                <a:gd name="connsiteY36" fmla="*/ 0 h 606720"/>
                <a:gd name="connsiteX37" fmla="*/ 319691 w 590989"/>
                <a:gd name="connsiteY37" fmla="*/ 5933 h 606720"/>
                <a:gd name="connsiteX38" fmla="*/ 356718 w 590989"/>
                <a:gd name="connsiteY38" fmla="*/ 25307 h 606720"/>
                <a:gd name="connsiteX39" fmla="*/ 367666 w 590989"/>
                <a:gd name="connsiteY39" fmla="*/ 28062 h 606720"/>
                <a:gd name="connsiteX40" fmla="*/ 409499 w 590989"/>
                <a:gd name="connsiteY40" fmla="*/ 28062 h 606720"/>
                <a:gd name="connsiteX41" fmla="*/ 452312 w 590989"/>
                <a:gd name="connsiteY41" fmla="*/ 50459 h 606720"/>
                <a:gd name="connsiteX42" fmla="*/ 476077 w 590989"/>
                <a:gd name="connsiteY42" fmla="*/ 84853 h 606720"/>
                <a:gd name="connsiteX43" fmla="*/ 484443 w 590989"/>
                <a:gd name="connsiteY43" fmla="*/ 92319 h 606720"/>
                <a:gd name="connsiteX44" fmla="*/ 521559 w 590989"/>
                <a:gd name="connsiteY44" fmla="*/ 111694 h 606720"/>
                <a:gd name="connsiteX45" fmla="*/ 548974 w 590989"/>
                <a:gd name="connsiteY45" fmla="*/ 151421 h 606720"/>
                <a:gd name="connsiteX46" fmla="*/ 554047 w 590989"/>
                <a:gd name="connsiteY46" fmla="*/ 192925 h 606720"/>
                <a:gd name="connsiteX47" fmla="*/ 558052 w 590989"/>
                <a:gd name="connsiteY47" fmla="*/ 203412 h 606720"/>
                <a:gd name="connsiteX48" fmla="*/ 581817 w 590989"/>
                <a:gd name="connsiteY48" fmla="*/ 237807 h 606720"/>
                <a:gd name="connsiteX49" fmla="*/ 587603 w 590989"/>
                <a:gd name="connsiteY49" fmla="*/ 285710 h 606720"/>
                <a:gd name="connsiteX50" fmla="*/ 572827 w 590989"/>
                <a:gd name="connsiteY50" fmla="*/ 324815 h 606720"/>
                <a:gd name="connsiteX51" fmla="*/ 571403 w 590989"/>
                <a:gd name="connsiteY51" fmla="*/ 335925 h 606720"/>
                <a:gd name="connsiteX52" fmla="*/ 576477 w 590989"/>
                <a:gd name="connsiteY52" fmla="*/ 377429 h 606720"/>
                <a:gd name="connsiteX53" fmla="*/ 559298 w 590989"/>
                <a:gd name="connsiteY53" fmla="*/ 422489 h 606720"/>
                <a:gd name="connsiteX54" fmla="*/ 527968 w 590989"/>
                <a:gd name="connsiteY54" fmla="*/ 450218 h 606720"/>
                <a:gd name="connsiteX55" fmla="*/ 521648 w 590989"/>
                <a:gd name="connsiteY55" fmla="*/ 459461 h 606720"/>
                <a:gd name="connsiteX56" fmla="*/ 506784 w 590989"/>
                <a:gd name="connsiteY56" fmla="*/ 498566 h 606720"/>
                <a:gd name="connsiteX57" fmla="*/ 486223 w 590989"/>
                <a:gd name="connsiteY57" fmla="*/ 523806 h 606720"/>
                <a:gd name="connsiteX58" fmla="*/ 490407 w 590989"/>
                <a:gd name="connsiteY58" fmla="*/ 483990 h 606720"/>
                <a:gd name="connsiteX59" fmla="*/ 490407 w 590989"/>
                <a:gd name="connsiteY59" fmla="*/ 336013 h 606720"/>
                <a:gd name="connsiteX60" fmla="*/ 419557 w 590989"/>
                <a:gd name="connsiteY60" fmla="*/ 265269 h 606720"/>
                <a:gd name="connsiteX61" fmla="*/ 356451 w 590989"/>
                <a:gd name="connsiteY61" fmla="*/ 285177 h 606720"/>
                <a:gd name="connsiteX62" fmla="*/ 342210 w 590989"/>
                <a:gd name="connsiteY62" fmla="*/ 295131 h 606720"/>
                <a:gd name="connsiteX63" fmla="*/ 248841 w 590989"/>
                <a:gd name="connsiteY63" fmla="*/ 295131 h 606720"/>
                <a:gd name="connsiteX64" fmla="*/ 234600 w 590989"/>
                <a:gd name="connsiteY64" fmla="*/ 285177 h 606720"/>
                <a:gd name="connsiteX65" fmla="*/ 171494 w 590989"/>
                <a:gd name="connsiteY65" fmla="*/ 265269 h 606720"/>
                <a:gd name="connsiteX66" fmla="*/ 100644 w 590989"/>
                <a:gd name="connsiteY66" fmla="*/ 336013 h 606720"/>
                <a:gd name="connsiteX67" fmla="*/ 100644 w 590989"/>
                <a:gd name="connsiteY67" fmla="*/ 483990 h 606720"/>
                <a:gd name="connsiteX68" fmla="*/ 104828 w 590989"/>
                <a:gd name="connsiteY68" fmla="*/ 523806 h 606720"/>
                <a:gd name="connsiteX69" fmla="*/ 84267 w 590989"/>
                <a:gd name="connsiteY69" fmla="*/ 498566 h 606720"/>
                <a:gd name="connsiteX70" fmla="*/ 69403 w 590989"/>
                <a:gd name="connsiteY70" fmla="*/ 459461 h 606720"/>
                <a:gd name="connsiteX71" fmla="*/ 62994 w 590989"/>
                <a:gd name="connsiteY71" fmla="*/ 450218 h 606720"/>
                <a:gd name="connsiteX72" fmla="*/ 31664 w 590989"/>
                <a:gd name="connsiteY72" fmla="*/ 422489 h 606720"/>
                <a:gd name="connsiteX73" fmla="*/ 14574 w 590989"/>
                <a:gd name="connsiteY73" fmla="*/ 377429 h 606720"/>
                <a:gd name="connsiteX74" fmla="*/ 19559 w 590989"/>
                <a:gd name="connsiteY74" fmla="*/ 335925 h 606720"/>
                <a:gd name="connsiteX75" fmla="*/ 18224 w 590989"/>
                <a:gd name="connsiteY75" fmla="*/ 324815 h 606720"/>
                <a:gd name="connsiteX76" fmla="*/ 3359 w 590989"/>
                <a:gd name="connsiteY76" fmla="*/ 285710 h 606720"/>
                <a:gd name="connsiteX77" fmla="*/ 9234 w 590989"/>
                <a:gd name="connsiteY77" fmla="*/ 237807 h 606720"/>
                <a:gd name="connsiteX78" fmla="*/ 32999 w 590989"/>
                <a:gd name="connsiteY78" fmla="*/ 203412 h 606720"/>
                <a:gd name="connsiteX79" fmla="*/ 37004 w 590989"/>
                <a:gd name="connsiteY79" fmla="*/ 192925 h 606720"/>
                <a:gd name="connsiteX80" fmla="*/ 41988 w 590989"/>
                <a:gd name="connsiteY80" fmla="*/ 151421 h 606720"/>
                <a:gd name="connsiteX81" fmla="*/ 69492 w 590989"/>
                <a:gd name="connsiteY81" fmla="*/ 111694 h 606720"/>
                <a:gd name="connsiteX82" fmla="*/ 106519 w 590989"/>
                <a:gd name="connsiteY82" fmla="*/ 92319 h 606720"/>
                <a:gd name="connsiteX83" fmla="*/ 114974 w 590989"/>
                <a:gd name="connsiteY83" fmla="*/ 84853 h 606720"/>
                <a:gd name="connsiteX84" fmla="*/ 138739 w 590989"/>
                <a:gd name="connsiteY84" fmla="*/ 50459 h 606720"/>
                <a:gd name="connsiteX85" fmla="*/ 181552 w 590989"/>
                <a:gd name="connsiteY85" fmla="*/ 28062 h 606720"/>
                <a:gd name="connsiteX86" fmla="*/ 223385 w 590989"/>
                <a:gd name="connsiteY86" fmla="*/ 28062 h 606720"/>
                <a:gd name="connsiteX87" fmla="*/ 234244 w 590989"/>
                <a:gd name="connsiteY87" fmla="*/ 25307 h 606720"/>
                <a:gd name="connsiteX88" fmla="*/ 271360 w 590989"/>
                <a:gd name="connsiteY88" fmla="*/ 5933 h 606720"/>
                <a:gd name="connsiteX89" fmla="*/ 295526 w 590989"/>
                <a:gd name="connsiteY89" fmla="*/ 0 h 606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590989" h="606720">
                  <a:moveTo>
                    <a:pt x="185060" y="455216"/>
                  </a:moveTo>
                  <a:cubicBezTo>
                    <a:pt x="196896" y="455216"/>
                    <a:pt x="206508" y="464813"/>
                    <a:pt x="206508" y="476542"/>
                  </a:cubicBezTo>
                  <a:cubicBezTo>
                    <a:pt x="206508" y="524793"/>
                    <a:pt x="245757" y="563979"/>
                    <a:pt x="293994" y="563979"/>
                  </a:cubicBezTo>
                  <a:lnTo>
                    <a:pt x="297020" y="563979"/>
                  </a:lnTo>
                  <a:cubicBezTo>
                    <a:pt x="345346" y="563979"/>
                    <a:pt x="384595" y="524793"/>
                    <a:pt x="384595" y="476542"/>
                  </a:cubicBezTo>
                  <a:cubicBezTo>
                    <a:pt x="384595" y="464813"/>
                    <a:pt x="394207" y="455216"/>
                    <a:pt x="405954" y="455216"/>
                  </a:cubicBezTo>
                  <a:cubicBezTo>
                    <a:pt x="417791" y="455216"/>
                    <a:pt x="427403" y="464813"/>
                    <a:pt x="427403" y="476542"/>
                  </a:cubicBezTo>
                  <a:cubicBezTo>
                    <a:pt x="427403" y="548340"/>
                    <a:pt x="368931" y="606720"/>
                    <a:pt x="297020" y="606720"/>
                  </a:cubicBezTo>
                  <a:lnTo>
                    <a:pt x="293994" y="606720"/>
                  </a:lnTo>
                  <a:cubicBezTo>
                    <a:pt x="222172" y="606720"/>
                    <a:pt x="163700" y="548340"/>
                    <a:pt x="163700" y="476542"/>
                  </a:cubicBezTo>
                  <a:cubicBezTo>
                    <a:pt x="163700" y="464813"/>
                    <a:pt x="173312" y="455216"/>
                    <a:pt x="185060" y="455216"/>
                  </a:cubicBezTo>
                  <a:close/>
                  <a:moveTo>
                    <a:pt x="295552" y="414712"/>
                  </a:moveTo>
                  <a:cubicBezTo>
                    <a:pt x="321878" y="414712"/>
                    <a:pt x="343219" y="436038"/>
                    <a:pt x="343219" y="462344"/>
                  </a:cubicBezTo>
                  <a:cubicBezTo>
                    <a:pt x="343219" y="488650"/>
                    <a:pt x="321878" y="509976"/>
                    <a:pt x="295552" y="509976"/>
                  </a:cubicBezTo>
                  <a:cubicBezTo>
                    <a:pt x="269226" y="509976"/>
                    <a:pt x="247885" y="488650"/>
                    <a:pt x="247885" y="462344"/>
                  </a:cubicBezTo>
                  <a:cubicBezTo>
                    <a:pt x="247885" y="436038"/>
                    <a:pt x="269226" y="414712"/>
                    <a:pt x="295552" y="414712"/>
                  </a:cubicBezTo>
                  <a:close/>
                  <a:moveTo>
                    <a:pt x="387463" y="344499"/>
                  </a:moveTo>
                  <a:cubicBezTo>
                    <a:pt x="406065" y="344499"/>
                    <a:pt x="423509" y="354530"/>
                    <a:pt x="432854" y="370599"/>
                  </a:cubicBezTo>
                  <a:cubicBezTo>
                    <a:pt x="436859" y="377435"/>
                    <a:pt x="434545" y="386135"/>
                    <a:pt x="427692" y="390041"/>
                  </a:cubicBezTo>
                  <a:cubicBezTo>
                    <a:pt x="420839" y="394036"/>
                    <a:pt x="412117" y="391639"/>
                    <a:pt x="408201" y="384892"/>
                  </a:cubicBezTo>
                  <a:cubicBezTo>
                    <a:pt x="403928" y="377523"/>
                    <a:pt x="395918" y="372907"/>
                    <a:pt x="387463" y="372907"/>
                  </a:cubicBezTo>
                  <a:cubicBezTo>
                    <a:pt x="378919" y="372907"/>
                    <a:pt x="370909" y="377523"/>
                    <a:pt x="366637" y="384892"/>
                  </a:cubicBezTo>
                  <a:cubicBezTo>
                    <a:pt x="364056" y="389419"/>
                    <a:pt x="359250" y="391994"/>
                    <a:pt x="354265" y="391994"/>
                  </a:cubicBezTo>
                  <a:cubicBezTo>
                    <a:pt x="351862" y="391994"/>
                    <a:pt x="349459" y="391372"/>
                    <a:pt x="347145" y="390041"/>
                  </a:cubicBezTo>
                  <a:cubicBezTo>
                    <a:pt x="340381" y="386135"/>
                    <a:pt x="338067" y="377435"/>
                    <a:pt x="341983" y="370599"/>
                  </a:cubicBezTo>
                  <a:cubicBezTo>
                    <a:pt x="351328" y="354530"/>
                    <a:pt x="368773" y="344499"/>
                    <a:pt x="387463" y="344499"/>
                  </a:cubicBezTo>
                  <a:close/>
                  <a:moveTo>
                    <a:pt x="203640" y="344499"/>
                  </a:moveTo>
                  <a:cubicBezTo>
                    <a:pt x="222330" y="344499"/>
                    <a:pt x="239775" y="354530"/>
                    <a:pt x="249120" y="370599"/>
                  </a:cubicBezTo>
                  <a:cubicBezTo>
                    <a:pt x="253036" y="377435"/>
                    <a:pt x="250722" y="386135"/>
                    <a:pt x="243869" y="390041"/>
                  </a:cubicBezTo>
                  <a:cubicBezTo>
                    <a:pt x="237105" y="394036"/>
                    <a:pt x="228382" y="391639"/>
                    <a:pt x="224377" y="384892"/>
                  </a:cubicBezTo>
                  <a:cubicBezTo>
                    <a:pt x="220105" y="377523"/>
                    <a:pt x="212184" y="372907"/>
                    <a:pt x="203640" y="372907"/>
                  </a:cubicBezTo>
                  <a:cubicBezTo>
                    <a:pt x="195096" y="372907"/>
                    <a:pt x="187175" y="377523"/>
                    <a:pt x="182902" y="384892"/>
                  </a:cubicBezTo>
                  <a:cubicBezTo>
                    <a:pt x="180232" y="389419"/>
                    <a:pt x="175426" y="391994"/>
                    <a:pt x="170531" y="391994"/>
                  </a:cubicBezTo>
                  <a:cubicBezTo>
                    <a:pt x="168128" y="391994"/>
                    <a:pt x="165636" y="391372"/>
                    <a:pt x="163411" y="390041"/>
                  </a:cubicBezTo>
                  <a:cubicBezTo>
                    <a:pt x="156558" y="386135"/>
                    <a:pt x="154244" y="377435"/>
                    <a:pt x="158160" y="370599"/>
                  </a:cubicBezTo>
                  <a:cubicBezTo>
                    <a:pt x="167594" y="354530"/>
                    <a:pt x="184949" y="344499"/>
                    <a:pt x="203640" y="344499"/>
                  </a:cubicBezTo>
                  <a:close/>
                  <a:moveTo>
                    <a:pt x="295526" y="0"/>
                  </a:moveTo>
                  <a:cubicBezTo>
                    <a:pt x="303826" y="0"/>
                    <a:pt x="312125" y="1978"/>
                    <a:pt x="319691" y="5933"/>
                  </a:cubicBezTo>
                  <a:lnTo>
                    <a:pt x="356718" y="25307"/>
                  </a:lnTo>
                  <a:cubicBezTo>
                    <a:pt x="360100" y="27085"/>
                    <a:pt x="363839" y="28062"/>
                    <a:pt x="367666" y="28062"/>
                  </a:cubicBezTo>
                  <a:lnTo>
                    <a:pt x="409499" y="28062"/>
                  </a:lnTo>
                  <a:cubicBezTo>
                    <a:pt x="426589" y="28062"/>
                    <a:pt x="442610" y="36417"/>
                    <a:pt x="452312" y="50459"/>
                  </a:cubicBezTo>
                  <a:lnTo>
                    <a:pt x="476077" y="84853"/>
                  </a:lnTo>
                  <a:cubicBezTo>
                    <a:pt x="478213" y="87964"/>
                    <a:pt x="481150" y="90541"/>
                    <a:pt x="484443" y="92319"/>
                  </a:cubicBezTo>
                  <a:lnTo>
                    <a:pt x="521559" y="111694"/>
                  </a:lnTo>
                  <a:cubicBezTo>
                    <a:pt x="536691" y="119603"/>
                    <a:pt x="546926" y="134445"/>
                    <a:pt x="548974" y="151421"/>
                  </a:cubicBezTo>
                  <a:lnTo>
                    <a:pt x="554047" y="192925"/>
                  </a:lnTo>
                  <a:cubicBezTo>
                    <a:pt x="554492" y="196658"/>
                    <a:pt x="555916" y="200302"/>
                    <a:pt x="558052" y="203412"/>
                  </a:cubicBezTo>
                  <a:lnTo>
                    <a:pt x="581817" y="237807"/>
                  </a:lnTo>
                  <a:cubicBezTo>
                    <a:pt x="591519" y="251849"/>
                    <a:pt x="593655" y="269713"/>
                    <a:pt x="587603" y="285710"/>
                  </a:cubicBezTo>
                  <a:lnTo>
                    <a:pt x="572827" y="324815"/>
                  </a:lnTo>
                  <a:cubicBezTo>
                    <a:pt x="571403" y="328281"/>
                    <a:pt x="570958" y="332192"/>
                    <a:pt x="571403" y="335925"/>
                  </a:cubicBezTo>
                  <a:lnTo>
                    <a:pt x="576477" y="377429"/>
                  </a:lnTo>
                  <a:cubicBezTo>
                    <a:pt x="578524" y="394315"/>
                    <a:pt x="572115" y="411201"/>
                    <a:pt x="559298" y="422489"/>
                  </a:cubicBezTo>
                  <a:lnTo>
                    <a:pt x="527968" y="450218"/>
                  </a:lnTo>
                  <a:cubicBezTo>
                    <a:pt x="525209" y="452706"/>
                    <a:pt x="522983" y="455906"/>
                    <a:pt x="521648" y="459461"/>
                  </a:cubicBezTo>
                  <a:lnTo>
                    <a:pt x="506784" y="498566"/>
                  </a:lnTo>
                  <a:cubicBezTo>
                    <a:pt x="502779" y="509142"/>
                    <a:pt x="495480" y="517852"/>
                    <a:pt x="486223" y="523806"/>
                  </a:cubicBezTo>
                  <a:cubicBezTo>
                    <a:pt x="488894" y="511008"/>
                    <a:pt x="490407" y="497677"/>
                    <a:pt x="490407" y="483990"/>
                  </a:cubicBezTo>
                  <a:lnTo>
                    <a:pt x="490407" y="336013"/>
                  </a:lnTo>
                  <a:cubicBezTo>
                    <a:pt x="490407" y="296997"/>
                    <a:pt x="458631" y="265269"/>
                    <a:pt x="419557" y="265269"/>
                  </a:cubicBezTo>
                  <a:cubicBezTo>
                    <a:pt x="396860" y="265269"/>
                    <a:pt x="375054" y="272112"/>
                    <a:pt x="356451" y="285177"/>
                  </a:cubicBezTo>
                  <a:lnTo>
                    <a:pt x="342210" y="295131"/>
                  </a:lnTo>
                  <a:cubicBezTo>
                    <a:pt x="314262" y="314772"/>
                    <a:pt x="276701" y="314772"/>
                    <a:pt x="248841" y="295131"/>
                  </a:cubicBezTo>
                  <a:lnTo>
                    <a:pt x="234600" y="285177"/>
                  </a:lnTo>
                  <a:cubicBezTo>
                    <a:pt x="215997" y="272112"/>
                    <a:pt x="194191" y="265269"/>
                    <a:pt x="171494" y="265269"/>
                  </a:cubicBezTo>
                  <a:cubicBezTo>
                    <a:pt x="132420" y="265269"/>
                    <a:pt x="100644" y="296997"/>
                    <a:pt x="100644" y="336013"/>
                  </a:cubicBezTo>
                  <a:lnTo>
                    <a:pt x="100644" y="483990"/>
                  </a:lnTo>
                  <a:cubicBezTo>
                    <a:pt x="100644" y="497677"/>
                    <a:pt x="102068" y="511008"/>
                    <a:pt x="104828" y="523806"/>
                  </a:cubicBezTo>
                  <a:cubicBezTo>
                    <a:pt x="95571" y="517852"/>
                    <a:pt x="88272" y="509142"/>
                    <a:pt x="84267" y="498566"/>
                  </a:cubicBezTo>
                  <a:lnTo>
                    <a:pt x="69403" y="459461"/>
                  </a:lnTo>
                  <a:cubicBezTo>
                    <a:pt x="68068" y="455906"/>
                    <a:pt x="65842" y="452706"/>
                    <a:pt x="62994" y="450218"/>
                  </a:cubicBezTo>
                  <a:lnTo>
                    <a:pt x="31664" y="422489"/>
                  </a:lnTo>
                  <a:cubicBezTo>
                    <a:pt x="18936" y="411201"/>
                    <a:pt x="12527" y="394315"/>
                    <a:pt x="14574" y="377429"/>
                  </a:cubicBezTo>
                  <a:lnTo>
                    <a:pt x="19559" y="335925"/>
                  </a:lnTo>
                  <a:cubicBezTo>
                    <a:pt x="20093" y="332192"/>
                    <a:pt x="19559" y="328281"/>
                    <a:pt x="18224" y="324815"/>
                  </a:cubicBezTo>
                  <a:lnTo>
                    <a:pt x="3359" y="285710"/>
                  </a:lnTo>
                  <a:cubicBezTo>
                    <a:pt x="-2693" y="269713"/>
                    <a:pt x="-468" y="251849"/>
                    <a:pt x="9234" y="237807"/>
                  </a:cubicBezTo>
                  <a:lnTo>
                    <a:pt x="32999" y="203412"/>
                  </a:lnTo>
                  <a:cubicBezTo>
                    <a:pt x="35135" y="200302"/>
                    <a:pt x="36559" y="196658"/>
                    <a:pt x="37004" y="192925"/>
                  </a:cubicBezTo>
                  <a:lnTo>
                    <a:pt x="41988" y="151421"/>
                  </a:lnTo>
                  <a:cubicBezTo>
                    <a:pt x="44125" y="134445"/>
                    <a:pt x="54360" y="119603"/>
                    <a:pt x="69492" y="111694"/>
                  </a:cubicBezTo>
                  <a:lnTo>
                    <a:pt x="106519" y="92319"/>
                  </a:lnTo>
                  <a:cubicBezTo>
                    <a:pt x="109901" y="90541"/>
                    <a:pt x="112838" y="87964"/>
                    <a:pt x="114974" y="84853"/>
                  </a:cubicBezTo>
                  <a:lnTo>
                    <a:pt x="138739" y="50459"/>
                  </a:lnTo>
                  <a:cubicBezTo>
                    <a:pt x="148441" y="36417"/>
                    <a:pt x="164462" y="28062"/>
                    <a:pt x="181552" y="28062"/>
                  </a:cubicBezTo>
                  <a:lnTo>
                    <a:pt x="223385" y="28062"/>
                  </a:lnTo>
                  <a:cubicBezTo>
                    <a:pt x="227123" y="28062"/>
                    <a:pt x="230951" y="27085"/>
                    <a:pt x="234244" y="25307"/>
                  </a:cubicBezTo>
                  <a:lnTo>
                    <a:pt x="271360" y="5933"/>
                  </a:lnTo>
                  <a:cubicBezTo>
                    <a:pt x="278926" y="1978"/>
                    <a:pt x="287226" y="0"/>
                    <a:pt x="2955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39" name="clown_324560"/>
            <p:cNvSpPr>
              <a:spLocks noChangeAspect="1"/>
            </p:cNvSpPr>
            <p:nvPr/>
          </p:nvSpPr>
          <p:spPr bwMode="auto">
            <a:xfrm>
              <a:off x="4508348" y="3697326"/>
              <a:ext cx="609685" cy="608764"/>
            </a:xfrm>
            <a:custGeom>
              <a:avLst/>
              <a:gdLst>
                <a:gd name="T0" fmla="*/ 3413 w 6827"/>
                <a:gd name="T1" fmla="*/ 0 h 6827"/>
                <a:gd name="T2" fmla="*/ 0 w 6827"/>
                <a:gd name="T3" fmla="*/ 3413 h 6827"/>
                <a:gd name="T4" fmla="*/ 3413 w 6827"/>
                <a:gd name="T5" fmla="*/ 6827 h 6827"/>
                <a:gd name="T6" fmla="*/ 6827 w 6827"/>
                <a:gd name="T7" fmla="*/ 3413 h 6827"/>
                <a:gd name="T8" fmla="*/ 3413 w 6827"/>
                <a:gd name="T9" fmla="*/ 0 h 6827"/>
                <a:gd name="T10" fmla="*/ 4304 w 6827"/>
                <a:gd name="T11" fmla="*/ 1855 h 6827"/>
                <a:gd name="T12" fmla="*/ 4526 w 6827"/>
                <a:gd name="T13" fmla="*/ 1855 h 6827"/>
                <a:gd name="T14" fmla="*/ 4526 w 6827"/>
                <a:gd name="T15" fmla="*/ 1632 h 6827"/>
                <a:gd name="T16" fmla="*/ 4749 w 6827"/>
                <a:gd name="T17" fmla="*/ 1410 h 6827"/>
                <a:gd name="T18" fmla="*/ 4972 w 6827"/>
                <a:gd name="T19" fmla="*/ 1632 h 6827"/>
                <a:gd name="T20" fmla="*/ 4972 w 6827"/>
                <a:gd name="T21" fmla="*/ 1855 h 6827"/>
                <a:gd name="T22" fmla="*/ 5194 w 6827"/>
                <a:gd name="T23" fmla="*/ 1855 h 6827"/>
                <a:gd name="T24" fmla="*/ 5417 w 6827"/>
                <a:gd name="T25" fmla="*/ 2078 h 6827"/>
                <a:gd name="T26" fmla="*/ 5194 w 6827"/>
                <a:gd name="T27" fmla="*/ 2300 h 6827"/>
                <a:gd name="T28" fmla="*/ 4972 w 6827"/>
                <a:gd name="T29" fmla="*/ 2300 h 6827"/>
                <a:gd name="T30" fmla="*/ 4972 w 6827"/>
                <a:gd name="T31" fmla="*/ 2523 h 6827"/>
                <a:gd name="T32" fmla="*/ 4749 w 6827"/>
                <a:gd name="T33" fmla="*/ 2746 h 6827"/>
                <a:gd name="T34" fmla="*/ 4526 w 6827"/>
                <a:gd name="T35" fmla="*/ 2523 h 6827"/>
                <a:gd name="T36" fmla="*/ 4526 w 6827"/>
                <a:gd name="T37" fmla="*/ 2300 h 6827"/>
                <a:gd name="T38" fmla="*/ 4304 w 6827"/>
                <a:gd name="T39" fmla="*/ 2300 h 6827"/>
                <a:gd name="T40" fmla="*/ 4081 w 6827"/>
                <a:gd name="T41" fmla="*/ 2078 h 6827"/>
                <a:gd name="T42" fmla="*/ 4304 w 6827"/>
                <a:gd name="T43" fmla="*/ 1855 h 6827"/>
                <a:gd name="T44" fmla="*/ 3413 w 6827"/>
                <a:gd name="T45" fmla="*/ 2671 h 6827"/>
                <a:gd name="T46" fmla="*/ 4155 w 6827"/>
                <a:gd name="T47" fmla="*/ 3413 h 6827"/>
                <a:gd name="T48" fmla="*/ 3413 w 6827"/>
                <a:gd name="T49" fmla="*/ 4155 h 6827"/>
                <a:gd name="T50" fmla="*/ 2671 w 6827"/>
                <a:gd name="T51" fmla="*/ 3413 h 6827"/>
                <a:gd name="T52" fmla="*/ 3413 w 6827"/>
                <a:gd name="T53" fmla="*/ 2671 h 6827"/>
                <a:gd name="T54" fmla="*/ 1632 w 6827"/>
                <a:gd name="T55" fmla="*/ 1855 h 6827"/>
                <a:gd name="T56" fmla="*/ 1855 w 6827"/>
                <a:gd name="T57" fmla="*/ 1855 h 6827"/>
                <a:gd name="T58" fmla="*/ 1855 w 6827"/>
                <a:gd name="T59" fmla="*/ 1632 h 6827"/>
                <a:gd name="T60" fmla="*/ 2078 w 6827"/>
                <a:gd name="T61" fmla="*/ 1410 h 6827"/>
                <a:gd name="T62" fmla="*/ 2300 w 6827"/>
                <a:gd name="T63" fmla="*/ 1632 h 6827"/>
                <a:gd name="T64" fmla="*/ 2300 w 6827"/>
                <a:gd name="T65" fmla="*/ 1855 h 6827"/>
                <a:gd name="T66" fmla="*/ 2523 w 6827"/>
                <a:gd name="T67" fmla="*/ 1855 h 6827"/>
                <a:gd name="T68" fmla="*/ 2746 w 6827"/>
                <a:gd name="T69" fmla="*/ 2078 h 6827"/>
                <a:gd name="T70" fmla="*/ 2523 w 6827"/>
                <a:gd name="T71" fmla="*/ 2300 h 6827"/>
                <a:gd name="T72" fmla="*/ 2300 w 6827"/>
                <a:gd name="T73" fmla="*/ 2300 h 6827"/>
                <a:gd name="T74" fmla="*/ 2300 w 6827"/>
                <a:gd name="T75" fmla="*/ 2523 h 6827"/>
                <a:gd name="T76" fmla="*/ 2078 w 6827"/>
                <a:gd name="T77" fmla="*/ 2746 h 6827"/>
                <a:gd name="T78" fmla="*/ 1855 w 6827"/>
                <a:gd name="T79" fmla="*/ 2523 h 6827"/>
                <a:gd name="T80" fmla="*/ 1855 w 6827"/>
                <a:gd name="T81" fmla="*/ 2300 h 6827"/>
                <a:gd name="T82" fmla="*/ 1632 w 6827"/>
                <a:gd name="T83" fmla="*/ 2300 h 6827"/>
                <a:gd name="T84" fmla="*/ 1410 w 6827"/>
                <a:gd name="T85" fmla="*/ 2078 h 6827"/>
                <a:gd name="T86" fmla="*/ 1632 w 6827"/>
                <a:gd name="T87" fmla="*/ 1855 h 6827"/>
                <a:gd name="T88" fmla="*/ 5464 w 6827"/>
                <a:gd name="T89" fmla="*/ 3746 h 6827"/>
                <a:gd name="T90" fmla="*/ 3413 w 6827"/>
                <a:gd name="T91" fmla="*/ 5491 h 6827"/>
                <a:gd name="T92" fmla="*/ 1362 w 6827"/>
                <a:gd name="T93" fmla="*/ 3746 h 6827"/>
                <a:gd name="T94" fmla="*/ 1547 w 6827"/>
                <a:gd name="T95" fmla="*/ 3490 h 6827"/>
                <a:gd name="T96" fmla="*/ 1802 w 6827"/>
                <a:gd name="T97" fmla="*/ 3675 h 6827"/>
                <a:gd name="T98" fmla="*/ 3413 w 6827"/>
                <a:gd name="T99" fmla="*/ 5046 h 6827"/>
                <a:gd name="T100" fmla="*/ 5025 w 6827"/>
                <a:gd name="T101" fmla="*/ 3675 h 6827"/>
                <a:gd name="T102" fmla="*/ 5280 w 6827"/>
                <a:gd name="T103" fmla="*/ 3490 h 6827"/>
                <a:gd name="T104" fmla="*/ 5464 w 6827"/>
                <a:gd name="T105" fmla="*/ 3746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27" h="6827">
                  <a:moveTo>
                    <a:pt x="3413" y="0"/>
                  </a:moveTo>
                  <a:cubicBezTo>
                    <a:pt x="1531" y="0"/>
                    <a:pt x="0" y="1531"/>
                    <a:pt x="0" y="3413"/>
                  </a:cubicBezTo>
                  <a:cubicBezTo>
                    <a:pt x="0" y="5296"/>
                    <a:pt x="1531" y="6827"/>
                    <a:pt x="3413" y="6827"/>
                  </a:cubicBezTo>
                  <a:cubicBezTo>
                    <a:pt x="5296" y="6827"/>
                    <a:pt x="6827" y="5296"/>
                    <a:pt x="6827" y="3413"/>
                  </a:cubicBezTo>
                  <a:cubicBezTo>
                    <a:pt x="6827" y="1531"/>
                    <a:pt x="5296" y="0"/>
                    <a:pt x="3413" y="0"/>
                  </a:cubicBezTo>
                  <a:close/>
                  <a:moveTo>
                    <a:pt x="4304" y="1855"/>
                  </a:moveTo>
                  <a:lnTo>
                    <a:pt x="4526" y="1855"/>
                  </a:lnTo>
                  <a:lnTo>
                    <a:pt x="4526" y="1632"/>
                  </a:lnTo>
                  <a:cubicBezTo>
                    <a:pt x="4526" y="1510"/>
                    <a:pt x="4626" y="1410"/>
                    <a:pt x="4749" y="1410"/>
                  </a:cubicBezTo>
                  <a:cubicBezTo>
                    <a:pt x="4872" y="1410"/>
                    <a:pt x="4972" y="1510"/>
                    <a:pt x="4972" y="1632"/>
                  </a:cubicBezTo>
                  <a:lnTo>
                    <a:pt x="4972" y="1855"/>
                  </a:lnTo>
                  <a:lnTo>
                    <a:pt x="5194" y="1855"/>
                  </a:lnTo>
                  <a:cubicBezTo>
                    <a:pt x="5317" y="1855"/>
                    <a:pt x="5417" y="1955"/>
                    <a:pt x="5417" y="2078"/>
                  </a:cubicBezTo>
                  <a:cubicBezTo>
                    <a:pt x="5417" y="2201"/>
                    <a:pt x="5317" y="2300"/>
                    <a:pt x="5194" y="2300"/>
                  </a:cubicBezTo>
                  <a:lnTo>
                    <a:pt x="4972" y="2300"/>
                  </a:lnTo>
                  <a:lnTo>
                    <a:pt x="4972" y="2523"/>
                  </a:lnTo>
                  <a:cubicBezTo>
                    <a:pt x="4972" y="2646"/>
                    <a:pt x="4872" y="2746"/>
                    <a:pt x="4749" y="2746"/>
                  </a:cubicBezTo>
                  <a:cubicBezTo>
                    <a:pt x="4626" y="2746"/>
                    <a:pt x="4526" y="2646"/>
                    <a:pt x="4526" y="2523"/>
                  </a:cubicBezTo>
                  <a:lnTo>
                    <a:pt x="4526" y="2300"/>
                  </a:lnTo>
                  <a:lnTo>
                    <a:pt x="4304" y="2300"/>
                  </a:lnTo>
                  <a:cubicBezTo>
                    <a:pt x="4181" y="2300"/>
                    <a:pt x="4081" y="2201"/>
                    <a:pt x="4081" y="2078"/>
                  </a:cubicBezTo>
                  <a:cubicBezTo>
                    <a:pt x="4081" y="1955"/>
                    <a:pt x="4181" y="1855"/>
                    <a:pt x="4304" y="1855"/>
                  </a:cubicBezTo>
                  <a:close/>
                  <a:moveTo>
                    <a:pt x="3413" y="2671"/>
                  </a:moveTo>
                  <a:cubicBezTo>
                    <a:pt x="3822" y="2671"/>
                    <a:pt x="4155" y="3004"/>
                    <a:pt x="4155" y="3413"/>
                  </a:cubicBezTo>
                  <a:cubicBezTo>
                    <a:pt x="4155" y="3822"/>
                    <a:pt x="3822" y="4155"/>
                    <a:pt x="3413" y="4155"/>
                  </a:cubicBezTo>
                  <a:cubicBezTo>
                    <a:pt x="3004" y="4155"/>
                    <a:pt x="2671" y="3822"/>
                    <a:pt x="2671" y="3413"/>
                  </a:cubicBezTo>
                  <a:cubicBezTo>
                    <a:pt x="2671" y="3004"/>
                    <a:pt x="3004" y="2671"/>
                    <a:pt x="3413" y="2671"/>
                  </a:cubicBezTo>
                  <a:close/>
                  <a:moveTo>
                    <a:pt x="1632" y="1855"/>
                  </a:moveTo>
                  <a:lnTo>
                    <a:pt x="1855" y="1855"/>
                  </a:lnTo>
                  <a:lnTo>
                    <a:pt x="1855" y="1632"/>
                  </a:lnTo>
                  <a:cubicBezTo>
                    <a:pt x="1855" y="1510"/>
                    <a:pt x="1955" y="1410"/>
                    <a:pt x="2078" y="1410"/>
                  </a:cubicBezTo>
                  <a:cubicBezTo>
                    <a:pt x="2201" y="1410"/>
                    <a:pt x="2300" y="1510"/>
                    <a:pt x="2300" y="1632"/>
                  </a:cubicBezTo>
                  <a:lnTo>
                    <a:pt x="2300" y="1855"/>
                  </a:lnTo>
                  <a:lnTo>
                    <a:pt x="2523" y="1855"/>
                  </a:lnTo>
                  <a:cubicBezTo>
                    <a:pt x="2646" y="1855"/>
                    <a:pt x="2746" y="1955"/>
                    <a:pt x="2746" y="2078"/>
                  </a:cubicBezTo>
                  <a:cubicBezTo>
                    <a:pt x="2746" y="2201"/>
                    <a:pt x="2646" y="2300"/>
                    <a:pt x="2523" y="2300"/>
                  </a:cubicBezTo>
                  <a:lnTo>
                    <a:pt x="2300" y="2300"/>
                  </a:lnTo>
                  <a:lnTo>
                    <a:pt x="2300" y="2523"/>
                  </a:lnTo>
                  <a:cubicBezTo>
                    <a:pt x="2300" y="2646"/>
                    <a:pt x="2201" y="2746"/>
                    <a:pt x="2078" y="2746"/>
                  </a:cubicBezTo>
                  <a:cubicBezTo>
                    <a:pt x="1955" y="2746"/>
                    <a:pt x="1855" y="2646"/>
                    <a:pt x="1855" y="2523"/>
                  </a:cubicBezTo>
                  <a:lnTo>
                    <a:pt x="1855" y="2300"/>
                  </a:lnTo>
                  <a:lnTo>
                    <a:pt x="1632" y="2300"/>
                  </a:lnTo>
                  <a:cubicBezTo>
                    <a:pt x="1510" y="2300"/>
                    <a:pt x="1410" y="2201"/>
                    <a:pt x="1410" y="2078"/>
                  </a:cubicBezTo>
                  <a:cubicBezTo>
                    <a:pt x="1410" y="1955"/>
                    <a:pt x="1510" y="1855"/>
                    <a:pt x="1632" y="1855"/>
                  </a:cubicBezTo>
                  <a:close/>
                  <a:moveTo>
                    <a:pt x="5464" y="3746"/>
                  </a:moveTo>
                  <a:cubicBezTo>
                    <a:pt x="5301" y="4757"/>
                    <a:pt x="4439" y="5491"/>
                    <a:pt x="3413" y="5491"/>
                  </a:cubicBezTo>
                  <a:cubicBezTo>
                    <a:pt x="2388" y="5491"/>
                    <a:pt x="1526" y="4757"/>
                    <a:pt x="1362" y="3746"/>
                  </a:cubicBezTo>
                  <a:cubicBezTo>
                    <a:pt x="1343" y="3625"/>
                    <a:pt x="1424" y="3510"/>
                    <a:pt x="1547" y="3490"/>
                  </a:cubicBezTo>
                  <a:cubicBezTo>
                    <a:pt x="1665" y="3471"/>
                    <a:pt x="1782" y="3550"/>
                    <a:pt x="1802" y="3675"/>
                  </a:cubicBezTo>
                  <a:cubicBezTo>
                    <a:pt x="1928" y="4456"/>
                    <a:pt x="2621" y="5046"/>
                    <a:pt x="3413" y="5046"/>
                  </a:cubicBezTo>
                  <a:cubicBezTo>
                    <a:pt x="4206" y="5046"/>
                    <a:pt x="4899" y="4456"/>
                    <a:pt x="5025" y="3675"/>
                  </a:cubicBezTo>
                  <a:cubicBezTo>
                    <a:pt x="5044" y="3553"/>
                    <a:pt x="5158" y="3471"/>
                    <a:pt x="5280" y="3490"/>
                  </a:cubicBezTo>
                  <a:cubicBezTo>
                    <a:pt x="5402" y="3510"/>
                    <a:pt x="5484" y="3624"/>
                    <a:pt x="5464" y="37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40" name="snowman-head-with-a-bonnet-and-a-clown-nose_29428"/>
            <p:cNvSpPr>
              <a:spLocks noChangeAspect="1"/>
            </p:cNvSpPr>
            <p:nvPr/>
          </p:nvSpPr>
          <p:spPr bwMode="auto">
            <a:xfrm>
              <a:off x="7151383" y="3675203"/>
              <a:ext cx="454846" cy="609685"/>
            </a:xfrm>
            <a:custGeom>
              <a:avLst/>
              <a:gdLst>
                <a:gd name="T0" fmla="*/ 1133 w 1504"/>
                <a:gd name="T1" fmla="*/ 727 h 2019"/>
                <a:gd name="T2" fmla="*/ 1101 w 1504"/>
                <a:gd name="T3" fmla="*/ 608 h 2019"/>
                <a:gd name="T4" fmla="*/ 1006 w 1504"/>
                <a:gd name="T5" fmla="*/ 557 h 2019"/>
                <a:gd name="T6" fmla="*/ 244 w 1504"/>
                <a:gd name="T7" fmla="*/ 761 h 2019"/>
                <a:gd name="T8" fmla="*/ 187 w 1504"/>
                <a:gd name="T9" fmla="*/ 853 h 2019"/>
                <a:gd name="T10" fmla="*/ 225 w 1504"/>
                <a:gd name="T11" fmla="*/ 996 h 2019"/>
                <a:gd name="T12" fmla="*/ 226 w 1504"/>
                <a:gd name="T13" fmla="*/ 997 h 2019"/>
                <a:gd name="T14" fmla="*/ 136 w 1504"/>
                <a:gd name="T15" fmla="*/ 1335 h 2019"/>
                <a:gd name="T16" fmla="*/ 820 w 1504"/>
                <a:gd name="T17" fmla="*/ 2019 h 2019"/>
                <a:gd name="T18" fmla="*/ 1504 w 1504"/>
                <a:gd name="T19" fmla="*/ 1335 h 2019"/>
                <a:gd name="T20" fmla="*/ 1133 w 1504"/>
                <a:gd name="T21" fmla="*/ 727 h 2019"/>
                <a:gd name="T22" fmla="*/ 820 w 1504"/>
                <a:gd name="T23" fmla="*/ 1875 h 2019"/>
                <a:gd name="T24" fmla="*/ 280 w 1504"/>
                <a:gd name="T25" fmla="*/ 1335 h 2019"/>
                <a:gd name="T26" fmla="*/ 371 w 1504"/>
                <a:gd name="T27" fmla="*/ 1034 h 2019"/>
                <a:gd name="T28" fmla="*/ 1057 w 1504"/>
                <a:gd name="T29" fmla="*/ 850 h 2019"/>
                <a:gd name="T30" fmla="*/ 1360 w 1504"/>
                <a:gd name="T31" fmla="*/ 1335 h 2019"/>
                <a:gd name="T32" fmla="*/ 820 w 1504"/>
                <a:gd name="T33" fmla="*/ 1875 h 2019"/>
                <a:gd name="T34" fmla="*/ 604 w 1504"/>
                <a:gd name="T35" fmla="*/ 1318 h 2019"/>
                <a:gd name="T36" fmla="*/ 514 w 1504"/>
                <a:gd name="T37" fmla="*/ 1228 h 2019"/>
                <a:gd name="T38" fmla="*/ 604 w 1504"/>
                <a:gd name="T39" fmla="*/ 1138 h 2019"/>
                <a:gd name="T40" fmla="*/ 694 w 1504"/>
                <a:gd name="T41" fmla="*/ 1228 h 2019"/>
                <a:gd name="T42" fmla="*/ 604 w 1504"/>
                <a:gd name="T43" fmla="*/ 1318 h 2019"/>
                <a:gd name="T44" fmla="*/ 1126 w 1504"/>
                <a:gd name="T45" fmla="*/ 1228 h 2019"/>
                <a:gd name="T46" fmla="*/ 1036 w 1504"/>
                <a:gd name="T47" fmla="*/ 1318 h 2019"/>
                <a:gd name="T48" fmla="*/ 946 w 1504"/>
                <a:gd name="T49" fmla="*/ 1228 h 2019"/>
                <a:gd name="T50" fmla="*/ 1036 w 1504"/>
                <a:gd name="T51" fmla="*/ 1138 h 2019"/>
                <a:gd name="T52" fmla="*/ 1126 w 1504"/>
                <a:gd name="T53" fmla="*/ 1228 h 2019"/>
                <a:gd name="T54" fmla="*/ 820 w 1504"/>
                <a:gd name="T55" fmla="*/ 1335 h 2019"/>
                <a:gd name="T56" fmla="*/ 1000 w 1504"/>
                <a:gd name="T57" fmla="*/ 1515 h 2019"/>
                <a:gd name="T58" fmla="*/ 820 w 1504"/>
                <a:gd name="T59" fmla="*/ 1695 h 2019"/>
                <a:gd name="T60" fmla="*/ 640 w 1504"/>
                <a:gd name="T61" fmla="*/ 1515 h 2019"/>
                <a:gd name="T62" fmla="*/ 820 w 1504"/>
                <a:gd name="T63" fmla="*/ 1335 h 2019"/>
                <a:gd name="T64" fmla="*/ 1093 w 1504"/>
                <a:gd name="T65" fmla="*/ 1539 h 2019"/>
                <a:gd name="T66" fmla="*/ 820 w 1504"/>
                <a:gd name="T67" fmla="*/ 1812 h 2019"/>
                <a:gd name="T68" fmla="*/ 547 w 1504"/>
                <a:gd name="T69" fmla="*/ 1539 h 2019"/>
                <a:gd name="T70" fmla="*/ 565 w 1504"/>
                <a:gd name="T71" fmla="*/ 1521 h 2019"/>
                <a:gd name="T72" fmla="*/ 583 w 1504"/>
                <a:gd name="T73" fmla="*/ 1539 h 2019"/>
                <a:gd name="T74" fmla="*/ 820 w 1504"/>
                <a:gd name="T75" fmla="*/ 1776 h 2019"/>
                <a:gd name="T76" fmla="*/ 1057 w 1504"/>
                <a:gd name="T77" fmla="*/ 1539 h 2019"/>
                <a:gd name="T78" fmla="*/ 1075 w 1504"/>
                <a:gd name="T79" fmla="*/ 1521 h 2019"/>
                <a:gd name="T80" fmla="*/ 1093 w 1504"/>
                <a:gd name="T81" fmla="*/ 1539 h 2019"/>
                <a:gd name="T82" fmla="*/ 124 w 1504"/>
                <a:gd name="T83" fmla="*/ 567 h 2019"/>
                <a:gd name="T84" fmla="*/ 13 w 1504"/>
                <a:gd name="T85" fmla="*/ 503 h 2019"/>
                <a:gd name="T86" fmla="*/ 77 w 1504"/>
                <a:gd name="T87" fmla="*/ 393 h 2019"/>
                <a:gd name="T88" fmla="*/ 150 w 1504"/>
                <a:gd name="T89" fmla="*/ 405 h 2019"/>
                <a:gd name="T90" fmla="*/ 391 w 1504"/>
                <a:gd name="T91" fmla="*/ 43 h 2019"/>
                <a:gd name="T92" fmla="*/ 498 w 1504"/>
                <a:gd name="T93" fmla="*/ 36 h 2019"/>
                <a:gd name="T94" fmla="*/ 889 w 1504"/>
                <a:gd name="T95" fmla="*/ 476 h 2019"/>
                <a:gd name="T96" fmla="*/ 862 w 1504"/>
                <a:gd name="T97" fmla="*/ 565 h 2019"/>
                <a:gd name="T98" fmla="*/ 372 w 1504"/>
                <a:gd name="T99" fmla="*/ 696 h 2019"/>
                <a:gd name="T100" fmla="*/ 305 w 1504"/>
                <a:gd name="T101" fmla="*/ 633 h 2019"/>
                <a:gd name="T102" fmla="*/ 343 w 1504"/>
                <a:gd name="T103" fmla="*/ 447 h 2019"/>
                <a:gd name="T104" fmla="*/ 281 w 1504"/>
                <a:gd name="T105" fmla="*/ 397 h 2019"/>
                <a:gd name="T106" fmla="*/ 181 w 1504"/>
                <a:gd name="T107" fmla="*/ 443 h 2019"/>
                <a:gd name="T108" fmla="*/ 188 w 1504"/>
                <a:gd name="T109" fmla="*/ 456 h 2019"/>
                <a:gd name="T110" fmla="*/ 124 w 1504"/>
                <a:gd name="T111" fmla="*/ 567 h 2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04" h="2019">
                  <a:moveTo>
                    <a:pt x="1133" y="727"/>
                  </a:moveTo>
                  <a:lnTo>
                    <a:pt x="1101" y="608"/>
                  </a:lnTo>
                  <a:cubicBezTo>
                    <a:pt x="1090" y="569"/>
                    <a:pt x="1048" y="545"/>
                    <a:pt x="1006" y="557"/>
                  </a:cubicBezTo>
                  <a:lnTo>
                    <a:pt x="244" y="761"/>
                  </a:lnTo>
                  <a:cubicBezTo>
                    <a:pt x="202" y="772"/>
                    <a:pt x="176" y="814"/>
                    <a:pt x="187" y="853"/>
                  </a:cubicBezTo>
                  <a:lnTo>
                    <a:pt x="225" y="996"/>
                  </a:lnTo>
                  <a:cubicBezTo>
                    <a:pt x="225" y="997"/>
                    <a:pt x="226" y="997"/>
                    <a:pt x="226" y="997"/>
                  </a:cubicBezTo>
                  <a:cubicBezTo>
                    <a:pt x="169" y="1097"/>
                    <a:pt x="136" y="1212"/>
                    <a:pt x="136" y="1335"/>
                  </a:cubicBezTo>
                  <a:cubicBezTo>
                    <a:pt x="136" y="1712"/>
                    <a:pt x="443" y="2019"/>
                    <a:pt x="820" y="2019"/>
                  </a:cubicBezTo>
                  <a:cubicBezTo>
                    <a:pt x="1197" y="2019"/>
                    <a:pt x="1504" y="1712"/>
                    <a:pt x="1504" y="1335"/>
                  </a:cubicBezTo>
                  <a:cubicBezTo>
                    <a:pt x="1504" y="1071"/>
                    <a:pt x="1353" y="841"/>
                    <a:pt x="1133" y="727"/>
                  </a:cubicBezTo>
                  <a:close/>
                  <a:moveTo>
                    <a:pt x="820" y="1875"/>
                  </a:moveTo>
                  <a:cubicBezTo>
                    <a:pt x="522" y="1875"/>
                    <a:pt x="280" y="1633"/>
                    <a:pt x="280" y="1335"/>
                  </a:cubicBezTo>
                  <a:cubicBezTo>
                    <a:pt x="280" y="1223"/>
                    <a:pt x="314" y="1120"/>
                    <a:pt x="371" y="1034"/>
                  </a:cubicBezTo>
                  <a:lnTo>
                    <a:pt x="1057" y="850"/>
                  </a:lnTo>
                  <a:cubicBezTo>
                    <a:pt x="1236" y="938"/>
                    <a:pt x="1360" y="1122"/>
                    <a:pt x="1360" y="1335"/>
                  </a:cubicBezTo>
                  <a:cubicBezTo>
                    <a:pt x="1360" y="1633"/>
                    <a:pt x="1118" y="1875"/>
                    <a:pt x="820" y="1875"/>
                  </a:cubicBezTo>
                  <a:close/>
                  <a:moveTo>
                    <a:pt x="604" y="1318"/>
                  </a:moveTo>
                  <a:cubicBezTo>
                    <a:pt x="554" y="1318"/>
                    <a:pt x="514" y="1278"/>
                    <a:pt x="514" y="1228"/>
                  </a:cubicBezTo>
                  <a:cubicBezTo>
                    <a:pt x="514" y="1179"/>
                    <a:pt x="554" y="1138"/>
                    <a:pt x="604" y="1138"/>
                  </a:cubicBezTo>
                  <a:cubicBezTo>
                    <a:pt x="654" y="1138"/>
                    <a:pt x="694" y="1179"/>
                    <a:pt x="694" y="1228"/>
                  </a:cubicBezTo>
                  <a:cubicBezTo>
                    <a:pt x="694" y="1278"/>
                    <a:pt x="654" y="1318"/>
                    <a:pt x="604" y="1318"/>
                  </a:cubicBezTo>
                  <a:close/>
                  <a:moveTo>
                    <a:pt x="1126" y="1228"/>
                  </a:moveTo>
                  <a:cubicBezTo>
                    <a:pt x="1126" y="1278"/>
                    <a:pt x="1086" y="1318"/>
                    <a:pt x="1036" y="1318"/>
                  </a:cubicBezTo>
                  <a:cubicBezTo>
                    <a:pt x="986" y="1318"/>
                    <a:pt x="946" y="1278"/>
                    <a:pt x="946" y="1228"/>
                  </a:cubicBezTo>
                  <a:cubicBezTo>
                    <a:pt x="946" y="1179"/>
                    <a:pt x="986" y="1138"/>
                    <a:pt x="1036" y="1138"/>
                  </a:cubicBezTo>
                  <a:cubicBezTo>
                    <a:pt x="1086" y="1138"/>
                    <a:pt x="1126" y="1179"/>
                    <a:pt x="1126" y="1228"/>
                  </a:cubicBezTo>
                  <a:close/>
                  <a:moveTo>
                    <a:pt x="820" y="1335"/>
                  </a:moveTo>
                  <a:cubicBezTo>
                    <a:pt x="919" y="1335"/>
                    <a:pt x="1000" y="1415"/>
                    <a:pt x="1000" y="1515"/>
                  </a:cubicBezTo>
                  <a:cubicBezTo>
                    <a:pt x="1000" y="1614"/>
                    <a:pt x="919" y="1695"/>
                    <a:pt x="820" y="1695"/>
                  </a:cubicBezTo>
                  <a:cubicBezTo>
                    <a:pt x="721" y="1695"/>
                    <a:pt x="640" y="1614"/>
                    <a:pt x="640" y="1515"/>
                  </a:cubicBezTo>
                  <a:cubicBezTo>
                    <a:pt x="640" y="1415"/>
                    <a:pt x="721" y="1335"/>
                    <a:pt x="820" y="1335"/>
                  </a:cubicBezTo>
                  <a:close/>
                  <a:moveTo>
                    <a:pt x="1093" y="1539"/>
                  </a:moveTo>
                  <a:cubicBezTo>
                    <a:pt x="1093" y="1689"/>
                    <a:pt x="970" y="1812"/>
                    <a:pt x="820" y="1812"/>
                  </a:cubicBezTo>
                  <a:cubicBezTo>
                    <a:pt x="670" y="1812"/>
                    <a:pt x="547" y="1689"/>
                    <a:pt x="547" y="1539"/>
                  </a:cubicBezTo>
                  <a:cubicBezTo>
                    <a:pt x="547" y="1529"/>
                    <a:pt x="555" y="1521"/>
                    <a:pt x="565" y="1521"/>
                  </a:cubicBezTo>
                  <a:cubicBezTo>
                    <a:pt x="575" y="1521"/>
                    <a:pt x="583" y="1529"/>
                    <a:pt x="583" y="1539"/>
                  </a:cubicBezTo>
                  <a:cubicBezTo>
                    <a:pt x="583" y="1670"/>
                    <a:pt x="689" y="1776"/>
                    <a:pt x="820" y="1776"/>
                  </a:cubicBezTo>
                  <a:cubicBezTo>
                    <a:pt x="951" y="1776"/>
                    <a:pt x="1057" y="1670"/>
                    <a:pt x="1057" y="1539"/>
                  </a:cubicBezTo>
                  <a:cubicBezTo>
                    <a:pt x="1057" y="1529"/>
                    <a:pt x="1065" y="1521"/>
                    <a:pt x="1075" y="1521"/>
                  </a:cubicBezTo>
                  <a:cubicBezTo>
                    <a:pt x="1085" y="1521"/>
                    <a:pt x="1093" y="1529"/>
                    <a:pt x="1093" y="1539"/>
                  </a:cubicBezTo>
                  <a:close/>
                  <a:moveTo>
                    <a:pt x="124" y="567"/>
                  </a:moveTo>
                  <a:cubicBezTo>
                    <a:pt x="75" y="580"/>
                    <a:pt x="26" y="551"/>
                    <a:pt x="13" y="503"/>
                  </a:cubicBezTo>
                  <a:cubicBezTo>
                    <a:pt x="0" y="455"/>
                    <a:pt x="29" y="405"/>
                    <a:pt x="77" y="393"/>
                  </a:cubicBezTo>
                  <a:cubicBezTo>
                    <a:pt x="103" y="386"/>
                    <a:pt x="129" y="392"/>
                    <a:pt x="150" y="405"/>
                  </a:cubicBezTo>
                  <a:lnTo>
                    <a:pt x="391" y="43"/>
                  </a:lnTo>
                  <a:cubicBezTo>
                    <a:pt x="418" y="3"/>
                    <a:pt x="466" y="0"/>
                    <a:pt x="498" y="36"/>
                  </a:cubicBezTo>
                  <a:lnTo>
                    <a:pt x="889" y="476"/>
                  </a:lnTo>
                  <a:cubicBezTo>
                    <a:pt x="921" y="512"/>
                    <a:pt x="909" y="552"/>
                    <a:pt x="862" y="565"/>
                  </a:cubicBezTo>
                  <a:lnTo>
                    <a:pt x="372" y="696"/>
                  </a:lnTo>
                  <a:cubicBezTo>
                    <a:pt x="325" y="708"/>
                    <a:pt x="295" y="680"/>
                    <a:pt x="305" y="633"/>
                  </a:cubicBezTo>
                  <a:lnTo>
                    <a:pt x="343" y="447"/>
                  </a:lnTo>
                  <a:cubicBezTo>
                    <a:pt x="352" y="399"/>
                    <a:pt x="324" y="377"/>
                    <a:pt x="281" y="397"/>
                  </a:cubicBezTo>
                  <a:lnTo>
                    <a:pt x="181" y="443"/>
                  </a:lnTo>
                  <a:cubicBezTo>
                    <a:pt x="183" y="448"/>
                    <a:pt x="186" y="451"/>
                    <a:pt x="188" y="456"/>
                  </a:cubicBezTo>
                  <a:cubicBezTo>
                    <a:pt x="200" y="505"/>
                    <a:pt x="172" y="554"/>
                    <a:pt x="124" y="5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41" name="clown_234569"/>
            <p:cNvSpPr>
              <a:spLocks noChangeAspect="1"/>
            </p:cNvSpPr>
            <p:nvPr/>
          </p:nvSpPr>
          <p:spPr bwMode="auto">
            <a:xfrm>
              <a:off x="9704343" y="3669380"/>
              <a:ext cx="480157" cy="609685"/>
            </a:xfrm>
            <a:custGeom>
              <a:avLst/>
              <a:gdLst>
                <a:gd name="connsiteX0" fmla="*/ 192073 w 477824"/>
                <a:gd name="connsiteY0" fmla="*/ 377975 h 606722"/>
                <a:gd name="connsiteX1" fmla="*/ 206078 w 477824"/>
                <a:gd name="connsiteY1" fmla="*/ 383772 h 606722"/>
                <a:gd name="connsiteX2" fmla="*/ 268285 w 477824"/>
                <a:gd name="connsiteY2" fmla="*/ 383772 h 606722"/>
                <a:gd name="connsiteX3" fmla="*/ 282302 w 477824"/>
                <a:gd name="connsiteY3" fmla="*/ 377975 h 606722"/>
                <a:gd name="connsiteX4" fmla="*/ 296319 w 477824"/>
                <a:gd name="connsiteY4" fmla="*/ 383772 h 606722"/>
                <a:gd name="connsiteX5" fmla="*/ 296319 w 477824"/>
                <a:gd name="connsiteY5" fmla="*/ 411665 h 606722"/>
                <a:gd name="connsiteX6" fmla="*/ 237226 w 477824"/>
                <a:gd name="connsiteY6" fmla="*/ 436094 h 606722"/>
                <a:gd name="connsiteX7" fmla="*/ 178134 w 477824"/>
                <a:gd name="connsiteY7" fmla="*/ 411665 h 606722"/>
                <a:gd name="connsiteX8" fmla="*/ 178134 w 477824"/>
                <a:gd name="connsiteY8" fmla="*/ 383772 h 606722"/>
                <a:gd name="connsiteX9" fmla="*/ 192073 w 477824"/>
                <a:gd name="connsiteY9" fmla="*/ 377975 h 606722"/>
                <a:gd name="connsiteX10" fmla="*/ 236899 w 477824"/>
                <a:gd name="connsiteY10" fmla="*/ 291153 h 606722"/>
                <a:gd name="connsiteX11" fmla="*/ 276098 w 477824"/>
                <a:gd name="connsiteY11" fmla="*/ 330247 h 606722"/>
                <a:gd name="connsiteX12" fmla="*/ 236899 w 477824"/>
                <a:gd name="connsiteY12" fmla="*/ 369341 h 606722"/>
                <a:gd name="connsiteX13" fmla="*/ 197700 w 477824"/>
                <a:gd name="connsiteY13" fmla="*/ 330247 h 606722"/>
                <a:gd name="connsiteX14" fmla="*/ 236899 w 477824"/>
                <a:gd name="connsiteY14" fmla="*/ 291153 h 606722"/>
                <a:gd name="connsiteX15" fmla="*/ 307420 w 477824"/>
                <a:gd name="connsiteY15" fmla="*/ 233360 h 606722"/>
                <a:gd name="connsiteX16" fmla="*/ 327180 w 477824"/>
                <a:gd name="connsiteY16" fmla="*/ 251768 h 606722"/>
                <a:gd name="connsiteX17" fmla="*/ 345605 w 477824"/>
                <a:gd name="connsiteY17" fmla="*/ 271421 h 606722"/>
                <a:gd name="connsiteX18" fmla="*/ 327180 w 477824"/>
                <a:gd name="connsiteY18" fmla="*/ 291163 h 606722"/>
                <a:gd name="connsiteX19" fmla="*/ 307420 w 477824"/>
                <a:gd name="connsiteY19" fmla="*/ 309571 h 606722"/>
                <a:gd name="connsiteX20" fmla="*/ 287749 w 477824"/>
                <a:gd name="connsiteY20" fmla="*/ 291163 h 606722"/>
                <a:gd name="connsiteX21" fmla="*/ 269324 w 477824"/>
                <a:gd name="connsiteY21" fmla="*/ 271421 h 606722"/>
                <a:gd name="connsiteX22" fmla="*/ 287749 w 477824"/>
                <a:gd name="connsiteY22" fmla="*/ 251768 h 606722"/>
                <a:gd name="connsiteX23" fmla="*/ 307420 w 477824"/>
                <a:gd name="connsiteY23" fmla="*/ 233360 h 606722"/>
                <a:gd name="connsiteX24" fmla="*/ 161218 w 477824"/>
                <a:gd name="connsiteY24" fmla="*/ 233360 h 606722"/>
                <a:gd name="connsiteX25" fmla="*/ 180894 w 477824"/>
                <a:gd name="connsiteY25" fmla="*/ 251768 h 606722"/>
                <a:gd name="connsiteX26" fmla="*/ 199324 w 477824"/>
                <a:gd name="connsiteY26" fmla="*/ 271421 h 606722"/>
                <a:gd name="connsiteX27" fmla="*/ 180894 w 477824"/>
                <a:gd name="connsiteY27" fmla="*/ 291163 h 606722"/>
                <a:gd name="connsiteX28" fmla="*/ 161218 w 477824"/>
                <a:gd name="connsiteY28" fmla="*/ 309571 h 606722"/>
                <a:gd name="connsiteX29" fmla="*/ 141453 w 477824"/>
                <a:gd name="connsiteY29" fmla="*/ 291163 h 606722"/>
                <a:gd name="connsiteX30" fmla="*/ 123113 w 477824"/>
                <a:gd name="connsiteY30" fmla="*/ 271421 h 606722"/>
                <a:gd name="connsiteX31" fmla="*/ 141453 w 477824"/>
                <a:gd name="connsiteY31" fmla="*/ 251768 h 606722"/>
                <a:gd name="connsiteX32" fmla="*/ 161218 w 477824"/>
                <a:gd name="connsiteY32" fmla="*/ 233360 h 606722"/>
                <a:gd name="connsiteX33" fmla="*/ 144654 w 477824"/>
                <a:gd name="connsiteY33" fmla="*/ 202181 h 606722"/>
                <a:gd name="connsiteX34" fmla="*/ 102999 w 477824"/>
                <a:gd name="connsiteY34" fmla="*/ 239418 h 606722"/>
                <a:gd name="connsiteX35" fmla="*/ 101753 w 477824"/>
                <a:gd name="connsiteY35" fmla="*/ 262880 h 606722"/>
                <a:gd name="connsiteX36" fmla="*/ 143853 w 477824"/>
                <a:gd name="connsiteY36" fmla="*/ 401341 h 606722"/>
                <a:gd name="connsiteX37" fmla="*/ 237219 w 477824"/>
                <a:gd name="connsiteY37" fmla="*/ 462307 h 606722"/>
                <a:gd name="connsiteX38" fmla="*/ 330497 w 477824"/>
                <a:gd name="connsiteY38" fmla="*/ 401341 h 606722"/>
                <a:gd name="connsiteX39" fmla="*/ 372597 w 477824"/>
                <a:gd name="connsiteY39" fmla="*/ 262880 h 606722"/>
                <a:gd name="connsiteX40" fmla="*/ 371351 w 477824"/>
                <a:gd name="connsiteY40" fmla="*/ 239418 h 606722"/>
                <a:gd name="connsiteX41" fmla="*/ 329696 w 477824"/>
                <a:gd name="connsiteY41" fmla="*/ 202181 h 606722"/>
                <a:gd name="connsiteX42" fmla="*/ 238910 w 477824"/>
                <a:gd name="connsiteY42" fmla="*/ 0 h 606722"/>
                <a:gd name="connsiteX43" fmla="*/ 275047 w 477824"/>
                <a:gd name="connsiteY43" fmla="*/ 35904 h 606722"/>
                <a:gd name="connsiteX44" fmla="*/ 275047 w 477824"/>
                <a:gd name="connsiteY44" fmla="*/ 36881 h 606722"/>
                <a:gd name="connsiteX45" fmla="*/ 275403 w 477824"/>
                <a:gd name="connsiteY45" fmla="*/ 35904 h 606722"/>
                <a:gd name="connsiteX46" fmla="*/ 321686 w 477824"/>
                <a:gd name="connsiteY46" fmla="*/ 14486 h 606722"/>
                <a:gd name="connsiteX47" fmla="*/ 343314 w 477824"/>
                <a:gd name="connsiteY47" fmla="*/ 60432 h 606722"/>
                <a:gd name="connsiteX48" fmla="*/ 342958 w 477824"/>
                <a:gd name="connsiteY48" fmla="*/ 61410 h 606722"/>
                <a:gd name="connsiteX49" fmla="*/ 343581 w 477824"/>
                <a:gd name="connsiteY49" fmla="*/ 60610 h 606722"/>
                <a:gd name="connsiteX50" fmla="*/ 394492 w 477824"/>
                <a:gd name="connsiteY50" fmla="*/ 56255 h 606722"/>
                <a:gd name="connsiteX51" fmla="*/ 398942 w 477824"/>
                <a:gd name="connsiteY51" fmla="*/ 106734 h 606722"/>
                <a:gd name="connsiteX52" fmla="*/ 398319 w 477824"/>
                <a:gd name="connsiteY52" fmla="*/ 107534 h 606722"/>
                <a:gd name="connsiteX53" fmla="*/ 399209 w 477824"/>
                <a:gd name="connsiteY53" fmla="*/ 107000 h 606722"/>
                <a:gd name="connsiteX54" fmla="*/ 448518 w 477824"/>
                <a:gd name="connsiteY54" fmla="*/ 120153 h 606722"/>
                <a:gd name="connsiteX55" fmla="*/ 435346 w 477824"/>
                <a:gd name="connsiteY55" fmla="*/ 169121 h 606722"/>
                <a:gd name="connsiteX56" fmla="*/ 434455 w 477824"/>
                <a:gd name="connsiteY56" fmla="*/ 169655 h 606722"/>
                <a:gd name="connsiteX57" fmla="*/ 435435 w 477824"/>
                <a:gd name="connsiteY57" fmla="*/ 169477 h 606722"/>
                <a:gd name="connsiteX58" fmla="*/ 477267 w 477824"/>
                <a:gd name="connsiteY58" fmla="*/ 198538 h 606722"/>
                <a:gd name="connsiteX59" fmla="*/ 447984 w 477824"/>
                <a:gd name="connsiteY59" fmla="*/ 240129 h 606722"/>
                <a:gd name="connsiteX60" fmla="*/ 447005 w 477824"/>
                <a:gd name="connsiteY60" fmla="*/ 240307 h 606722"/>
                <a:gd name="connsiteX61" fmla="*/ 447984 w 477824"/>
                <a:gd name="connsiteY61" fmla="*/ 240485 h 606722"/>
                <a:gd name="connsiteX62" fmla="*/ 477267 w 477824"/>
                <a:gd name="connsiteY62" fmla="*/ 281988 h 606722"/>
                <a:gd name="connsiteX63" fmla="*/ 441754 w 477824"/>
                <a:gd name="connsiteY63" fmla="*/ 311671 h 606722"/>
                <a:gd name="connsiteX64" fmla="*/ 435435 w 477824"/>
                <a:gd name="connsiteY64" fmla="*/ 311137 h 606722"/>
                <a:gd name="connsiteX65" fmla="*/ 434455 w 477824"/>
                <a:gd name="connsiteY65" fmla="*/ 310960 h 606722"/>
                <a:gd name="connsiteX66" fmla="*/ 435346 w 477824"/>
                <a:gd name="connsiteY66" fmla="*/ 311404 h 606722"/>
                <a:gd name="connsiteX67" fmla="*/ 448518 w 477824"/>
                <a:gd name="connsiteY67" fmla="*/ 360461 h 606722"/>
                <a:gd name="connsiteX68" fmla="*/ 417188 w 477824"/>
                <a:gd name="connsiteY68" fmla="*/ 378413 h 606722"/>
                <a:gd name="connsiteX69" fmla="*/ 399209 w 477824"/>
                <a:gd name="connsiteY69" fmla="*/ 373525 h 606722"/>
                <a:gd name="connsiteX70" fmla="*/ 398319 w 477824"/>
                <a:gd name="connsiteY70" fmla="*/ 373080 h 606722"/>
                <a:gd name="connsiteX71" fmla="*/ 398942 w 477824"/>
                <a:gd name="connsiteY71" fmla="*/ 373791 h 606722"/>
                <a:gd name="connsiteX72" fmla="*/ 394492 w 477824"/>
                <a:gd name="connsiteY72" fmla="*/ 424359 h 606722"/>
                <a:gd name="connsiteX73" fmla="*/ 371351 w 477824"/>
                <a:gd name="connsiteY73" fmla="*/ 432713 h 606722"/>
                <a:gd name="connsiteX74" fmla="*/ 358445 w 477824"/>
                <a:gd name="connsiteY74" fmla="*/ 430402 h 606722"/>
                <a:gd name="connsiteX75" fmla="*/ 302283 w 477824"/>
                <a:gd name="connsiteY75" fmla="*/ 483280 h 606722"/>
                <a:gd name="connsiteX76" fmla="*/ 302283 w 477824"/>
                <a:gd name="connsiteY76" fmla="*/ 500077 h 606722"/>
                <a:gd name="connsiteX77" fmla="*/ 340911 w 477824"/>
                <a:gd name="connsiteY77" fmla="*/ 557221 h 606722"/>
                <a:gd name="connsiteX78" fmla="*/ 439796 w 477824"/>
                <a:gd name="connsiteY78" fmla="*/ 596769 h 606722"/>
                <a:gd name="connsiteX79" fmla="*/ 442911 w 477824"/>
                <a:gd name="connsiteY79" fmla="*/ 602545 h 606722"/>
                <a:gd name="connsiteX80" fmla="*/ 437838 w 477824"/>
                <a:gd name="connsiteY80" fmla="*/ 606722 h 606722"/>
                <a:gd name="connsiteX81" fmla="*/ 36512 w 477824"/>
                <a:gd name="connsiteY81" fmla="*/ 606722 h 606722"/>
                <a:gd name="connsiteX82" fmla="*/ 31439 w 477824"/>
                <a:gd name="connsiteY82" fmla="*/ 602545 h 606722"/>
                <a:gd name="connsiteX83" fmla="*/ 34554 w 477824"/>
                <a:gd name="connsiteY83" fmla="*/ 596769 h 606722"/>
                <a:gd name="connsiteX84" fmla="*/ 133439 w 477824"/>
                <a:gd name="connsiteY84" fmla="*/ 557221 h 606722"/>
                <a:gd name="connsiteX85" fmla="*/ 172156 w 477824"/>
                <a:gd name="connsiteY85" fmla="*/ 500077 h 606722"/>
                <a:gd name="connsiteX86" fmla="*/ 172156 w 477824"/>
                <a:gd name="connsiteY86" fmla="*/ 483280 h 606722"/>
                <a:gd name="connsiteX87" fmla="*/ 116617 w 477824"/>
                <a:gd name="connsiteY87" fmla="*/ 431291 h 606722"/>
                <a:gd name="connsiteX88" fmla="*/ 106559 w 477824"/>
                <a:gd name="connsiteY88" fmla="*/ 432713 h 606722"/>
                <a:gd name="connsiteX89" fmla="*/ 83329 w 477824"/>
                <a:gd name="connsiteY89" fmla="*/ 424359 h 606722"/>
                <a:gd name="connsiteX90" fmla="*/ 78879 w 477824"/>
                <a:gd name="connsiteY90" fmla="*/ 373791 h 606722"/>
                <a:gd name="connsiteX91" fmla="*/ 79591 w 477824"/>
                <a:gd name="connsiteY91" fmla="*/ 373080 h 606722"/>
                <a:gd name="connsiteX92" fmla="*/ 78701 w 477824"/>
                <a:gd name="connsiteY92" fmla="*/ 373525 h 606722"/>
                <a:gd name="connsiteX93" fmla="*/ 60633 w 477824"/>
                <a:gd name="connsiteY93" fmla="*/ 378413 h 606722"/>
                <a:gd name="connsiteX94" fmla="*/ 29303 w 477824"/>
                <a:gd name="connsiteY94" fmla="*/ 360461 h 606722"/>
                <a:gd name="connsiteX95" fmla="*/ 42564 w 477824"/>
                <a:gd name="connsiteY95" fmla="*/ 311404 h 606722"/>
                <a:gd name="connsiteX96" fmla="*/ 43455 w 477824"/>
                <a:gd name="connsiteY96" fmla="*/ 310960 h 606722"/>
                <a:gd name="connsiteX97" fmla="*/ 42475 w 477824"/>
                <a:gd name="connsiteY97" fmla="*/ 311137 h 606722"/>
                <a:gd name="connsiteX98" fmla="*/ 36156 w 477824"/>
                <a:gd name="connsiteY98" fmla="*/ 311671 h 606722"/>
                <a:gd name="connsiteX99" fmla="*/ 554 w 477824"/>
                <a:gd name="connsiteY99" fmla="*/ 281988 h 606722"/>
                <a:gd name="connsiteX100" fmla="*/ 29926 w 477824"/>
                <a:gd name="connsiteY100" fmla="*/ 240485 h 606722"/>
                <a:gd name="connsiteX101" fmla="*/ 30905 w 477824"/>
                <a:gd name="connsiteY101" fmla="*/ 240307 h 606722"/>
                <a:gd name="connsiteX102" fmla="*/ 29926 w 477824"/>
                <a:gd name="connsiteY102" fmla="*/ 240129 h 606722"/>
                <a:gd name="connsiteX103" fmla="*/ 554 w 477824"/>
                <a:gd name="connsiteY103" fmla="*/ 198538 h 606722"/>
                <a:gd name="connsiteX104" fmla="*/ 42475 w 477824"/>
                <a:gd name="connsiteY104" fmla="*/ 169477 h 606722"/>
                <a:gd name="connsiteX105" fmla="*/ 43455 w 477824"/>
                <a:gd name="connsiteY105" fmla="*/ 169655 h 606722"/>
                <a:gd name="connsiteX106" fmla="*/ 42564 w 477824"/>
                <a:gd name="connsiteY106" fmla="*/ 169121 h 606722"/>
                <a:gd name="connsiteX107" fmla="*/ 29303 w 477824"/>
                <a:gd name="connsiteY107" fmla="*/ 120153 h 606722"/>
                <a:gd name="connsiteX108" fmla="*/ 78701 w 477824"/>
                <a:gd name="connsiteY108" fmla="*/ 107000 h 606722"/>
                <a:gd name="connsiteX109" fmla="*/ 79591 w 477824"/>
                <a:gd name="connsiteY109" fmla="*/ 107534 h 606722"/>
                <a:gd name="connsiteX110" fmla="*/ 78879 w 477824"/>
                <a:gd name="connsiteY110" fmla="*/ 106734 h 606722"/>
                <a:gd name="connsiteX111" fmla="*/ 83329 w 477824"/>
                <a:gd name="connsiteY111" fmla="*/ 56255 h 606722"/>
                <a:gd name="connsiteX112" fmla="*/ 134240 w 477824"/>
                <a:gd name="connsiteY112" fmla="*/ 60610 h 606722"/>
                <a:gd name="connsiteX113" fmla="*/ 134952 w 477824"/>
                <a:gd name="connsiteY113" fmla="*/ 61410 h 606722"/>
                <a:gd name="connsiteX114" fmla="*/ 134596 w 477824"/>
                <a:gd name="connsiteY114" fmla="*/ 60432 h 606722"/>
                <a:gd name="connsiteX115" fmla="*/ 156135 w 477824"/>
                <a:gd name="connsiteY115" fmla="*/ 14486 h 606722"/>
                <a:gd name="connsiteX116" fmla="*/ 202418 w 477824"/>
                <a:gd name="connsiteY116" fmla="*/ 35904 h 606722"/>
                <a:gd name="connsiteX117" fmla="*/ 202774 w 477824"/>
                <a:gd name="connsiteY117" fmla="*/ 36881 h 606722"/>
                <a:gd name="connsiteX118" fmla="*/ 202774 w 477824"/>
                <a:gd name="connsiteY118" fmla="*/ 35904 h 606722"/>
                <a:gd name="connsiteX119" fmla="*/ 238910 w 477824"/>
                <a:gd name="connsiteY119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77824" h="606722">
                  <a:moveTo>
                    <a:pt x="192073" y="377975"/>
                  </a:moveTo>
                  <a:cubicBezTo>
                    <a:pt x="197134" y="377975"/>
                    <a:pt x="202207" y="379907"/>
                    <a:pt x="206078" y="383772"/>
                  </a:cubicBezTo>
                  <a:cubicBezTo>
                    <a:pt x="223254" y="400827"/>
                    <a:pt x="251109" y="400827"/>
                    <a:pt x="268285" y="383772"/>
                  </a:cubicBezTo>
                  <a:cubicBezTo>
                    <a:pt x="272157" y="379907"/>
                    <a:pt x="277230" y="377975"/>
                    <a:pt x="282302" y="377975"/>
                  </a:cubicBezTo>
                  <a:cubicBezTo>
                    <a:pt x="287375" y="377975"/>
                    <a:pt x="292448" y="379907"/>
                    <a:pt x="296319" y="383772"/>
                  </a:cubicBezTo>
                  <a:cubicBezTo>
                    <a:pt x="303972" y="391411"/>
                    <a:pt x="303972" y="403937"/>
                    <a:pt x="296319" y="411665"/>
                  </a:cubicBezTo>
                  <a:cubicBezTo>
                    <a:pt x="279944" y="427922"/>
                    <a:pt x="258585" y="436094"/>
                    <a:pt x="237226" y="436094"/>
                  </a:cubicBezTo>
                  <a:cubicBezTo>
                    <a:pt x="215779" y="436094"/>
                    <a:pt x="194420" y="427922"/>
                    <a:pt x="178134" y="411665"/>
                  </a:cubicBezTo>
                  <a:cubicBezTo>
                    <a:pt x="170392" y="403937"/>
                    <a:pt x="170392" y="391411"/>
                    <a:pt x="178134" y="383772"/>
                  </a:cubicBezTo>
                  <a:cubicBezTo>
                    <a:pt x="181961" y="379907"/>
                    <a:pt x="187011" y="377975"/>
                    <a:pt x="192073" y="377975"/>
                  </a:cubicBezTo>
                  <a:close/>
                  <a:moveTo>
                    <a:pt x="236899" y="291153"/>
                  </a:moveTo>
                  <a:cubicBezTo>
                    <a:pt x="258548" y="291153"/>
                    <a:pt x="276098" y="308656"/>
                    <a:pt x="276098" y="330247"/>
                  </a:cubicBezTo>
                  <a:cubicBezTo>
                    <a:pt x="276098" y="351838"/>
                    <a:pt x="258548" y="369341"/>
                    <a:pt x="236899" y="369341"/>
                  </a:cubicBezTo>
                  <a:cubicBezTo>
                    <a:pt x="215250" y="369341"/>
                    <a:pt x="197700" y="351838"/>
                    <a:pt x="197700" y="330247"/>
                  </a:cubicBezTo>
                  <a:cubicBezTo>
                    <a:pt x="197700" y="308656"/>
                    <a:pt x="215250" y="291153"/>
                    <a:pt x="236899" y="291153"/>
                  </a:cubicBezTo>
                  <a:close/>
                  <a:moveTo>
                    <a:pt x="307420" y="233360"/>
                  </a:moveTo>
                  <a:cubicBezTo>
                    <a:pt x="317923" y="233360"/>
                    <a:pt x="326468" y="241453"/>
                    <a:pt x="327180" y="251768"/>
                  </a:cubicBezTo>
                  <a:cubicBezTo>
                    <a:pt x="337416" y="252480"/>
                    <a:pt x="345605" y="261017"/>
                    <a:pt x="345605" y="271421"/>
                  </a:cubicBezTo>
                  <a:cubicBezTo>
                    <a:pt x="345605" y="281915"/>
                    <a:pt x="337416" y="290452"/>
                    <a:pt x="327180" y="291163"/>
                  </a:cubicBezTo>
                  <a:cubicBezTo>
                    <a:pt x="326468" y="301390"/>
                    <a:pt x="317923" y="309571"/>
                    <a:pt x="307420" y="309571"/>
                  </a:cubicBezTo>
                  <a:cubicBezTo>
                    <a:pt x="297006" y="309571"/>
                    <a:pt x="288461" y="301390"/>
                    <a:pt x="287749" y="291163"/>
                  </a:cubicBezTo>
                  <a:cubicBezTo>
                    <a:pt x="277424" y="290452"/>
                    <a:pt x="269324" y="281915"/>
                    <a:pt x="269324" y="271421"/>
                  </a:cubicBezTo>
                  <a:cubicBezTo>
                    <a:pt x="269324" y="261017"/>
                    <a:pt x="277424" y="252480"/>
                    <a:pt x="287749" y="251768"/>
                  </a:cubicBezTo>
                  <a:cubicBezTo>
                    <a:pt x="288461" y="241453"/>
                    <a:pt x="297006" y="233360"/>
                    <a:pt x="307420" y="233360"/>
                  </a:cubicBezTo>
                  <a:close/>
                  <a:moveTo>
                    <a:pt x="161218" y="233360"/>
                  </a:moveTo>
                  <a:cubicBezTo>
                    <a:pt x="171635" y="233360"/>
                    <a:pt x="180182" y="241453"/>
                    <a:pt x="180894" y="251768"/>
                  </a:cubicBezTo>
                  <a:cubicBezTo>
                    <a:pt x="191222" y="252480"/>
                    <a:pt x="199324" y="261017"/>
                    <a:pt x="199324" y="271421"/>
                  </a:cubicBezTo>
                  <a:cubicBezTo>
                    <a:pt x="199324" y="281915"/>
                    <a:pt x="191222" y="290452"/>
                    <a:pt x="180894" y="291163"/>
                  </a:cubicBezTo>
                  <a:cubicBezTo>
                    <a:pt x="180182" y="301390"/>
                    <a:pt x="171635" y="309571"/>
                    <a:pt x="161218" y="309571"/>
                  </a:cubicBezTo>
                  <a:cubicBezTo>
                    <a:pt x="150713" y="309571"/>
                    <a:pt x="142166" y="301390"/>
                    <a:pt x="141453" y="291163"/>
                  </a:cubicBezTo>
                  <a:cubicBezTo>
                    <a:pt x="131215" y="290452"/>
                    <a:pt x="123113" y="281915"/>
                    <a:pt x="123113" y="271421"/>
                  </a:cubicBezTo>
                  <a:cubicBezTo>
                    <a:pt x="123113" y="261017"/>
                    <a:pt x="131215" y="252480"/>
                    <a:pt x="141453" y="251768"/>
                  </a:cubicBezTo>
                  <a:cubicBezTo>
                    <a:pt x="142166" y="241453"/>
                    <a:pt x="150713" y="233360"/>
                    <a:pt x="161218" y="233360"/>
                  </a:cubicBezTo>
                  <a:close/>
                  <a:moveTo>
                    <a:pt x="144654" y="202181"/>
                  </a:moveTo>
                  <a:cubicBezTo>
                    <a:pt x="123203" y="202181"/>
                    <a:pt x="105313" y="218178"/>
                    <a:pt x="102999" y="239418"/>
                  </a:cubicBezTo>
                  <a:cubicBezTo>
                    <a:pt x="102198" y="247150"/>
                    <a:pt x="101753" y="255060"/>
                    <a:pt x="101753" y="262880"/>
                  </a:cubicBezTo>
                  <a:cubicBezTo>
                    <a:pt x="101753" y="310693"/>
                    <a:pt x="117507" y="362416"/>
                    <a:pt x="143853" y="401341"/>
                  </a:cubicBezTo>
                  <a:cubicBezTo>
                    <a:pt x="170465" y="440622"/>
                    <a:pt x="203575" y="462307"/>
                    <a:pt x="237219" y="462307"/>
                  </a:cubicBezTo>
                  <a:cubicBezTo>
                    <a:pt x="270775" y="462307"/>
                    <a:pt x="303885" y="440622"/>
                    <a:pt x="330497" y="401341"/>
                  </a:cubicBezTo>
                  <a:cubicBezTo>
                    <a:pt x="356843" y="362416"/>
                    <a:pt x="372597" y="310693"/>
                    <a:pt x="372597" y="262880"/>
                  </a:cubicBezTo>
                  <a:cubicBezTo>
                    <a:pt x="372597" y="255060"/>
                    <a:pt x="372152" y="247150"/>
                    <a:pt x="371351" y="239418"/>
                  </a:cubicBezTo>
                  <a:cubicBezTo>
                    <a:pt x="369037" y="218178"/>
                    <a:pt x="351146" y="202181"/>
                    <a:pt x="329696" y="202181"/>
                  </a:cubicBezTo>
                  <a:close/>
                  <a:moveTo>
                    <a:pt x="238910" y="0"/>
                  </a:moveTo>
                  <a:cubicBezTo>
                    <a:pt x="258847" y="0"/>
                    <a:pt x="275047" y="16086"/>
                    <a:pt x="275047" y="35904"/>
                  </a:cubicBezTo>
                  <a:lnTo>
                    <a:pt x="275047" y="36881"/>
                  </a:lnTo>
                  <a:lnTo>
                    <a:pt x="275403" y="35904"/>
                  </a:lnTo>
                  <a:cubicBezTo>
                    <a:pt x="282256" y="17330"/>
                    <a:pt x="302995" y="7732"/>
                    <a:pt x="321686" y="14486"/>
                  </a:cubicBezTo>
                  <a:cubicBezTo>
                    <a:pt x="340466" y="21240"/>
                    <a:pt x="350167" y="41858"/>
                    <a:pt x="343314" y="60432"/>
                  </a:cubicBezTo>
                  <a:lnTo>
                    <a:pt x="342958" y="61410"/>
                  </a:lnTo>
                  <a:lnTo>
                    <a:pt x="343581" y="60610"/>
                  </a:lnTo>
                  <a:cubicBezTo>
                    <a:pt x="356487" y="45502"/>
                    <a:pt x="379272" y="43458"/>
                    <a:pt x="394492" y="56255"/>
                  </a:cubicBezTo>
                  <a:cubicBezTo>
                    <a:pt x="409801" y="68964"/>
                    <a:pt x="411759" y="91537"/>
                    <a:pt x="398942" y="106734"/>
                  </a:cubicBezTo>
                  <a:lnTo>
                    <a:pt x="398319" y="107534"/>
                  </a:lnTo>
                  <a:lnTo>
                    <a:pt x="399209" y="107000"/>
                  </a:lnTo>
                  <a:cubicBezTo>
                    <a:pt x="416476" y="97136"/>
                    <a:pt x="438550" y="103001"/>
                    <a:pt x="448518" y="120153"/>
                  </a:cubicBezTo>
                  <a:cubicBezTo>
                    <a:pt x="458487" y="137305"/>
                    <a:pt x="452613" y="159257"/>
                    <a:pt x="435346" y="169121"/>
                  </a:cubicBezTo>
                  <a:lnTo>
                    <a:pt x="434455" y="169655"/>
                  </a:lnTo>
                  <a:lnTo>
                    <a:pt x="435435" y="169477"/>
                  </a:lnTo>
                  <a:cubicBezTo>
                    <a:pt x="455105" y="166011"/>
                    <a:pt x="473796" y="179075"/>
                    <a:pt x="477267" y="198538"/>
                  </a:cubicBezTo>
                  <a:cubicBezTo>
                    <a:pt x="480738" y="218089"/>
                    <a:pt x="467654" y="236663"/>
                    <a:pt x="447984" y="240129"/>
                  </a:cubicBezTo>
                  <a:lnTo>
                    <a:pt x="447005" y="240307"/>
                  </a:lnTo>
                  <a:lnTo>
                    <a:pt x="447984" y="240485"/>
                  </a:lnTo>
                  <a:cubicBezTo>
                    <a:pt x="467654" y="243951"/>
                    <a:pt x="480738" y="262525"/>
                    <a:pt x="477267" y="281988"/>
                  </a:cubicBezTo>
                  <a:cubicBezTo>
                    <a:pt x="474241" y="299406"/>
                    <a:pt x="458932" y="311671"/>
                    <a:pt x="441754" y="311671"/>
                  </a:cubicBezTo>
                  <a:cubicBezTo>
                    <a:pt x="439707" y="311671"/>
                    <a:pt x="437571" y="311493"/>
                    <a:pt x="435435" y="311137"/>
                  </a:cubicBezTo>
                  <a:lnTo>
                    <a:pt x="434455" y="310960"/>
                  </a:lnTo>
                  <a:lnTo>
                    <a:pt x="435346" y="311404"/>
                  </a:lnTo>
                  <a:cubicBezTo>
                    <a:pt x="452613" y="321358"/>
                    <a:pt x="458487" y="343309"/>
                    <a:pt x="448518" y="360461"/>
                  </a:cubicBezTo>
                  <a:cubicBezTo>
                    <a:pt x="441843" y="371925"/>
                    <a:pt x="429738" y="378413"/>
                    <a:pt x="417188" y="378413"/>
                  </a:cubicBezTo>
                  <a:cubicBezTo>
                    <a:pt x="411136" y="378413"/>
                    <a:pt x="404906" y="376813"/>
                    <a:pt x="399209" y="373525"/>
                  </a:cubicBezTo>
                  <a:lnTo>
                    <a:pt x="398319" y="373080"/>
                  </a:lnTo>
                  <a:lnTo>
                    <a:pt x="398942" y="373791"/>
                  </a:lnTo>
                  <a:cubicBezTo>
                    <a:pt x="411759" y="388988"/>
                    <a:pt x="409801" y="411650"/>
                    <a:pt x="394492" y="424359"/>
                  </a:cubicBezTo>
                  <a:cubicBezTo>
                    <a:pt x="387728" y="429958"/>
                    <a:pt x="379539" y="432713"/>
                    <a:pt x="371351" y="432713"/>
                  </a:cubicBezTo>
                  <a:cubicBezTo>
                    <a:pt x="366900" y="432713"/>
                    <a:pt x="362539" y="431913"/>
                    <a:pt x="358445" y="430402"/>
                  </a:cubicBezTo>
                  <a:cubicBezTo>
                    <a:pt x="341712" y="453420"/>
                    <a:pt x="322665" y="471194"/>
                    <a:pt x="302283" y="483280"/>
                  </a:cubicBezTo>
                  <a:lnTo>
                    <a:pt x="302283" y="500077"/>
                  </a:lnTo>
                  <a:cubicBezTo>
                    <a:pt x="302283" y="525227"/>
                    <a:pt x="317591" y="547890"/>
                    <a:pt x="340911" y="557221"/>
                  </a:cubicBezTo>
                  <a:lnTo>
                    <a:pt x="439796" y="596769"/>
                  </a:lnTo>
                  <a:cubicBezTo>
                    <a:pt x="442021" y="597746"/>
                    <a:pt x="443356" y="600146"/>
                    <a:pt x="442911" y="602545"/>
                  </a:cubicBezTo>
                  <a:cubicBezTo>
                    <a:pt x="442466" y="604945"/>
                    <a:pt x="440330" y="606722"/>
                    <a:pt x="437838" y="606722"/>
                  </a:cubicBezTo>
                  <a:lnTo>
                    <a:pt x="36512" y="606722"/>
                  </a:lnTo>
                  <a:cubicBezTo>
                    <a:pt x="34020" y="606722"/>
                    <a:pt x="31884" y="604945"/>
                    <a:pt x="31439" y="602545"/>
                  </a:cubicBezTo>
                  <a:cubicBezTo>
                    <a:pt x="30994" y="600146"/>
                    <a:pt x="32329" y="597746"/>
                    <a:pt x="34554" y="596769"/>
                  </a:cubicBezTo>
                  <a:lnTo>
                    <a:pt x="133439" y="557221"/>
                  </a:lnTo>
                  <a:cubicBezTo>
                    <a:pt x="156758" y="547890"/>
                    <a:pt x="172156" y="525227"/>
                    <a:pt x="172156" y="500077"/>
                  </a:cubicBezTo>
                  <a:lnTo>
                    <a:pt x="172156" y="483280"/>
                  </a:lnTo>
                  <a:cubicBezTo>
                    <a:pt x="151952" y="471372"/>
                    <a:pt x="133172" y="453864"/>
                    <a:pt x="116617" y="431291"/>
                  </a:cubicBezTo>
                  <a:cubicBezTo>
                    <a:pt x="113324" y="432268"/>
                    <a:pt x="109942" y="432713"/>
                    <a:pt x="106559" y="432713"/>
                  </a:cubicBezTo>
                  <a:cubicBezTo>
                    <a:pt x="98371" y="432713"/>
                    <a:pt x="90093" y="429958"/>
                    <a:pt x="83329" y="424359"/>
                  </a:cubicBezTo>
                  <a:cubicBezTo>
                    <a:pt x="68109" y="411650"/>
                    <a:pt x="66062" y="388988"/>
                    <a:pt x="78879" y="373791"/>
                  </a:cubicBezTo>
                  <a:lnTo>
                    <a:pt x="79591" y="373080"/>
                  </a:lnTo>
                  <a:lnTo>
                    <a:pt x="78701" y="373525"/>
                  </a:lnTo>
                  <a:cubicBezTo>
                    <a:pt x="73004" y="376813"/>
                    <a:pt x="66774" y="378413"/>
                    <a:pt x="60633" y="378413"/>
                  </a:cubicBezTo>
                  <a:cubicBezTo>
                    <a:pt x="48172" y="378413"/>
                    <a:pt x="36067" y="371925"/>
                    <a:pt x="29303" y="360461"/>
                  </a:cubicBezTo>
                  <a:cubicBezTo>
                    <a:pt x="19334" y="343309"/>
                    <a:pt x="25297" y="321358"/>
                    <a:pt x="42564" y="311404"/>
                  </a:cubicBezTo>
                  <a:lnTo>
                    <a:pt x="43455" y="310960"/>
                  </a:lnTo>
                  <a:lnTo>
                    <a:pt x="42475" y="311137"/>
                  </a:lnTo>
                  <a:cubicBezTo>
                    <a:pt x="40339" y="311493"/>
                    <a:pt x="38203" y="311671"/>
                    <a:pt x="36156" y="311671"/>
                  </a:cubicBezTo>
                  <a:cubicBezTo>
                    <a:pt x="18889" y="311671"/>
                    <a:pt x="3669" y="299406"/>
                    <a:pt x="554" y="281988"/>
                  </a:cubicBezTo>
                  <a:cubicBezTo>
                    <a:pt x="-2917" y="262525"/>
                    <a:pt x="10256" y="243862"/>
                    <a:pt x="29926" y="240485"/>
                  </a:cubicBezTo>
                  <a:lnTo>
                    <a:pt x="30905" y="240307"/>
                  </a:lnTo>
                  <a:lnTo>
                    <a:pt x="29926" y="240129"/>
                  </a:lnTo>
                  <a:cubicBezTo>
                    <a:pt x="10256" y="236663"/>
                    <a:pt x="-2917" y="218089"/>
                    <a:pt x="554" y="198538"/>
                  </a:cubicBezTo>
                  <a:cubicBezTo>
                    <a:pt x="4025" y="179075"/>
                    <a:pt x="22805" y="166011"/>
                    <a:pt x="42475" y="169477"/>
                  </a:cubicBezTo>
                  <a:lnTo>
                    <a:pt x="43455" y="169655"/>
                  </a:lnTo>
                  <a:lnTo>
                    <a:pt x="42564" y="169121"/>
                  </a:lnTo>
                  <a:cubicBezTo>
                    <a:pt x="25297" y="159257"/>
                    <a:pt x="19334" y="137305"/>
                    <a:pt x="29303" y="120153"/>
                  </a:cubicBezTo>
                  <a:cubicBezTo>
                    <a:pt x="39271" y="103001"/>
                    <a:pt x="61434" y="97136"/>
                    <a:pt x="78701" y="107000"/>
                  </a:cubicBezTo>
                  <a:lnTo>
                    <a:pt x="79591" y="107534"/>
                  </a:lnTo>
                  <a:lnTo>
                    <a:pt x="78879" y="106734"/>
                  </a:lnTo>
                  <a:cubicBezTo>
                    <a:pt x="66062" y="91537"/>
                    <a:pt x="68109" y="68964"/>
                    <a:pt x="83329" y="56255"/>
                  </a:cubicBezTo>
                  <a:cubicBezTo>
                    <a:pt x="98638" y="43458"/>
                    <a:pt x="121423" y="45502"/>
                    <a:pt x="134240" y="60610"/>
                  </a:cubicBezTo>
                  <a:lnTo>
                    <a:pt x="134952" y="61410"/>
                  </a:lnTo>
                  <a:lnTo>
                    <a:pt x="134596" y="60432"/>
                  </a:lnTo>
                  <a:cubicBezTo>
                    <a:pt x="127743" y="41858"/>
                    <a:pt x="137444" y="21240"/>
                    <a:pt x="156135" y="14486"/>
                  </a:cubicBezTo>
                  <a:cubicBezTo>
                    <a:pt x="174915" y="7732"/>
                    <a:pt x="195654" y="17330"/>
                    <a:pt x="202418" y="35904"/>
                  </a:cubicBezTo>
                  <a:lnTo>
                    <a:pt x="202774" y="36881"/>
                  </a:lnTo>
                  <a:lnTo>
                    <a:pt x="202774" y="35904"/>
                  </a:lnTo>
                  <a:cubicBezTo>
                    <a:pt x="202774" y="16086"/>
                    <a:pt x="218973" y="0"/>
                    <a:pt x="2389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c54015d-5de5-4953-8683-0ea261eef97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1655514"/>
            <a:ext cx="12192000" cy="4137356"/>
            <a:chOff x="0" y="1714508"/>
            <a:chExt cx="12192000" cy="4137356"/>
          </a:xfrm>
        </p:grpSpPr>
        <p:sp>
          <p:nvSpPr>
            <p:cNvPr id="4" name="iSļiḑè"/>
            <p:cNvSpPr/>
            <p:nvPr/>
          </p:nvSpPr>
          <p:spPr>
            <a:xfrm>
              <a:off x="0" y="1714508"/>
              <a:ext cx="12192000" cy="35592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îSļïḑe"/>
            <p:cNvSpPr/>
            <p:nvPr/>
          </p:nvSpPr>
          <p:spPr>
            <a:xfrm>
              <a:off x="6096000" y="1719676"/>
              <a:ext cx="4579088" cy="3554077"/>
            </a:xfrm>
            <a:prstGeom prst="rect">
              <a:avLst/>
            </a:prstGeom>
            <a:blipFill>
              <a:blip r:embed="rId4" cstate="email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iśḷiḑè"/>
            <p:cNvSpPr/>
            <p:nvPr/>
          </p:nvSpPr>
          <p:spPr>
            <a:xfrm>
              <a:off x="9436033" y="4695573"/>
              <a:ext cx="967563" cy="1156291"/>
            </a:xfrm>
            <a:prstGeom prst="foldedCorner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lvl="0" algn="ctr"/>
              <a:r>
                <a:rPr lang="zh-CN" altLang="en-US" b="1">
                  <a:solidFill>
                    <a:srgbClr val="FFFFFF"/>
                  </a:solidFill>
                  <a:ea typeface="微软雅黑" panose="020B0503020204020204" pitchFamily="34" charset="-122"/>
                </a:rPr>
                <a:t>标题</a:t>
              </a:r>
              <a:br>
                <a:rPr lang="zh-CN" altLang="en-US" b="1">
                  <a:solidFill>
                    <a:srgbClr val="FFFFFF"/>
                  </a:solidFill>
                  <a:ea typeface="微软雅黑" panose="020B0503020204020204" pitchFamily="34" charset="-122"/>
                </a:rPr>
              </a:br>
              <a:r>
                <a:rPr lang="zh-CN" altLang="en-US" b="1">
                  <a:solidFill>
                    <a:srgbClr val="FFFFFF"/>
                  </a:solidFill>
                  <a:ea typeface="微软雅黑" panose="020B0503020204020204" pitchFamily="34" charset="-122"/>
                </a:rPr>
                <a:t>文本</a:t>
              </a:r>
              <a:endParaRPr lang="zh-CN" altLang="en-US" b="1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" name="ïṡľiḓé"/>
            <p:cNvSpPr txBox="1"/>
            <p:nvPr/>
          </p:nvSpPr>
          <p:spPr>
            <a:xfrm>
              <a:off x="826804" y="3042334"/>
              <a:ext cx="4482615" cy="1352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zh-CN" altLang="en-US" sz="4000" b="1">
                  <a:solidFill>
                    <a:schemeClr val="bg1"/>
                  </a:solidFill>
                  <a:ea typeface="微软雅黑" panose="020B0503020204020204" pitchFamily="34" charset="-122"/>
                </a:rPr>
                <a:t>人员安排说明</a:t>
              </a:r>
              <a:endParaRPr lang="zh-CN" altLang="en-US" sz="40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3003086" y="1688457"/>
            <a:ext cx="6185827" cy="4423585"/>
            <a:chOff x="1769806" y="486709"/>
            <a:chExt cx="7595456" cy="5577057"/>
          </a:xfrm>
        </p:grpSpPr>
        <p:sp>
          <p:nvSpPr>
            <p:cNvPr id="4" name="îSḷîḍê"/>
            <p:cNvSpPr/>
            <p:nvPr/>
          </p:nvSpPr>
          <p:spPr>
            <a:xfrm>
              <a:off x="1769806" y="2674104"/>
              <a:ext cx="3389662" cy="3389662"/>
            </a:xfrm>
            <a:prstGeom prst="ellipse">
              <a:avLst/>
            </a:prstGeom>
            <a:noFill/>
            <a:ln w="254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ïṧļíḓè"/>
            <p:cNvSpPr/>
            <p:nvPr/>
          </p:nvSpPr>
          <p:spPr>
            <a:xfrm>
              <a:off x="3761956" y="827585"/>
              <a:ext cx="4945566" cy="4945566"/>
            </a:xfrm>
            <a:prstGeom prst="ellipse">
              <a:avLst/>
            </a:prstGeom>
            <a:noFill/>
            <a:ln w="2540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iSļîďè"/>
            <p:cNvSpPr/>
            <p:nvPr/>
          </p:nvSpPr>
          <p:spPr>
            <a:xfrm>
              <a:off x="2285398" y="3189696"/>
              <a:ext cx="2358479" cy="23584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  <a:ea typeface="微软雅黑" panose="020B0503020204020204" pitchFamily="34" charset="-122"/>
                </a:rPr>
                <a:t>标题文本预设</a:t>
              </a:r>
              <a:endParaRPr lang="zh-CN" altLang="en-US" sz="16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7" name="íšļiḋe"/>
            <p:cNvSpPr/>
            <p:nvPr/>
          </p:nvSpPr>
          <p:spPr>
            <a:xfrm>
              <a:off x="3623586" y="486709"/>
              <a:ext cx="2005241" cy="2005241"/>
            </a:xfrm>
            <a:prstGeom prst="ellipse">
              <a:avLst/>
            </a:prstGeom>
            <a:noFill/>
            <a:ln w="254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íṡľíḑê"/>
            <p:cNvSpPr/>
            <p:nvPr/>
          </p:nvSpPr>
          <p:spPr>
            <a:xfrm>
              <a:off x="7780870" y="1271465"/>
              <a:ext cx="1584392" cy="158439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bg1">
                      <a:lumMod val="100000"/>
                    </a:schemeClr>
                  </a:solidFill>
                  <a:ea typeface="微软雅黑" panose="020B0503020204020204" pitchFamily="34" charset="-122"/>
                </a:rPr>
                <a:t>标题文本预设</a:t>
              </a:r>
              <a:endParaRPr lang="zh-CN" altLang="en-US" sz="1600" b="1" dirty="0">
                <a:solidFill>
                  <a:schemeClr val="bg1">
                    <a:lumMod val="10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9" name="îSľiḋe"/>
            <p:cNvSpPr/>
            <p:nvPr/>
          </p:nvSpPr>
          <p:spPr>
            <a:xfrm>
              <a:off x="4003437" y="866559"/>
              <a:ext cx="1245540" cy="12455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72000" anchor="ctr" anchorCtr="1"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bg1"/>
                  </a:solidFill>
                  <a:ea typeface="微软雅黑" panose="020B0503020204020204" pitchFamily="34" charset="-122"/>
                </a:rPr>
                <a:t>标题文本预设</a:t>
              </a:r>
              <a:endParaRPr lang="zh-CN" altLang="en-US" sz="14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0" name="îšḷiḑê"/>
            <p:cNvSpPr/>
            <p:nvPr/>
          </p:nvSpPr>
          <p:spPr>
            <a:xfrm>
              <a:off x="5353596" y="835905"/>
              <a:ext cx="275231" cy="27523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îṩľídè"/>
            <p:cNvSpPr/>
            <p:nvPr/>
          </p:nvSpPr>
          <p:spPr>
            <a:xfrm>
              <a:off x="4640206" y="5114728"/>
              <a:ext cx="415799" cy="415799"/>
            </a:xfrm>
            <a:prstGeom prst="ellipse">
              <a:avLst/>
            </a:prstGeom>
            <a:noFill/>
            <a:ln w="698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iṥlïḍè"/>
            <p:cNvSpPr/>
            <p:nvPr/>
          </p:nvSpPr>
          <p:spPr>
            <a:xfrm>
              <a:off x="8545929" y="3592775"/>
              <a:ext cx="227137" cy="22713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ïŝḷîḍe"/>
            <p:cNvSpPr/>
            <p:nvPr/>
          </p:nvSpPr>
          <p:spPr>
            <a:xfrm>
              <a:off x="4720207" y="5186329"/>
              <a:ext cx="275231" cy="27523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4" name="iṡlíďê"/>
            <p:cNvGrpSpPr/>
            <p:nvPr/>
          </p:nvGrpSpPr>
          <p:grpSpPr>
            <a:xfrm>
              <a:off x="7691459" y="4843351"/>
              <a:ext cx="469159" cy="469159"/>
              <a:chOff x="7924374" y="5013176"/>
              <a:chExt cx="403874" cy="403874"/>
            </a:xfrm>
          </p:grpSpPr>
          <p:sp>
            <p:nvSpPr>
              <p:cNvPr id="56" name="íṩ1ïďé"/>
              <p:cNvSpPr/>
              <p:nvPr/>
            </p:nvSpPr>
            <p:spPr>
              <a:xfrm>
                <a:off x="7924374" y="5013176"/>
                <a:ext cx="403874" cy="403874"/>
              </a:xfrm>
              <a:prstGeom prst="ellipse">
                <a:avLst/>
              </a:prstGeom>
              <a:noFill/>
              <a:ln w="762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ïSḷíďê"/>
              <p:cNvSpPr/>
              <p:nvPr/>
            </p:nvSpPr>
            <p:spPr>
              <a:xfrm>
                <a:off x="8028546" y="5117348"/>
                <a:ext cx="195530" cy="19553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5" name="îślîḍê"/>
            <p:cNvSpPr/>
            <p:nvPr/>
          </p:nvSpPr>
          <p:spPr bwMode="auto">
            <a:xfrm>
              <a:off x="4482127" y="2061604"/>
              <a:ext cx="301841" cy="265820"/>
            </a:xfrm>
            <a:custGeom>
              <a:avLst/>
              <a:gdLst>
                <a:gd name="T0" fmla="*/ 221 w 442"/>
                <a:gd name="T1" fmla="*/ 311 h 421"/>
                <a:gd name="T2" fmla="*/ 442 w 442"/>
                <a:gd name="T3" fmla="*/ 421 h 421"/>
                <a:gd name="T4" fmla="*/ 442 w 442"/>
                <a:gd name="T5" fmla="*/ 0 h 421"/>
                <a:gd name="T6" fmla="*/ 0 w 442"/>
                <a:gd name="T7" fmla="*/ 0 h 421"/>
                <a:gd name="T8" fmla="*/ 0 w 442"/>
                <a:gd name="T9" fmla="*/ 421 h 421"/>
                <a:gd name="T10" fmla="*/ 221 w 442"/>
                <a:gd name="T11" fmla="*/ 311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2" h="421">
                  <a:moveTo>
                    <a:pt x="221" y="311"/>
                  </a:moveTo>
                  <a:lnTo>
                    <a:pt x="442" y="421"/>
                  </a:lnTo>
                  <a:lnTo>
                    <a:pt x="442" y="0"/>
                  </a:lnTo>
                  <a:lnTo>
                    <a:pt x="0" y="0"/>
                  </a:lnTo>
                  <a:lnTo>
                    <a:pt x="0" y="421"/>
                  </a:lnTo>
                  <a:lnTo>
                    <a:pt x="221" y="31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none" lIns="91440" tIns="45720" rIns="91440" bIns="45720" anchor="t" anchorCtr="0" compatLnSpc="1">
              <a:normAutofit/>
            </a:bodyPr>
            <a:lstStyle/>
            <a:p>
              <a:pPr algn="ctr"/>
              <a:r>
                <a:rPr lang="id-ID" sz="500" b="1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16" name="ïšlide"/>
            <p:cNvSpPr/>
            <p:nvPr/>
          </p:nvSpPr>
          <p:spPr bwMode="auto">
            <a:xfrm>
              <a:off x="8529262" y="2787742"/>
              <a:ext cx="301841" cy="265820"/>
            </a:xfrm>
            <a:custGeom>
              <a:avLst/>
              <a:gdLst>
                <a:gd name="T0" fmla="*/ 221 w 442"/>
                <a:gd name="T1" fmla="*/ 311 h 421"/>
                <a:gd name="T2" fmla="*/ 442 w 442"/>
                <a:gd name="T3" fmla="*/ 421 h 421"/>
                <a:gd name="T4" fmla="*/ 442 w 442"/>
                <a:gd name="T5" fmla="*/ 0 h 421"/>
                <a:gd name="T6" fmla="*/ 0 w 442"/>
                <a:gd name="T7" fmla="*/ 0 h 421"/>
                <a:gd name="T8" fmla="*/ 0 w 442"/>
                <a:gd name="T9" fmla="*/ 421 h 421"/>
                <a:gd name="T10" fmla="*/ 221 w 442"/>
                <a:gd name="T11" fmla="*/ 311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2" h="421">
                  <a:moveTo>
                    <a:pt x="221" y="311"/>
                  </a:moveTo>
                  <a:lnTo>
                    <a:pt x="442" y="421"/>
                  </a:lnTo>
                  <a:lnTo>
                    <a:pt x="442" y="0"/>
                  </a:lnTo>
                  <a:lnTo>
                    <a:pt x="0" y="0"/>
                  </a:lnTo>
                  <a:lnTo>
                    <a:pt x="0" y="421"/>
                  </a:lnTo>
                  <a:lnTo>
                    <a:pt x="221" y="31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none" lIns="91440" tIns="45720" rIns="91440" bIns="45720" anchor="t" anchorCtr="0" compatLnSpc="1">
              <a:normAutofit/>
            </a:bodyPr>
            <a:lstStyle/>
            <a:p>
              <a:pPr algn="ctr"/>
              <a:r>
                <a:rPr lang="id-ID" sz="500" b="1">
                  <a:solidFill>
                    <a:schemeClr val="bg1"/>
                  </a:solidFill>
                </a:rPr>
                <a:t>02</a:t>
              </a:r>
            </a:p>
          </p:txBody>
        </p:sp>
        <p:sp>
          <p:nvSpPr>
            <p:cNvPr id="17" name="îŝļïḋé"/>
            <p:cNvSpPr/>
            <p:nvPr/>
          </p:nvSpPr>
          <p:spPr bwMode="auto">
            <a:xfrm>
              <a:off x="3337098" y="5464402"/>
              <a:ext cx="301841" cy="265820"/>
            </a:xfrm>
            <a:custGeom>
              <a:avLst/>
              <a:gdLst>
                <a:gd name="T0" fmla="*/ 221 w 442"/>
                <a:gd name="T1" fmla="*/ 311 h 421"/>
                <a:gd name="T2" fmla="*/ 442 w 442"/>
                <a:gd name="T3" fmla="*/ 421 h 421"/>
                <a:gd name="T4" fmla="*/ 442 w 442"/>
                <a:gd name="T5" fmla="*/ 0 h 421"/>
                <a:gd name="T6" fmla="*/ 0 w 442"/>
                <a:gd name="T7" fmla="*/ 0 h 421"/>
                <a:gd name="T8" fmla="*/ 0 w 442"/>
                <a:gd name="T9" fmla="*/ 421 h 421"/>
                <a:gd name="T10" fmla="*/ 221 w 442"/>
                <a:gd name="T11" fmla="*/ 311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2" h="421">
                  <a:moveTo>
                    <a:pt x="221" y="311"/>
                  </a:moveTo>
                  <a:lnTo>
                    <a:pt x="442" y="421"/>
                  </a:lnTo>
                  <a:lnTo>
                    <a:pt x="442" y="0"/>
                  </a:lnTo>
                  <a:lnTo>
                    <a:pt x="0" y="0"/>
                  </a:lnTo>
                  <a:lnTo>
                    <a:pt x="0" y="421"/>
                  </a:lnTo>
                  <a:lnTo>
                    <a:pt x="221" y="3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none" lIns="91440" tIns="45720" rIns="91440" bIns="45720" anchor="t" anchorCtr="0" compatLnSpc="1">
              <a:normAutofit/>
            </a:bodyPr>
            <a:lstStyle/>
            <a:p>
              <a:pPr algn="ctr"/>
              <a:r>
                <a:rPr lang="id-ID" sz="500" b="1">
                  <a:solidFill>
                    <a:schemeClr val="bg1"/>
                  </a:solidFill>
                </a:rPr>
                <a:t>03</a:t>
              </a:r>
            </a:p>
          </p:txBody>
        </p:sp>
        <p:sp>
          <p:nvSpPr>
            <p:cNvPr id="21" name="íṧ1îḑè"/>
            <p:cNvSpPr txBox="1"/>
            <p:nvPr/>
          </p:nvSpPr>
          <p:spPr>
            <a:xfrm>
              <a:off x="8126725" y="5438770"/>
              <a:ext cx="1197717" cy="402219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  <a:ea typeface="微软雅黑" panose="020B0503020204020204" pitchFamily="34" charset="-122"/>
                </a:rPr>
                <a:t>标题文本预设</a:t>
              </a:r>
              <a:endParaRPr lang="zh-CN" altLang="en-US" sz="16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3" name="işḷîḍé"/>
            <p:cNvSpPr/>
            <p:nvPr/>
          </p:nvSpPr>
          <p:spPr>
            <a:xfrm>
              <a:off x="4734974" y="1745058"/>
              <a:ext cx="3204455" cy="320445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44000" anchor="ctr">
              <a:normAutofit/>
            </a:bodyPr>
            <a:lstStyle/>
            <a:p>
              <a:pPr algn="ctr"/>
              <a:r>
                <a:rPr lang="zh-CN" altLang="en-US" sz="2000" b="1">
                  <a:solidFill>
                    <a:schemeClr val="bg1">
                      <a:lumMod val="100000"/>
                    </a:schemeClr>
                  </a:solidFill>
                  <a:ea typeface="微软雅黑" panose="020B0503020204020204" pitchFamily="34" charset="-122"/>
                </a:rPr>
                <a:t>标题文本预设</a:t>
              </a:r>
              <a:endParaRPr lang="zh-CN" altLang="en-US" sz="2000" b="1" dirty="0">
                <a:solidFill>
                  <a:schemeClr val="bg1">
                    <a:lumMod val="10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5" name="isľîḍè"/>
            <p:cNvSpPr txBox="1"/>
            <p:nvPr/>
          </p:nvSpPr>
          <p:spPr>
            <a:xfrm>
              <a:off x="5007063" y="3691049"/>
              <a:ext cx="2611224" cy="870169"/>
            </a:xfrm>
            <a:prstGeom prst="rect">
              <a:avLst/>
            </a:prstGeom>
            <a:noFill/>
          </p:spPr>
          <p:txBody>
            <a:bodyPr wrap="square" anchor="ctr" anchorCtr="1">
              <a:normAutofit fontScale="92500"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ea typeface="微软雅黑" panose="020B0503020204020204" pitchFamily="34" charset="-122"/>
                </a:rPr>
                <a:t>此部分内容作为文字排版占位显示 </a:t>
              </a:r>
              <a:br>
                <a:rPr lang="zh-CN" altLang="en-US" sz="1200">
                  <a:solidFill>
                    <a:schemeClr val="bg1"/>
                  </a:solidFill>
                  <a:ea typeface="微软雅黑" panose="020B0503020204020204" pitchFamily="34" charset="-122"/>
                </a:rPr>
              </a:br>
              <a:r>
                <a:rPr lang="zh-CN" altLang="en-US" sz="1200">
                  <a:solidFill>
                    <a:schemeClr val="bg1"/>
                  </a:solidFill>
                  <a:ea typeface="微软雅黑" panose="020B0503020204020204" pitchFamily="34" charset="-122"/>
                </a:rPr>
                <a:t>（建议使用主题字体）</a:t>
              </a:r>
              <a:endParaRPr lang="zh-CN" altLang="en-US" sz="12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6" name="îSḷïḍe"/>
            <p:cNvSpPr/>
            <p:nvPr/>
          </p:nvSpPr>
          <p:spPr>
            <a:xfrm>
              <a:off x="3878696" y="2161504"/>
              <a:ext cx="227137" cy="227137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íšliḓe"/>
            <p:cNvSpPr/>
            <p:nvPr/>
          </p:nvSpPr>
          <p:spPr bwMode="auto">
            <a:xfrm>
              <a:off x="8263285" y="4296629"/>
              <a:ext cx="301841" cy="265820"/>
            </a:xfrm>
            <a:custGeom>
              <a:avLst/>
              <a:gdLst>
                <a:gd name="T0" fmla="*/ 221 w 442"/>
                <a:gd name="T1" fmla="*/ 311 h 421"/>
                <a:gd name="T2" fmla="*/ 442 w 442"/>
                <a:gd name="T3" fmla="*/ 421 h 421"/>
                <a:gd name="T4" fmla="*/ 442 w 442"/>
                <a:gd name="T5" fmla="*/ 0 h 421"/>
                <a:gd name="T6" fmla="*/ 0 w 442"/>
                <a:gd name="T7" fmla="*/ 0 h 421"/>
                <a:gd name="T8" fmla="*/ 0 w 442"/>
                <a:gd name="T9" fmla="*/ 421 h 421"/>
                <a:gd name="T10" fmla="*/ 221 w 442"/>
                <a:gd name="T11" fmla="*/ 311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2" h="421">
                  <a:moveTo>
                    <a:pt x="221" y="311"/>
                  </a:moveTo>
                  <a:lnTo>
                    <a:pt x="442" y="421"/>
                  </a:lnTo>
                  <a:lnTo>
                    <a:pt x="442" y="0"/>
                  </a:lnTo>
                  <a:lnTo>
                    <a:pt x="0" y="0"/>
                  </a:lnTo>
                  <a:lnTo>
                    <a:pt x="0" y="421"/>
                  </a:lnTo>
                  <a:lnTo>
                    <a:pt x="221" y="31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none" lIns="91440" tIns="45720" rIns="91440" bIns="45720" anchor="t" anchorCtr="0" compatLnSpc="1">
              <a:normAutofit/>
            </a:bodyPr>
            <a:lstStyle/>
            <a:p>
              <a:pPr algn="ctr"/>
              <a:r>
                <a:rPr lang="id-ID" sz="500" b="1">
                  <a:solidFill>
                    <a:schemeClr val="bg1"/>
                  </a:solidFill>
                </a:rPr>
                <a:t>03</a:t>
              </a:r>
            </a:p>
          </p:txBody>
        </p:sp>
      </p:grpSp>
      <p:sp>
        <p:nvSpPr>
          <p:cNvPr id="24" name="íŝlîdé"/>
          <p:cNvSpPr txBox="1"/>
          <p:nvPr/>
        </p:nvSpPr>
        <p:spPr bwMode="auto">
          <a:xfrm>
            <a:off x="4706920" y="567826"/>
            <a:ext cx="2778159" cy="7932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32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人员安排说明</a:t>
            </a:r>
            <a:endParaRPr lang="zh-CN" altLang="en-US" sz="3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组合 77"/>
          <p:cNvGrpSpPr/>
          <p:nvPr/>
        </p:nvGrpSpPr>
        <p:grpSpPr>
          <a:xfrm>
            <a:off x="1156744" y="1740310"/>
            <a:ext cx="9878511" cy="4607671"/>
            <a:chOff x="876080" y="1368661"/>
            <a:chExt cx="10595257" cy="4713849"/>
          </a:xfrm>
        </p:grpSpPr>
        <p:sp>
          <p:nvSpPr>
            <p:cNvPr id="34" name="ïSḷîḋê"/>
            <p:cNvSpPr txBox="1"/>
            <p:nvPr/>
          </p:nvSpPr>
          <p:spPr>
            <a:xfrm>
              <a:off x="876080" y="3107376"/>
              <a:ext cx="2505485" cy="553998"/>
            </a:xfrm>
            <a:prstGeom prst="rect">
              <a:avLst/>
            </a:prstGeom>
            <a:noFill/>
          </p:spPr>
          <p:txBody>
            <a:bodyPr wrap="square">
              <a:normAutofit fontScale="92500"/>
            </a:bodyPr>
            <a:lstStyle/>
            <a:p>
              <a:pPr lvl="0" algn="ct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200">
                  <a:solidFill>
                    <a:schemeClr val="bg1"/>
                  </a:solidFill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1200">
                  <a:solidFill>
                    <a:schemeClr val="bg1"/>
                  </a:solidFill>
                  <a:ea typeface="微软雅黑" panose="020B0503020204020204" pitchFamily="34" charset="-122"/>
                </a:rPr>
              </a:br>
              <a:r>
                <a:rPr lang="zh-CN" altLang="en-US" sz="1200">
                  <a:solidFill>
                    <a:schemeClr val="bg1"/>
                  </a:solidFill>
                  <a:ea typeface="微软雅黑" panose="020B0503020204020204" pitchFamily="34" charset="-122"/>
                </a:rPr>
                <a:t>（建议使用主题字体）</a:t>
              </a:r>
              <a:endParaRPr lang="zh-CN" altLang="en-US" sz="12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5" name="iṩ1îḋê"/>
            <p:cNvSpPr/>
            <p:nvPr/>
          </p:nvSpPr>
          <p:spPr>
            <a:xfrm>
              <a:off x="1574824" y="2682892"/>
              <a:ext cx="1107996" cy="27699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/>
              <a:r>
                <a:rPr lang="zh-CN" altLang="en-US" sz="1600" b="1">
                  <a:solidFill>
                    <a:schemeClr val="accent2"/>
                  </a:solidFill>
                  <a:ea typeface="微软雅黑" panose="020B0503020204020204" pitchFamily="34" charset="-122"/>
                </a:rPr>
                <a:t>标题文本预设</a:t>
              </a:r>
              <a:endParaRPr lang="zh-CN" altLang="en-US" sz="1600" b="1" dirty="0">
                <a:solidFill>
                  <a:schemeClr val="accent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2" name="íṥļiďé"/>
            <p:cNvSpPr txBox="1"/>
            <p:nvPr/>
          </p:nvSpPr>
          <p:spPr>
            <a:xfrm>
              <a:off x="876080" y="5528512"/>
              <a:ext cx="2505485" cy="553998"/>
            </a:xfrm>
            <a:prstGeom prst="rect">
              <a:avLst/>
            </a:prstGeom>
            <a:noFill/>
          </p:spPr>
          <p:txBody>
            <a:bodyPr wrap="square">
              <a:normAutofit fontScale="92500"/>
            </a:bodyPr>
            <a:lstStyle/>
            <a:p>
              <a:pPr lvl="0" algn="ct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200">
                  <a:solidFill>
                    <a:schemeClr val="bg1"/>
                  </a:solidFill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1200">
                  <a:solidFill>
                    <a:schemeClr val="bg1"/>
                  </a:solidFill>
                  <a:ea typeface="微软雅黑" panose="020B0503020204020204" pitchFamily="34" charset="-122"/>
                </a:rPr>
              </a:br>
              <a:r>
                <a:rPr lang="zh-CN" altLang="en-US" sz="1200">
                  <a:solidFill>
                    <a:schemeClr val="bg1"/>
                  </a:solidFill>
                  <a:ea typeface="微软雅黑" panose="020B0503020204020204" pitchFamily="34" charset="-122"/>
                </a:rPr>
                <a:t>（建议使用主题字体）</a:t>
              </a:r>
              <a:endParaRPr lang="zh-CN" altLang="en-US" sz="12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3" name="ïṧlîḍe"/>
            <p:cNvSpPr/>
            <p:nvPr/>
          </p:nvSpPr>
          <p:spPr>
            <a:xfrm>
              <a:off x="1574824" y="5104028"/>
              <a:ext cx="1107996" cy="27699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/>
              <a:r>
                <a:rPr lang="zh-CN" altLang="en-US" sz="1600" b="1">
                  <a:solidFill>
                    <a:schemeClr val="accent2"/>
                  </a:solidFill>
                  <a:ea typeface="微软雅黑" panose="020B0503020204020204" pitchFamily="34" charset="-122"/>
                </a:rPr>
                <a:t>标题文本预设</a:t>
              </a:r>
              <a:endParaRPr lang="zh-CN" altLang="en-US" sz="1600" b="1" dirty="0">
                <a:solidFill>
                  <a:schemeClr val="accent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0" name="îŝľïḋe"/>
            <p:cNvSpPr txBox="1"/>
            <p:nvPr/>
          </p:nvSpPr>
          <p:spPr>
            <a:xfrm>
              <a:off x="3543516" y="3107376"/>
              <a:ext cx="2505485" cy="553998"/>
            </a:xfrm>
            <a:prstGeom prst="rect">
              <a:avLst/>
            </a:prstGeom>
            <a:noFill/>
          </p:spPr>
          <p:txBody>
            <a:bodyPr wrap="square">
              <a:normAutofit fontScale="92500"/>
            </a:bodyPr>
            <a:lstStyle/>
            <a:p>
              <a:pPr lvl="0" algn="ct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200">
                  <a:solidFill>
                    <a:schemeClr val="bg1"/>
                  </a:solidFill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1200">
                  <a:solidFill>
                    <a:schemeClr val="bg1"/>
                  </a:solidFill>
                  <a:ea typeface="微软雅黑" panose="020B0503020204020204" pitchFamily="34" charset="-122"/>
                </a:rPr>
              </a:br>
              <a:r>
                <a:rPr lang="zh-CN" altLang="en-US" sz="1200">
                  <a:solidFill>
                    <a:schemeClr val="bg1"/>
                  </a:solidFill>
                  <a:ea typeface="微软雅黑" panose="020B0503020204020204" pitchFamily="34" charset="-122"/>
                </a:rPr>
                <a:t>（建议使用主题字体）</a:t>
              </a:r>
              <a:endParaRPr lang="zh-CN" altLang="en-US" sz="12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1" name="ï$ḷïdè"/>
            <p:cNvSpPr/>
            <p:nvPr/>
          </p:nvSpPr>
          <p:spPr>
            <a:xfrm>
              <a:off x="4242260" y="2682892"/>
              <a:ext cx="1107996" cy="27699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/>
              <a:r>
                <a:rPr lang="zh-CN" altLang="en-US" sz="1600" b="1">
                  <a:solidFill>
                    <a:schemeClr val="accent2"/>
                  </a:solidFill>
                  <a:ea typeface="微软雅黑" panose="020B0503020204020204" pitchFamily="34" charset="-122"/>
                </a:rPr>
                <a:t>标题文本预设</a:t>
              </a:r>
              <a:endParaRPr lang="zh-CN" altLang="en-US" sz="1600" b="1" dirty="0">
                <a:solidFill>
                  <a:schemeClr val="accent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8" name="îś1îḍe"/>
            <p:cNvSpPr txBox="1"/>
            <p:nvPr/>
          </p:nvSpPr>
          <p:spPr>
            <a:xfrm>
              <a:off x="3543516" y="5528512"/>
              <a:ext cx="2505485" cy="553998"/>
            </a:xfrm>
            <a:prstGeom prst="rect">
              <a:avLst/>
            </a:prstGeom>
            <a:noFill/>
          </p:spPr>
          <p:txBody>
            <a:bodyPr wrap="square">
              <a:normAutofit fontScale="92500"/>
            </a:bodyPr>
            <a:lstStyle/>
            <a:p>
              <a:pPr lvl="0" algn="ct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200">
                  <a:solidFill>
                    <a:schemeClr val="bg1"/>
                  </a:solidFill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1200">
                  <a:solidFill>
                    <a:schemeClr val="bg1"/>
                  </a:solidFill>
                  <a:ea typeface="微软雅黑" panose="020B0503020204020204" pitchFamily="34" charset="-122"/>
                </a:rPr>
              </a:br>
              <a:r>
                <a:rPr lang="zh-CN" altLang="en-US" sz="1200">
                  <a:solidFill>
                    <a:schemeClr val="bg1"/>
                  </a:solidFill>
                  <a:ea typeface="微软雅黑" panose="020B0503020204020204" pitchFamily="34" charset="-122"/>
                </a:rPr>
                <a:t>（建议使用主题字体）</a:t>
              </a:r>
              <a:endParaRPr lang="zh-CN" altLang="en-US" sz="12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9" name="ïṥļïďé"/>
            <p:cNvSpPr/>
            <p:nvPr/>
          </p:nvSpPr>
          <p:spPr>
            <a:xfrm>
              <a:off x="4242260" y="5104028"/>
              <a:ext cx="1107996" cy="27699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/>
              <a:r>
                <a:rPr lang="zh-CN" altLang="en-US" sz="1600" b="1">
                  <a:solidFill>
                    <a:schemeClr val="accent2"/>
                  </a:solidFill>
                  <a:ea typeface="微软雅黑" panose="020B0503020204020204" pitchFamily="34" charset="-122"/>
                </a:rPr>
                <a:t>标题文本预设</a:t>
              </a:r>
              <a:endParaRPr lang="zh-CN" altLang="en-US" sz="1600" b="1" dirty="0">
                <a:solidFill>
                  <a:schemeClr val="accent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6" name="iś1iḋè"/>
            <p:cNvSpPr txBox="1"/>
            <p:nvPr/>
          </p:nvSpPr>
          <p:spPr>
            <a:xfrm>
              <a:off x="6143197" y="3107376"/>
              <a:ext cx="2505485" cy="553998"/>
            </a:xfrm>
            <a:prstGeom prst="rect">
              <a:avLst/>
            </a:prstGeom>
            <a:noFill/>
          </p:spPr>
          <p:txBody>
            <a:bodyPr wrap="square">
              <a:normAutofit fontScale="92500"/>
            </a:bodyPr>
            <a:lstStyle/>
            <a:p>
              <a:pPr lvl="0" algn="ct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200">
                  <a:solidFill>
                    <a:schemeClr val="bg1"/>
                  </a:solidFill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1200">
                  <a:solidFill>
                    <a:schemeClr val="bg1"/>
                  </a:solidFill>
                  <a:ea typeface="微软雅黑" panose="020B0503020204020204" pitchFamily="34" charset="-122"/>
                </a:rPr>
              </a:br>
              <a:r>
                <a:rPr lang="zh-CN" altLang="en-US" sz="1200">
                  <a:solidFill>
                    <a:schemeClr val="bg1"/>
                  </a:solidFill>
                  <a:ea typeface="微软雅黑" panose="020B0503020204020204" pitchFamily="34" charset="-122"/>
                </a:rPr>
                <a:t>（建议使用主题字体）</a:t>
              </a:r>
              <a:endParaRPr lang="zh-CN" altLang="en-US" sz="12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7" name="í$ļîďè"/>
            <p:cNvSpPr/>
            <p:nvPr/>
          </p:nvSpPr>
          <p:spPr>
            <a:xfrm>
              <a:off x="6841941" y="2682892"/>
              <a:ext cx="1107996" cy="27699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/>
              <a:r>
                <a:rPr lang="zh-CN" altLang="en-US" sz="1600" b="1">
                  <a:solidFill>
                    <a:schemeClr val="accent2"/>
                  </a:solidFill>
                  <a:ea typeface="微软雅黑" panose="020B0503020204020204" pitchFamily="34" charset="-122"/>
                </a:rPr>
                <a:t>标题文本预设</a:t>
              </a:r>
              <a:endParaRPr lang="zh-CN" altLang="en-US" sz="1600" b="1" dirty="0">
                <a:solidFill>
                  <a:schemeClr val="accent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4" name="îś1ïḓê"/>
            <p:cNvSpPr txBox="1"/>
            <p:nvPr/>
          </p:nvSpPr>
          <p:spPr>
            <a:xfrm>
              <a:off x="6143197" y="5528512"/>
              <a:ext cx="2505485" cy="553998"/>
            </a:xfrm>
            <a:prstGeom prst="rect">
              <a:avLst/>
            </a:prstGeom>
            <a:noFill/>
          </p:spPr>
          <p:txBody>
            <a:bodyPr wrap="square">
              <a:normAutofit fontScale="92500"/>
            </a:bodyPr>
            <a:lstStyle/>
            <a:p>
              <a:pPr lvl="0" algn="ct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200">
                  <a:solidFill>
                    <a:schemeClr val="bg1"/>
                  </a:solidFill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1200">
                  <a:solidFill>
                    <a:schemeClr val="bg1"/>
                  </a:solidFill>
                  <a:ea typeface="微软雅黑" panose="020B0503020204020204" pitchFamily="34" charset="-122"/>
                </a:rPr>
              </a:br>
              <a:r>
                <a:rPr lang="zh-CN" altLang="en-US" sz="1200">
                  <a:solidFill>
                    <a:schemeClr val="bg1"/>
                  </a:solidFill>
                  <a:ea typeface="微软雅黑" panose="020B0503020204020204" pitchFamily="34" charset="-122"/>
                </a:rPr>
                <a:t>（建议使用主题字体）</a:t>
              </a:r>
              <a:endParaRPr lang="zh-CN" altLang="en-US" sz="12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5" name="iṩļíḑé"/>
            <p:cNvSpPr/>
            <p:nvPr/>
          </p:nvSpPr>
          <p:spPr>
            <a:xfrm>
              <a:off x="6841941" y="5104028"/>
              <a:ext cx="1107996" cy="27699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/>
              <a:r>
                <a:rPr lang="zh-CN" altLang="en-US" sz="1600" b="1">
                  <a:solidFill>
                    <a:schemeClr val="accent2"/>
                  </a:solidFill>
                  <a:ea typeface="微软雅黑" panose="020B0503020204020204" pitchFamily="34" charset="-122"/>
                </a:rPr>
                <a:t>标题文本预设</a:t>
              </a:r>
              <a:endParaRPr lang="zh-CN" altLang="en-US" sz="1600" b="1" dirty="0">
                <a:solidFill>
                  <a:schemeClr val="accent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2" name="íśľiḓê"/>
            <p:cNvSpPr txBox="1"/>
            <p:nvPr/>
          </p:nvSpPr>
          <p:spPr>
            <a:xfrm>
              <a:off x="8965852" y="3107376"/>
              <a:ext cx="2505485" cy="553998"/>
            </a:xfrm>
            <a:prstGeom prst="rect">
              <a:avLst/>
            </a:prstGeom>
            <a:noFill/>
          </p:spPr>
          <p:txBody>
            <a:bodyPr wrap="square">
              <a:normAutofit fontScale="92500"/>
            </a:bodyPr>
            <a:lstStyle/>
            <a:p>
              <a:pPr lvl="0" algn="ct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200">
                  <a:solidFill>
                    <a:schemeClr val="bg1"/>
                  </a:solidFill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1200">
                  <a:solidFill>
                    <a:schemeClr val="bg1"/>
                  </a:solidFill>
                  <a:ea typeface="微软雅黑" panose="020B0503020204020204" pitchFamily="34" charset="-122"/>
                </a:rPr>
              </a:br>
              <a:r>
                <a:rPr lang="zh-CN" altLang="en-US" sz="1200">
                  <a:solidFill>
                    <a:schemeClr val="bg1"/>
                  </a:solidFill>
                  <a:ea typeface="微软雅黑" panose="020B0503020204020204" pitchFamily="34" charset="-122"/>
                </a:rPr>
                <a:t>（建议使用主题字体）</a:t>
              </a:r>
              <a:endParaRPr lang="zh-CN" altLang="en-US" sz="12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3" name="íŝḷïďe"/>
            <p:cNvSpPr/>
            <p:nvPr/>
          </p:nvSpPr>
          <p:spPr>
            <a:xfrm>
              <a:off x="9664596" y="2682892"/>
              <a:ext cx="1107996" cy="27699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/>
              <a:r>
                <a:rPr lang="zh-CN" altLang="en-US" sz="1600" b="1">
                  <a:solidFill>
                    <a:schemeClr val="accent2"/>
                  </a:solidFill>
                  <a:ea typeface="微软雅黑" panose="020B0503020204020204" pitchFamily="34" charset="-122"/>
                </a:rPr>
                <a:t>标题文本预设</a:t>
              </a:r>
              <a:endParaRPr lang="zh-CN" altLang="en-US" sz="1600" b="1" dirty="0">
                <a:solidFill>
                  <a:schemeClr val="accent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0" name="iṧḻíḑê"/>
            <p:cNvSpPr txBox="1"/>
            <p:nvPr/>
          </p:nvSpPr>
          <p:spPr>
            <a:xfrm>
              <a:off x="8965852" y="5528512"/>
              <a:ext cx="2505485" cy="553998"/>
            </a:xfrm>
            <a:prstGeom prst="rect">
              <a:avLst/>
            </a:prstGeom>
            <a:noFill/>
          </p:spPr>
          <p:txBody>
            <a:bodyPr wrap="square">
              <a:normAutofit fontScale="92500"/>
            </a:bodyPr>
            <a:lstStyle/>
            <a:p>
              <a:pPr lvl="0" algn="ct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200">
                  <a:solidFill>
                    <a:schemeClr val="bg1"/>
                  </a:solidFill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1200">
                  <a:solidFill>
                    <a:schemeClr val="bg1"/>
                  </a:solidFill>
                  <a:ea typeface="微软雅黑" panose="020B0503020204020204" pitchFamily="34" charset="-122"/>
                </a:rPr>
              </a:br>
              <a:r>
                <a:rPr lang="zh-CN" altLang="en-US" sz="1200">
                  <a:solidFill>
                    <a:schemeClr val="bg1"/>
                  </a:solidFill>
                  <a:ea typeface="微软雅黑" panose="020B0503020204020204" pitchFamily="34" charset="-122"/>
                </a:rPr>
                <a:t>（建议使用主题字体）</a:t>
              </a:r>
              <a:endParaRPr lang="zh-CN" altLang="en-US" sz="12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1" name="îšľîde"/>
            <p:cNvSpPr/>
            <p:nvPr/>
          </p:nvSpPr>
          <p:spPr>
            <a:xfrm>
              <a:off x="9664596" y="5104028"/>
              <a:ext cx="1107996" cy="27699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/>
              <a:r>
                <a:rPr lang="zh-CN" altLang="en-US" sz="1600" b="1">
                  <a:solidFill>
                    <a:schemeClr val="accent2"/>
                  </a:solidFill>
                  <a:ea typeface="微软雅黑" panose="020B0503020204020204" pitchFamily="34" charset="-122"/>
                </a:rPr>
                <a:t>标题文本预设</a:t>
              </a:r>
              <a:endParaRPr lang="zh-CN" altLang="en-US" sz="1600" b="1" dirty="0">
                <a:solidFill>
                  <a:schemeClr val="accent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70" name="joker-face_16833"/>
            <p:cNvSpPr>
              <a:spLocks noChangeAspect="1"/>
            </p:cNvSpPr>
            <p:nvPr/>
          </p:nvSpPr>
          <p:spPr bwMode="auto">
            <a:xfrm>
              <a:off x="1574824" y="1493653"/>
              <a:ext cx="900000" cy="786679"/>
            </a:xfrm>
            <a:custGeom>
              <a:avLst/>
              <a:gdLst>
                <a:gd name="connsiteX0" fmla="*/ 188109 w 609756"/>
                <a:gd name="connsiteY0" fmla="*/ 418171 h 532981"/>
                <a:gd name="connsiteX1" fmla="*/ 217546 w 609756"/>
                <a:gd name="connsiteY1" fmla="*/ 431346 h 532981"/>
                <a:gd name="connsiteX2" fmla="*/ 306871 w 609756"/>
                <a:gd name="connsiteY2" fmla="*/ 463632 h 532981"/>
                <a:gd name="connsiteX3" fmla="*/ 393586 w 609756"/>
                <a:gd name="connsiteY3" fmla="*/ 433662 h 532981"/>
                <a:gd name="connsiteX4" fmla="*/ 421283 w 609756"/>
                <a:gd name="connsiteY4" fmla="*/ 421501 h 532981"/>
                <a:gd name="connsiteX5" fmla="*/ 431433 w 609756"/>
                <a:gd name="connsiteY5" fmla="*/ 433518 h 532981"/>
                <a:gd name="connsiteX6" fmla="*/ 400691 w 609756"/>
                <a:gd name="connsiteY6" fmla="*/ 486796 h 532981"/>
                <a:gd name="connsiteX7" fmla="*/ 302376 w 609756"/>
                <a:gd name="connsiteY7" fmla="*/ 532981 h 532981"/>
                <a:gd name="connsiteX8" fmla="*/ 178248 w 609756"/>
                <a:gd name="connsiteY8" fmla="*/ 429898 h 532981"/>
                <a:gd name="connsiteX9" fmla="*/ 181293 w 609756"/>
                <a:gd name="connsiteY9" fmla="*/ 420777 h 532981"/>
                <a:gd name="connsiteX10" fmla="*/ 188109 w 609756"/>
                <a:gd name="connsiteY10" fmla="*/ 418171 h 532981"/>
                <a:gd name="connsiteX11" fmla="*/ 304807 w 609756"/>
                <a:gd name="connsiteY11" fmla="*/ 321708 h 532981"/>
                <a:gd name="connsiteX12" fmla="*/ 347887 w 609756"/>
                <a:gd name="connsiteY12" fmla="*/ 364295 h 532981"/>
                <a:gd name="connsiteX13" fmla="*/ 304807 w 609756"/>
                <a:gd name="connsiteY13" fmla="*/ 406882 h 532981"/>
                <a:gd name="connsiteX14" fmla="*/ 261727 w 609756"/>
                <a:gd name="connsiteY14" fmla="*/ 364295 h 532981"/>
                <a:gd name="connsiteX15" fmla="*/ 304807 w 609756"/>
                <a:gd name="connsiteY15" fmla="*/ 321708 h 532981"/>
                <a:gd name="connsiteX16" fmla="*/ 112090 w 609756"/>
                <a:gd name="connsiteY16" fmla="*/ 208048 h 532981"/>
                <a:gd name="connsiteX17" fmla="*/ 112670 w 609756"/>
                <a:gd name="connsiteY17" fmla="*/ 208482 h 532981"/>
                <a:gd name="connsiteX18" fmla="*/ 312781 w 609756"/>
                <a:gd name="connsiteY18" fmla="*/ 252929 h 532981"/>
                <a:gd name="connsiteX19" fmla="*/ 509411 w 609756"/>
                <a:gd name="connsiteY19" fmla="*/ 211088 h 532981"/>
                <a:gd name="connsiteX20" fmla="*/ 509991 w 609756"/>
                <a:gd name="connsiteY20" fmla="*/ 210654 h 532981"/>
                <a:gd name="connsiteX21" fmla="*/ 510571 w 609756"/>
                <a:gd name="connsiteY21" fmla="*/ 210798 h 532981"/>
                <a:gd name="connsiteX22" fmla="*/ 609756 w 609756"/>
                <a:gd name="connsiteY22" fmla="*/ 264367 h 532981"/>
                <a:gd name="connsiteX23" fmla="*/ 518112 w 609756"/>
                <a:gd name="connsiteY23" fmla="*/ 316198 h 532981"/>
                <a:gd name="connsiteX24" fmla="*/ 517387 w 609756"/>
                <a:gd name="connsiteY24" fmla="*/ 316342 h 532981"/>
                <a:gd name="connsiteX25" fmla="*/ 516952 w 609756"/>
                <a:gd name="connsiteY25" fmla="*/ 315763 h 532981"/>
                <a:gd name="connsiteX26" fmla="*/ 312781 w 609756"/>
                <a:gd name="connsiteY26" fmla="*/ 267986 h 532981"/>
                <a:gd name="connsiteX27" fmla="*/ 105710 w 609756"/>
                <a:gd name="connsiteY27" fmla="*/ 318659 h 532981"/>
                <a:gd name="connsiteX28" fmla="*/ 105130 w 609756"/>
                <a:gd name="connsiteY28" fmla="*/ 319238 h 532981"/>
                <a:gd name="connsiteX29" fmla="*/ 104405 w 609756"/>
                <a:gd name="connsiteY29" fmla="*/ 319093 h 532981"/>
                <a:gd name="connsiteX30" fmla="*/ 0 w 609756"/>
                <a:gd name="connsiteY30" fmla="*/ 264367 h 532981"/>
                <a:gd name="connsiteX31" fmla="*/ 111510 w 609756"/>
                <a:gd name="connsiteY31" fmla="*/ 208192 h 532981"/>
                <a:gd name="connsiteX32" fmla="*/ 202576 w 609756"/>
                <a:gd name="connsiteY32" fmla="*/ 0 h 532981"/>
                <a:gd name="connsiteX33" fmla="*/ 407181 w 609756"/>
                <a:gd name="connsiteY33" fmla="*/ 0 h 532981"/>
                <a:gd name="connsiteX34" fmla="*/ 470114 w 609756"/>
                <a:gd name="connsiteY34" fmla="*/ 62110 h 532981"/>
                <a:gd name="connsiteX35" fmla="*/ 470114 w 609756"/>
                <a:gd name="connsiteY35" fmla="*/ 214563 h 532981"/>
                <a:gd name="connsiteX36" fmla="*/ 469244 w 609756"/>
                <a:gd name="connsiteY36" fmla="*/ 214852 h 532981"/>
                <a:gd name="connsiteX37" fmla="*/ 312781 w 609756"/>
                <a:gd name="connsiteY37" fmla="*/ 237582 h 532981"/>
                <a:gd name="connsiteX38" fmla="*/ 140367 w 609756"/>
                <a:gd name="connsiteY38" fmla="*/ 208337 h 532981"/>
                <a:gd name="connsiteX39" fmla="*/ 139642 w 609756"/>
                <a:gd name="connsiteY39" fmla="*/ 208048 h 532981"/>
                <a:gd name="connsiteX40" fmla="*/ 139642 w 609756"/>
                <a:gd name="connsiteY40" fmla="*/ 62110 h 532981"/>
                <a:gd name="connsiteX41" fmla="*/ 202576 w 609756"/>
                <a:gd name="connsiteY41" fmla="*/ 0 h 532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09756" h="532981">
                  <a:moveTo>
                    <a:pt x="188109" y="418171"/>
                  </a:moveTo>
                  <a:cubicBezTo>
                    <a:pt x="194779" y="418171"/>
                    <a:pt x="203915" y="423383"/>
                    <a:pt x="217546" y="431346"/>
                  </a:cubicBezTo>
                  <a:cubicBezTo>
                    <a:pt x="240892" y="444955"/>
                    <a:pt x="272794" y="463632"/>
                    <a:pt x="306871" y="463632"/>
                  </a:cubicBezTo>
                  <a:cubicBezTo>
                    <a:pt x="341383" y="463487"/>
                    <a:pt x="372705" y="445534"/>
                    <a:pt x="393586" y="433662"/>
                  </a:cubicBezTo>
                  <a:cubicBezTo>
                    <a:pt x="406347" y="426279"/>
                    <a:pt x="414757" y="421501"/>
                    <a:pt x="421283" y="421501"/>
                  </a:cubicBezTo>
                  <a:cubicBezTo>
                    <a:pt x="423603" y="421501"/>
                    <a:pt x="431433" y="422370"/>
                    <a:pt x="431433" y="433518"/>
                  </a:cubicBezTo>
                  <a:cubicBezTo>
                    <a:pt x="431578" y="447272"/>
                    <a:pt x="419833" y="467686"/>
                    <a:pt x="400691" y="486796"/>
                  </a:cubicBezTo>
                  <a:cubicBezTo>
                    <a:pt x="386916" y="500550"/>
                    <a:pt x="349938" y="532692"/>
                    <a:pt x="302376" y="532981"/>
                  </a:cubicBezTo>
                  <a:cubicBezTo>
                    <a:pt x="233061" y="532981"/>
                    <a:pt x="178248" y="458854"/>
                    <a:pt x="178248" y="429898"/>
                  </a:cubicBezTo>
                  <a:cubicBezTo>
                    <a:pt x="178248" y="425844"/>
                    <a:pt x="179263" y="422949"/>
                    <a:pt x="181293" y="420777"/>
                  </a:cubicBezTo>
                  <a:cubicBezTo>
                    <a:pt x="182453" y="419619"/>
                    <a:pt x="184629" y="418171"/>
                    <a:pt x="188109" y="418171"/>
                  </a:cubicBezTo>
                  <a:close/>
                  <a:moveTo>
                    <a:pt x="304807" y="321708"/>
                  </a:moveTo>
                  <a:cubicBezTo>
                    <a:pt x="328599" y="321708"/>
                    <a:pt x="347887" y="340775"/>
                    <a:pt x="347887" y="364295"/>
                  </a:cubicBezTo>
                  <a:cubicBezTo>
                    <a:pt x="347887" y="387815"/>
                    <a:pt x="328599" y="406882"/>
                    <a:pt x="304807" y="406882"/>
                  </a:cubicBezTo>
                  <a:cubicBezTo>
                    <a:pt x="281015" y="406882"/>
                    <a:pt x="261727" y="387815"/>
                    <a:pt x="261727" y="364295"/>
                  </a:cubicBezTo>
                  <a:cubicBezTo>
                    <a:pt x="261727" y="340775"/>
                    <a:pt x="281015" y="321708"/>
                    <a:pt x="304807" y="321708"/>
                  </a:cubicBezTo>
                  <a:close/>
                  <a:moveTo>
                    <a:pt x="112090" y="208048"/>
                  </a:moveTo>
                  <a:lnTo>
                    <a:pt x="112670" y="208482"/>
                  </a:lnTo>
                  <a:cubicBezTo>
                    <a:pt x="146312" y="235411"/>
                    <a:pt x="224907" y="252929"/>
                    <a:pt x="312781" y="252929"/>
                  </a:cubicBezTo>
                  <a:cubicBezTo>
                    <a:pt x="396885" y="252929"/>
                    <a:pt x="474174" y="236424"/>
                    <a:pt x="509411" y="211088"/>
                  </a:cubicBezTo>
                  <a:lnTo>
                    <a:pt x="509991" y="210654"/>
                  </a:lnTo>
                  <a:lnTo>
                    <a:pt x="510571" y="210798"/>
                  </a:lnTo>
                  <a:cubicBezTo>
                    <a:pt x="572634" y="224987"/>
                    <a:pt x="609756" y="244966"/>
                    <a:pt x="609756" y="264367"/>
                  </a:cubicBezTo>
                  <a:cubicBezTo>
                    <a:pt x="609611" y="283188"/>
                    <a:pt x="576260" y="302154"/>
                    <a:pt x="518112" y="316198"/>
                  </a:cubicBezTo>
                  <a:lnTo>
                    <a:pt x="517387" y="316342"/>
                  </a:lnTo>
                  <a:lnTo>
                    <a:pt x="516952" y="315763"/>
                  </a:lnTo>
                  <a:cubicBezTo>
                    <a:pt x="486065" y="287242"/>
                    <a:pt x="403991" y="267986"/>
                    <a:pt x="312781" y="267986"/>
                  </a:cubicBezTo>
                  <a:cubicBezTo>
                    <a:pt x="218961" y="267986"/>
                    <a:pt x="133842" y="288834"/>
                    <a:pt x="105710" y="318659"/>
                  </a:cubicBezTo>
                  <a:lnTo>
                    <a:pt x="105130" y="319238"/>
                  </a:lnTo>
                  <a:lnTo>
                    <a:pt x="104405" y="319093"/>
                  </a:lnTo>
                  <a:cubicBezTo>
                    <a:pt x="39007" y="305050"/>
                    <a:pt x="0" y="284491"/>
                    <a:pt x="0" y="264367"/>
                  </a:cubicBezTo>
                  <a:cubicBezTo>
                    <a:pt x="0" y="243374"/>
                    <a:pt x="41617" y="222381"/>
                    <a:pt x="111510" y="208192"/>
                  </a:cubicBezTo>
                  <a:close/>
                  <a:moveTo>
                    <a:pt x="202576" y="0"/>
                  </a:moveTo>
                  <a:lnTo>
                    <a:pt x="407181" y="0"/>
                  </a:lnTo>
                  <a:cubicBezTo>
                    <a:pt x="441838" y="0"/>
                    <a:pt x="470114" y="27798"/>
                    <a:pt x="470114" y="62110"/>
                  </a:cubicBezTo>
                  <a:lnTo>
                    <a:pt x="470114" y="214563"/>
                  </a:lnTo>
                  <a:lnTo>
                    <a:pt x="469244" y="214852"/>
                  </a:lnTo>
                  <a:cubicBezTo>
                    <a:pt x="429512" y="229330"/>
                    <a:pt x="372524" y="237582"/>
                    <a:pt x="312781" y="237582"/>
                  </a:cubicBezTo>
                  <a:cubicBezTo>
                    <a:pt x="244193" y="237582"/>
                    <a:pt x="179664" y="226724"/>
                    <a:pt x="140367" y="208337"/>
                  </a:cubicBezTo>
                  <a:lnTo>
                    <a:pt x="139642" y="208048"/>
                  </a:lnTo>
                  <a:lnTo>
                    <a:pt x="139642" y="62110"/>
                  </a:lnTo>
                  <a:cubicBezTo>
                    <a:pt x="139642" y="27798"/>
                    <a:pt x="167918" y="0"/>
                    <a:pt x="20257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71" name="joker-face_68313"/>
            <p:cNvSpPr>
              <a:spLocks noChangeAspect="1"/>
            </p:cNvSpPr>
            <p:nvPr/>
          </p:nvSpPr>
          <p:spPr bwMode="auto">
            <a:xfrm>
              <a:off x="4280747" y="1390608"/>
              <a:ext cx="900000" cy="992769"/>
            </a:xfrm>
            <a:custGeom>
              <a:avLst/>
              <a:gdLst>
                <a:gd name="connsiteX0" fmla="*/ 140399 w 521896"/>
                <a:gd name="connsiteY0" fmla="*/ 452880 h 575691"/>
                <a:gd name="connsiteX1" fmla="*/ 153315 w 521896"/>
                <a:gd name="connsiteY1" fmla="*/ 458258 h 575691"/>
                <a:gd name="connsiteX2" fmla="*/ 225070 w 521896"/>
                <a:gd name="connsiteY2" fmla="*/ 458258 h 575691"/>
                <a:gd name="connsiteX3" fmla="*/ 252337 w 521896"/>
                <a:gd name="connsiteY3" fmla="*/ 458258 h 575691"/>
                <a:gd name="connsiteX4" fmla="*/ 252337 w 521896"/>
                <a:gd name="connsiteY4" fmla="*/ 485506 h 575691"/>
                <a:gd name="connsiteX5" fmla="*/ 189192 w 521896"/>
                <a:gd name="connsiteY5" fmla="*/ 511320 h 575691"/>
                <a:gd name="connsiteX6" fmla="*/ 127483 w 521896"/>
                <a:gd name="connsiteY6" fmla="*/ 485506 h 575691"/>
                <a:gd name="connsiteX7" fmla="*/ 127483 w 521896"/>
                <a:gd name="connsiteY7" fmla="*/ 458258 h 575691"/>
                <a:gd name="connsiteX8" fmla="*/ 140399 w 521896"/>
                <a:gd name="connsiteY8" fmla="*/ 452880 h 575691"/>
                <a:gd name="connsiteX9" fmla="*/ 140357 w 521896"/>
                <a:gd name="connsiteY9" fmla="*/ 370791 h 575691"/>
                <a:gd name="connsiteX10" fmla="*/ 121694 w 521896"/>
                <a:gd name="connsiteY10" fmla="*/ 389418 h 575691"/>
                <a:gd name="connsiteX11" fmla="*/ 140357 w 521896"/>
                <a:gd name="connsiteY11" fmla="*/ 409478 h 575691"/>
                <a:gd name="connsiteX12" fmla="*/ 159020 w 521896"/>
                <a:gd name="connsiteY12" fmla="*/ 389418 h 575691"/>
                <a:gd name="connsiteX13" fmla="*/ 140357 w 521896"/>
                <a:gd name="connsiteY13" fmla="*/ 370791 h 575691"/>
                <a:gd name="connsiteX14" fmla="*/ 239453 w 521896"/>
                <a:gd name="connsiteY14" fmla="*/ 363727 h 575691"/>
                <a:gd name="connsiteX15" fmla="*/ 265317 w 521896"/>
                <a:gd name="connsiteY15" fmla="*/ 389476 h 575691"/>
                <a:gd name="connsiteX16" fmla="*/ 239453 w 521896"/>
                <a:gd name="connsiteY16" fmla="*/ 415225 h 575691"/>
                <a:gd name="connsiteX17" fmla="*/ 213589 w 521896"/>
                <a:gd name="connsiteY17" fmla="*/ 389476 h 575691"/>
                <a:gd name="connsiteX18" fmla="*/ 239453 w 521896"/>
                <a:gd name="connsiteY18" fmla="*/ 363727 h 575691"/>
                <a:gd name="connsiteX19" fmla="*/ 134615 w 521896"/>
                <a:gd name="connsiteY19" fmla="*/ 319207 h 575691"/>
                <a:gd name="connsiteX20" fmla="*/ 87240 w 521896"/>
                <a:gd name="connsiteY20" fmla="*/ 366492 h 575691"/>
                <a:gd name="connsiteX21" fmla="*/ 117388 w 521896"/>
                <a:gd name="connsiteY21" fmla="*/ 362193 h 575691"/>
                <a:gd name="connsiteX22" fmla="*/ 120259 w 521896"/>
                <a:gd name="connsiteY22" fmla="*/ 359328 h 575691"/>
                <a:gd name="connsiteX23" fmla="*/ 136051 w 521896"/>
                <a:gd name="connsiteY23" fmla="*/ 327804 h 575691"/>
                <a:gd name="connsiteX24" fmla="*/ 140357 w 521896"/>
                <a:gd name="connsiteY24" fmla="*/ 324939 h 575691"/>
                <a:gd name="connsiteX25" fmla="*/ 144664 w 521896"/>
                <a:gd name="connsiteY25" fmla="*/ 327804 h 575691"/>
                <a:gd name="connsiteX26" fmla="*/ 160456 w 521896"/>
                <a:gd name="connsiteY26" fmla="*/ 359328 h 575691"/>
                <a:gd name="connsiteX27" fmla="*/ 163327 w 521896"/>
                <a:gd name="connsiteY27" fmla="*/ 362193 h 575691"/>
                <a:gd name="connsiteX28" fmla="*/ 199217 w 521896"/>
                <a:gd name="connsiteY28" fmla="*/ 366492 h 575691"/>
                <a:gd name="connsiteX29" fmla="*/ 202088 w 521896"/>
                <a:gd name="connsiteY29" fmla="*/ 369358 h 575691"/>
                <a:gd name="connsiteX30" fmla="*/ 200653 w 521896"/>
                <a:gd name="connsiteY30" fmla="*/ 373657 h 575691"/>
                <a:gd name="connsiteX31" fmla="*/ 174812 w 521896"/>
                <a:gd name="connsiteY31" fmla="*/ 399448 h 575691"/>
                <a:gd name="connsiteX32" fmla="*/ 174812 w 521896"/>
                <a:gd name="connsiteY32" fmla="*/ 402314 h 575691"/>
                <a:gd name="connsiteX33" fmla="*/ 180554 w 521896"/>
                <a:gd name="connsiteY33" fmla="*/ 438136 h 575691"/>
                <a:gd name="connsiteX34" fmla="*/ 179119 w 521896"/>
                <a:gd name="connsiteY34" fmla="*/ 442434 h 575691"/>
                <a:gd name="connsiteX35" fmla="*/ 173376 w 521896"/>
                <a:gd name="connsiteY35" fmla="*/ 442434 h 575691"/>
                <a:gd name="connsiteX36" fmla="*/ 141793 w 521896"/>
                <a:gd name="connsiteY36" fmla="*/ 425240 h 575691"/>
                <a:gd name="connsiteX37" fmla="*/ 138922 w 521896"/>
                <a:gd name="connsiteY37" fmla="*/ 425240 h 575691"/>
                <a:gd name="connsiteX38" fmla="*/ 107338 w 521896"/>
                <a:gd name="connsiteY38" fmla="*/ 442434 h 575691"/>
                <a:gd name="connsiteX39" fmla="*/ 101596 w 521896"/>
                <a:gd name="connsiteY39" fmla="*/ 442434 h 575691"/>
                <a:gd name="connsiteX40" fmla="*/ 100160 w 521896"/>
                <a:gd name="connsiteY40" fmla="*/ 438136 h 575691"/>
                <a:gd name="connsiteX41" fmla="*/ 105903 w 521896"/>
                <a:gd name="connsiteY41" fmla="*/ 402314 h 575691"/>
                <a:gd name="connsiteX42" fmla="*/ 105903 w 521896"/>
                <a:gd name="connsiteY42" fmla="*/ 399448 h 575691"/>
                <a:gd name="connsiteX43" fmla="*/ 82933 w 521896"/>
                <a:gd name="connsiteY43" fmla="*/ 376522 h 575691"/>
                <a:gd name="connsiteX44" fmla="*/ 72884 w 521896"/>
                <a:gd name="connsiteY44" fmla="*/ 420941 h 575691"/>
                <a:gd name="connsiteX45" fmla="*/ 189168 w 521896"/>
                <a:gd name="connsiteY45" fmla="*/ 537004 h 575691"/>
                <a:gd name="connsiteX46" fmla="*/ 306887 w 521896"/>
                <a:gd name="connsiteY46" fmla="*/ 420941 h 575691"/>
                <a:gd name="connsiteX47" fmla="*/ 288224 w 521896"/>
                <a:gd name="connsiteY47" fmla="*/ 359328 h 575691"/>
                <a:gd name="connsiteX48" fmla="*/ 210702 w 521896"/>
                <a:gd name="connsiteY48" fmla="*/ 344999 h 575691"/>
                <a:gd name="connsiteX49" fmla="*/ 134615 w 521896"/>
                <a:gd name="connsiteY49" fmla="*/ 319207 h 575691"/>
                <a:gd name="connsiteX50" fmla="*/ 382974 w 521896"/>
                <a:gd name="connsiteY50" fmla="*/ 1110 h 575691"/>
                <a:gd name="connsiteX51" fmla="*/ 403073 w 521896"/>
                <a:gd name="connsiteY51" fmla="*/ 34066 h 575691"/>
                <a:gd name="connsiteX52" fmla="*/ 368618 w 521896"/>
                <a:gd name="connsiteY52" fmla="*/ 54127 h 575691"/>
                <a:gd name="connsiteX53" fmla="*/ 354262 w 521896"/>
                <a:gd name="connsiteY53" fmla="*/ 45529 h 575691"/>
                <a:gd name="connsiteX54" fmla="*/ 335599 w 521896"/>
                <a:gd name="connsiteY54" fmla="*/ 184518 h 575691"/>
                <a:gd name="connsiteX55" fmla="*/ 477724 w 521896"/>
                <a:gd name="connsiteY55" fmla="*/ 227504 h 575691"/>
                <a:gd name="connsiteX56" fmla="*/ 500694 w 521896"/>
                <a:gd name="connsiteY56" fmla="*/ 223205 h 575691"/>
                <a:gd name="connsiteX57" fmla="*/ 520792 w 521896"/>
                <a:gd name="connsiteY57" fmla="*/ 256161 h 575691"/>
                <a:gd name="connsiteX58" fmla="*/ 486338 w 521896"/>
                <a:gd name="connsiteY58" fmla="*/ 276221 h 575691"/>
                <a:gd name="connsiteX59" fmla="*/ 466239 w 521896"/>
                <a:gd name="connsiteY59" fmla="*/ 243265 h 575691"/>
                <a:gd name="connsiteX60" fmla="*/ 329857 w 521896"/>
                <a:gd name="connsiteY60" fmla="*/ 355029 h 575691"/>
                <a:gd name="connsiteX61" fmla="*/ 344213 w 521896"/>
                <a:gd name="connsiteY61" fmla="*/ 420941 h 575691"/>
                <a:gd name="connsiteX62" fmla="*/ 189168 w 521896"/>
                <a:gd name="connsiteY62" fmla="*/ 575691 h 575691"/>
                <a:gd name="connsiteX63" fmla="*/ 35558 w 521896"/>
                <a:gd name="connsiteY63" fmla="*/ 420941 h 575691"/>
                <a:gd name="connsiteX64" fmla="*/ 103032 w 521896"/>
                <a:gd name="connsiteY64" fmla="*/ 293416 h 575691"/>
                <a:gd name="connsiteX65" fmla="*/ 54221 w 521896"/>
                <a:gd name="connsiteY65" fmla="*/ 72754 h 575691"/>
                <a:gd name="connsiteX66" fmla="*/ 54221 w 521896"/>
                <a:gd name="connsiteY66" fmla="*/ 75620 h 575691"/>
                <a:gd name="connsiteX67" fmla="*/ 21202 w 521896"/>
                <a:gd name="connsiteY67" fmla="*/ 94247 h 575691"/>
                <a:gd name="connsiteX68" fmla="*/ 1104 w 521896"/>
                <a:gd name="connsiteY68" fmla="*/ 61291 h 575691"/>
                <a:gd name="connsiteX69" fmla="*/ 35558 w 521896"/>
                <a:gd name="connsiteY69" fmla="*/ 41231 h 575691"/>
                <a:gd name="connsiteX70" fmla="*/ 54221 w 521896"/>
                <a:gd name="connsiteY70" fmla="*/ 59858 h 575691"/>
                <a:gd name="connsiteX71" fmla="*/ 199217 w 521896"/>
                <a:gd name="connsiteY71" fmla="*/ 128636 h 575691"/>
                <a:gd name="connsiteX72" fmla="*/ 348520 w 521896"/>
                <a:gd name="connsiteY72" fmla="*/ 29768 h 575691"/>
                <a:gd name="connsiteX73" fmla="*/ 349955 w 521896"/>
                <a:gd name="connsiteY73" fmla="*/ 19738 h 575691"/>
                <a:gd name="connsiteX74" fmla="*/ 382974 w 521896"/>
                <a:gd name="connsiteY74" fmla="*/ 1110 h 575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521896" h="575691">
                  <a:moveTo>
                    <a:pt x="140399" y="452880"/>
                  </a:moveTo>
                  <a:cubicBezTo>
                    <a:pt x="145063" y="452880"/>
                    <a:pt x="149727" y="454672"/>
                    <a:pt x="153315" y="458258"/>
                  </a:cubicBezTo>
                  <a:cubicBezTo>
                    <a:pt x="173406" y="476901"/>
                    <a:pt x="206414" y="476901"/>
                    <a:pt x="225070" y="458258"/>
                  </a:cubicBezTo>
                  <a:cubicBezTo>
                    <a:pt x="233681" y="451087"/>
                    <a:pt x="245162" y="451087"/>
                    <a:pt x="252337" y="458258"/>
                  </a:cubicBezTo>
                  <a:cubicBezTo>
                    <a:pt x="260948" y="465428"/>
                    <a:pt x="260948" y="476901"/>
                    <a:pt x="252337" y="485506"/>
                  </a:cubicBezTo>
                  <a:cubicBezTo>
                    <a:pt x="236551" y="501281"/>
                    <a:pt x="213589" y="511320"/>
                    <a:pt x="189192" y="511320"/>
                  </a:cubicBezTo>
                  <a:cubicBezTo>
                    <a:pt x="166231" y="511320"/>
                    <a:pt x="143269" y="501281"/>
                    <a:pt x="127483" y="485506"/>
                  </a:cubicBezTo>
                  <a:cubicBezTo>
                    <a:pt x="118872" y="476901"/>
                    <a:pt x="118872" y="465428"/>
                    <a:pt x="127483" y="458258"/>
                  </a:cubicBezTo>
                  <a:cubicBezTo>
                    <a:pt x="131071" y="454672"/>
                    <a:pt x="135735" y="452880"/>
                    <a:pt x="140399" y="452880"/>
                  </a:cubicBezTo>
                  <a:close/>
                  <a:moveTo>
                    <a:pt x="140357" y="370791"/>
                  </a:moveTo>
                  <a:cubicBezTo>
                    <a:pt x="130308" y="370791"/>
                    <a:pt x="121694" y="379388"/>
                    <a:pt x="121694" y="389418"/>
                  </a:cubicBezTo>
                  <a:cubicBezTo>
                    <a:pt x="121694" y="400881"/>
                    <a:pt x="130308" y="409478"/>
                    <a:pt x="140357" y="409478"/>
                  </a:cubicBezTo>
                  <a:cubicBezTo>
                    <a:pt x="150407" y="409478"/>
                    <a:pt x="159020" y="400881"/>
                    <a:pt x="159020" y="389418"/>
                  </a:cubicBezTo>
                  <a:cubicBezTo>
                    <a:pt x="159020" y="379388"/>
                    <a:pt x="150407" y="370791"/>
                    <a:pt x="140357" y="370791"/>
                  </a:cubicBezTo>
                  <a:close/>
                  <a:moveTo>
                    <a:pt x="239453" y="363727"/>
                  </a:moveTo>
                  <a:cubicBezTo>
                    <a:pt x="253737" y="363727"/>
                    <a:pt x="265317" y="375255"/>
                    <a:pt x="265317" y="389476"/>
                  </a:cubicBezTo>
                  <a:cubicBezTo>
                    <a:pt x="265317" y="403697"/>
                    <a:pt x="253737" y="415225"/>
                    <a:pt x="239453" y="415225"/>
                  </a:cubicBezTo>
                  <a:cubicBezTo>
                    <a:pt x="225169" y="415225"/>
                    <a:pt x="213589" y="403697"/>
                    <a:pt x="213589" y="389476"/>
                  </a:cubicBezTo>
                  <a:cubicBezTo>
                    <a:pt x="213589" y="375255"/>
                    <a:pt x="225169" y="363727"/>
                    <a:pt x="239453" y="363727"/>
                  </a:cubicBezTo>
                  <a:close/>
                  <a:moveTo>
                    <a:pt x="134615" y="319207"/>
                  </a:moveTo>
                  <a:cubicBezTo>
                    <a:pt x="114516" y="329237"/>
                    <a:pt x="98725" y="346432"/>
                    <a:pt x="87240" y="366492"/>
                  </a:cubicBezTo>
                  <a:lnTo>
                    <a:pt x="117388" y="362193"/>
                  </a:lnTo>
                  <a:cubicBezTo>
                    <a:pt x="118823" y="360760"/>
                    <a:pt x="120259" y="360760"/>
                    <a:pt x="120259" y="359328"/>
                  </a:cubicBezTo>
                  <a:lnTo>
                    <a:pt x="136051" y="327804"/>
                  </a:lnTo>
                  <a:cubicBezTo>
                    <a:pt x="137486" y="326372"/>
                    <a:pt x="138922" y="324939"/>
                    <a:pt x="140357" y="324939"/>
                  </a:cubicBezTo>
                  <a:cubicBezTo>
                    <a:pt x="141793" y="324939"/>
                    <a:pt x="143229" y="326372"/>
                    <a:pt x="144664" y="327804"/>
                  </a:cubicBezTo>
                  <a:lnTo>
                    <a:pt x="160456" y="359328"/>
                  </a:lnTo>
                  <a:cubicBezTo>
                    <a:pt x="160456" y="360760"/>
                    <a:pt x="161891" y="362193"/>
                    <a:pt x="163327" y="362193"/>
                  </a:cubicBezTo>
                  <a:lnTo>
                    <a:pt x="199217" y="366492"/>
                  </a:lnTo>
                  <a:cubicBezTo>
                    <a:pt x="200653" y="366492"/>
                    <a:pt x="202088" y="367925"/>
                    <a:pt x="202088" y="369358"/>
                  </a:cubicBezTo>
                  <a:cubicBezTo>
                    <a:pt x="202088" y="370791"/>
                    <a:pt x="202088" y="373657"/>
                    <a:pt x="200653" y="373657"/>
                  </a:cubicBezTo>
                  <a:lnTo>
                    <a:pt x="174812" y="399448"/>
                  </a:lnTo>
                  <a:cubicBezTo>
                    <a:pt x="174812" y="399448"/>
                    <a:pt x="173376" y="400881"/>
                    <a:pt x="174812" y="402314"/>
                  </a:cubicBezTo>
                  <a:lnTo>
                    <a:pt x="180554" y="438136"/>
                  </a:lnTo>
                  <a:cubicBezTo>
                    <a:pt x="180554" y="439569"/>
                    <a:pt x="179119" y="441002"/>
                    <a:pt x="179119" y="442434"/>
                  </a:cubicBezTo>
                  <a:cubicBezTo>
                    <a:pt x="177683" y="442434"/>
                    <a:pt x="174812" y="443867"/>
                    <a:pt x="173376" y="442434"/>
                  </a:cubicBezTo>
                  <a:lnTo>
                    <a:pt x="141793" y="425240"/>
                  </a:lnTo>
                  <a:cubicBezTo>
                    <a:pt x="141793" y="425240"/>
                    <a:pt x="138922" y="425240"/>
                    <a:pt x="138922" y="425240"/>
                  </a:cubicBezTo>
                  <a:lnTo>
                    <a:pt x="107338" y="442434"/>
                  </a:lnTo>
                  <a:cubicBezTo>
                    <a:pt x="105903" y="443867"/>
                    <a:pt x="103032" y="442434"/>
                    <a:pt x="101596" y="442434"/>
                  </a:cubicBezTo>
                  <a:cubicBezTo>
                    <a:pt x="101596" y="441002"/>
                    <a:pt x="100160" y="439569"/>
                    <a:pt x="100160" y="438136"/>
                  </a:cubicBezTo>
                  <a:lnTo>
                    <a:pt x="105903" y="402314"/>
                  </a:lnTo>
                  <a:cubicBezTo>
                    <a:pt x="107338" y="400881"/>
                    <a:pt x="105903" y="399448"/>
                    <a:pt x="105903" y="399448"/>
                  </a:cubicBezTo>
                  <a:lnTo>
                    <a:pt x="82933" y="376522"/>
                  </a:lnTo>
                  <a:cubicBezTo>
                    <a:pt x="77191" y="390851"/>
                    <a:pt x="72884" y="405180"/>
                    <a:pt x="72884" y="420941"/>
                  </a:cubicBezTo>
                  <a:cubicBezTo>
                    <a:pt x="72884" y="485420"/>
                    <a:pt x="126001" y="537004"/>
                    <a:pt x="189168" y="537004"/>
                  </a:cubicBezTo>
                  <a:cubicBezTo>
                    <a:pt x="253770" y="537004"/>
                    <a:pt x="306887" y="485420"/>
                    <a:pt x="306887" y="420941"/>
                  </a:cubicBezTo>
                  <a:cubicBezTo>
                    <a:pt x="306887" y="398016"/>
                    <a:pt x="299709" y="377955"/>
                    <a:pt x="288224" y="359328"/>
                  </a:cubicBezTo>
                  <a:cubicBezTo>
                    <a:pt x="266690" y="357895"/>
                    <a:pt x="239414" y="353596"/>
                    <a:pt x="210702" y="344999"/>
                  </a:cubicBezTo>
                  <a:cubicBezTo>
                    <a:pt x="180554" y="337835"/>
                    <a:pt x="154713" y="327804"/>
                    <a:pt x="134615" y="319207"/>
                  </a:cubicBezTo>
                  <a:close/>
                  <a:moveTo>
                    <a:pt x="382974" y="1110"/>
                  </a:moveTo>
                  <a:cubicBezTo>
                    <a:pt x="398766" y="3976"/>
                    <a:pt x="407380" y="19738"/>
                    <a:pt x="403073" y="34066"/>
                  </a:cubicBezTo>
                  <a:cubicBezTo>
                    <a:pt x="398766" y="49828"/>
                    <a:pt x="384410" y="58425"/>
                    <a:pt x="368618" y="54127"/>
                  </a:cubicBezTo>
                  <a:cubicBezTo>
                    <a:pt x="362876" y="52694"/>
                    <a:pt x="358569" y="49828"/>
                    <a:pt x="354262" y="45529"/>
                  </a:cubicBezTo>
                  <a:cubicBezTo>
                    <a:pt x="302580" y="95680"/>
                    <a:pt x="335599" y="184518"/>
                    <a:pt x="335599" y="184518"/>
                  </a:cubicBezTo>
                  <a:cubicBezTo>
                    <a:pt x="403073" y="150129"/>
                    <a:pt x="454754" y="200279"/>
                    <a:pt x="477724" y="227504"/>
                  </a:cubicBezTo>
                  <a:cubicBezTo>
                    <a:pt x="483466" y="221772"/>
                    <a:pt x="492080" y="220339"/>
                    <a:pt x="500694" y="223205"/>
                  </a:cubicBezTo>
                  <a:cubicBezTo>
                    <a:pt x="516485" y="226071"/>
                    <a:pt x="525099" y="241832"/>
                    <a:pt x="520792" y="256161"/>
                  </a:cubicBezTo>
                  <a:cubicBezTo>
                    <a:pt x="516485" y="271923"/>
                    <a:pt x="502129" y="280520"/>
                    <a:pt x="486338" y="276221"/>
                  </a:cubicBezTo>
                  <a:cubicBezTo>
                    <a:pt x="471982" y="271923"/>
                    <a:pt x="463368" y="257594"/>
                    <a:pt x="466239" y="243265"/>
                  </a:cubicBezTo>
                  <a:cubicBezTo>
                    <a:pt x="361440" y="250430"/>
                    <a:pt x="329857" y="353596"/>
                    <a:pt x="329857" y="355029"/>
                  </a:cubicBezTo>
                  <a:cubicBezTo>
                    <a:pt x="338471" y="375090"/>
                    <a:pt x="344213" y="396583"/>
                    <a:pt x="344213" y="420941"/>
                  </a:cubicBezTo>
                  <a:cubicBezTo>
                    <a:pt x="344213" y="505481"/>
                    <a:pt x="275304" y="575691"/>
                    <a:pt x="189168" y="575691"/>
                  </a:cubicBezTo>
                  <a:cubicBezTo>
                    <a:pt x="104467" y="575691"/>
                    <a:pt x="35558" y="505481"/>
                    <a:pt x="35558" y="420941"/>
                  </a:cubicBezTo>
                  <a:cubicBezTo>
                    <a:pt x="35558" y="367925"/>
                    <a:pt x="61399" y="322073"/>
                    <a:pt x="103032" y="293416"/>
                  </a:cubicBezTo>
                  <a:cubicBezTo>
                    <a:pt x="101596" y="293416"/>
                    <a:pt x="140357" y="111441"/>
                    <a:pt x="54221" y="72754"/>
                  </a:cubicBezTo>
                  <a:cubicBezTo>
                    <a:pt x="54221" y="72754"/>
                    <a:pt x="54221" y="74187"/>
                    <a:pt x="54221" y="75620"/>
                  </a:cubicBezTo>
                  <a:cubicBezTo>
                    <a:pt x="49914" y="89948"/>
                    <a:pt x="35558" y="98545"/>
                    <a:pt x="21202" y="94247"/>
                  </a:cubicBezTo>
                  <a:cubicBezTo>
                    <a:pt x="5411" y="89948"/>
                    <a:pt x="-3203" y="75620"/>
                    <a:pt x="1104" y="61291"/>
                  </a:cubicBezTo>
                  <a:cubicBezTo>
                    <a:pt x="5411" y="45529"/>
                    <a:pt x="19767" y="36932"/>
                    <a:pt x="35558" y="41231"/>
                  </a:cubicBezTo>
                  <a:cubicBezTo>
                    <a:pt x="44172" y="44096"/>
                    <a:pt x="51350" y="51261"/>
                    <a:pt x="54221" y="59858"/>
                  </a:cubicBezTo>
                  <a:cubicBezTo>
                    <a:pt x="160456" y="32633"/>
                    <a:pt x="199217" y="128636"/>
                    <a:pt x="199217" y="128636"/>
                  </a:cubicBezTo>
                  <a:cubicBezTo>
                    <a:pt x="230800" y="52694"/>
                    <a:pt x="306887" y="34066"/>
                    <a:pt x="348520" y="29768"/>
                  </a:cubicBezTo>
                  <a:cubicBezTo>
                    <a:pt x="348520" y="25469"/>
                    <a:pt x="348520" y="22603"/>
                    <a:pt x="349955" y="19738"/>
                  </a:cubicBezTo>
                  <a:cubicBezTo>
                    <a:pt x="352827" y="5409"/>
                    <a:pt x="368618" y="-3188"/>
                    <a:pt x="382974" y="11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72" name="clown-hand-drawn-toy_57380"/>
            <p:cNvSpPr>
              <a:spLocks noChangeAspect="1"/>
            </p:cNvSpPr>
            <p:nvPr/>
          </p:nvSpPr>
          <p:spPr bwMode="auto">
            <a:xfrm>
              <a:off x="6986670" y="1425345"/>
              <a:ext cx="900000" cy="923294"/>
            </a:xfrm>
            <a:custGeom>
              <a:avLst/>
              <a:gdLst>
                <a:gd name="connsiteX0" fmla="*/ 279598 w 587734"/>
                <a:gd name="connsiteY0" fmla="*/ 548226 h 602945"/>
                <a:gd name="connsiteX1" fmla="*/ 274436 w 587734"/>
                <a:gd name="connsiteY1" fmla="*/ 561582 h 602945"/>
                <a:gd name="connsiteX2" fmla="*/ 270447 w 587734"/>
                <a:gd name="connsiteY2" fmla="*/ 579859 h 602945"/>
                <a:gd name="connsiteX3" fmla="*/ 276078 w 587734"/>
                <a:gd name="connsiteY3" fmla="*/ 580093 h 602945"/>
                <a:gd name="connsiteX4" fmla="*/ 279833 w 587734"/>
                <a:gd name="connsiteY4" fmla="*/ 548226 h 602945"/>
                <a:gd name="connsiteX5" fmla="*/ 279598 w 587734"/>
                <a:gd name="connsiteY5" fmla="*/ 548226 h 602945"/>
                <a:gd name="connsiteX6" fmla="*/ 320897 w 587734"/>
                <a:gd name="connsiteY6" fmla="*/ 547289 h 602945"/>
                <a:gd name="connsiteX7" fmla="*/ 297901 w 587734"/>
                <a:gd name="connsiteY7" fmla="*/ 548226 h 602945"/>
                <a:gd name="connsiteX8" fmla="*/ 292739 w 587734"/>
                <a:gd name="connsiteY8" fmla="*/ 564159 h 602945"/>
                <a:gd name="connsiteX9" fmla="*/ 290862 w 587734"/>
                <a:gd name="connsiteY9" fmla="*/ 580562 h 602945"/>
                <a:gd name="connsiteX10" fmla="*/ 296963 w 587734"/>
                <a:gd name="connsiteY10" fmla="*/ 580796 h 602945"/>
                <a:gd name="connsiteX11" fmla="*/ 309869 w 587734"/>
                <a:gd name="connsiteY11" fmla="*/ 580562 h 602945"/>
                <a:gd name="connsiteX12" fmla="*/ 315500 w 587734"/>
                <a:gd name="connsiteY12" fmla="*/ 566034 h 602945"/>
                <a:gd name="connsiteX13" fmla="*/ 320897 w 587734"/>
                <a:gd name="connsiteY13" fmla="*/ 547289 h 602945"/>
                <a:gd name="connsiteX14" fmla="*/ 251674 w 587734"/>
                <a:gd name="connsiteY14" fmla="*/ 546820 h 602945"/>
                <a:gd name="connsiteX15" fmla="*/ 241584 w 587734"/>
                <a:gd name="connsiteY15" fmla="*/ 577047 h 602945"/>
                <a:gd name="connsiteX16" fmla="*/ 259887 w 587734"/>
                <a:gd name="connsiteY16" fmla="*/ 578921 h 602945"/>
                <a:gd name="connsiteX17" fmla="*/ 265519 w 587734"/>
                <a:gd name="connsiteY17" fmla="*/ 547757 h 602945"/>
                <a:gd name="connsiteX18" fmla="*/ 251674 w 587734"/>
                <a:gd name="connsiteY18" fmla="*/ 546820 h 602945"/>
                <a:gd name="connsiteX19" fmla="*/ 224220 w 587734"/>
                <a:gd name="connsiteY19" fmla="*/ 544477 h 602945"/>
                <a:gd name="connsiteX20" fmla="*/ 220465 w 587734"/>
                <a:gd name="connsiteY20" fmla="*/ 558536 h 602945"/>
                <a:gd name="connsiteX21" fmla="*/ 217649 w 587734"/>
                <a:gd name="connsiteY21" fmla="*/ 572126 h 602945"/>
                <a:gd name="connsiteX22" fmla="*/ 232667 w 587734"/>
                <a:gd name="connsiteY22" fmla="*/ 575407 h 602945"/>
                <a:gd name="connsiteX23" fmla="*/ 236187 w 587734"/>
                <a:gd name="connsiteY23" fmla="*/ 561816 h 602945"/>
                <a:gd name="connsiteX24" fmla="*/ 240176 w 587734"/>
                <a:gd name="connsiteY24" fmla="*/ 545883 h 602945"/>
                <a:gd name="connsiteX25" fmla="*/ 238534 w 587734"/>
                <a:gd name="connsiteY25" fmla="*/ 545883 h 602945"/>
                <a:gd name="connsiteX26" fmla="*/ 224220 w 587734"/>
                <a:gd name="connsiteY26" fmla="*/ 544477 h 602945"/>
                <a:gd name="connsiteX27" fmla="*/ 348821 w 587734"/>
                <a:gd name="connsiteY27" fmla="*/ 543774 h 602945"/>
                <a:gd name="connsiteX28" fmla="*/ 335681 w 587734"/>
                <a:gd name="connsiteY28" fmla="*/ 545648 h 602945"/>
                <a:gd name="connsiteX29" fmla="*/ 325591 w 587734"/>
                <a:gd name="connsiteY29" fmla="*/ 579156 h 602945"/>
                <a:gd name="connsiteX30" fmla="*/ 340608 w 587734"/>
                <a:gd name="connsiteY30" fmla="*/ 576110 h 602945"/>
                <a:gd name="connsiteX31" fmla="*/ 348821 w 587734"/>
                <a:gd name="connsiteY31" fmla="*/ 543774 h 602945"/>
                <a:gd name="connsiteX32" fmla="*/ 193245 w 587734"/>
                <a:gd name="connsiteY32" fmla="*/ 540025 h 602945"/>
                <a:gd name="connsiteX33" fmla="*/ 193011 w 587734"/>
                <a:gd name="connsiteY33" fmla="*/ 544711 h 602945"/>
                <a:gd name="connsiteX34" fmla="*/ 192541 w 587734"/>
                <a:gd name="connsiteY34" fmla="*/ 561816 h 602945"/>
                <a:gd name="connsiteX35" fmla="*/ 208967 w 587734"/>
                <a:gd name="connsiteY35" fmla="*/ 569080 h 602945"/>
                <a:gd name="connsiteX36" fmla="*/ 209671 w 587734"/>
                <a:gd name="connsiteY36" fmla="*/ 557130 h 602945"/>
                <a:gd name="connsiteX37" fmla="*/ 211314 w 587734"/>
                <a:gd name="connsiteY37" fmla="*/ 543071 h 602945"/>
                <a:gd name="connsiteX38" fmla="*/ 193245 w 587734"/>
                <a:gd name="connsiteY38" fmla="*/ 540025 h 602945"/>
                <a:gd name="connsiteX39" fmla="*/ 392936 w 587734"/>
                <a:gd name="connsiteY39" fmla="*/ 530886 h 602945"/>
                <a:gd name="connsiteX40" fmla="*/ 391529 w 587734"/>
                <a:gd name="connsiteY40" fmla="*/ 531824 h 602945"/>
                <a:gd name="connsiteX41" fmla="*/ 365247 w 587734"/>
                <a:gd name="connsiteY41" fmla="*/ 540493 h 602945"/>
                <a:gd name="connsiteX42" fmla="*/ 360789 w 587734"/>
                <a:gd name="connsiteY42" fmla="*/ 558536 h 602945"/>
                <a:gd name="connsiteX43" fmla="*/ 357034 w 587734"/>
                <a:gd name="connsiteY43" fmla="*/ 570486 h 602945"/>
                <a:gd name="connsiteX44" fmla="*/ 392936 w 587734"/>
                <a:gd name="connsiteY44" fmla="*/ 530886 h 602945"/>
                <a:gd name="connsiteX45" fmla="*/ 162975 w 587734"/>
                <a:gd name="connsiteY45" fmla="*/ 525497 h 602945"/>
                <a:gd name="connsiteX46" fmla="*/ 168137 w 587734"/>
                <a:gd name="connsiteY46" fmla="*/ 537916 h 602945"/>
                <a:gd name="connsiteX47" fmla="*/ 182217 w 587734"/>
                <a:gd name="connsiteY47" fmla="*/ 554552 h 602945"/>
                <a:gd name="connsiteX48" fmla="*/ 181982 w 587734"/>
                <a:gd name="connsiteY48" fmla="*/ 544711 h 602945"/>
                <a:gd name="connsiteX49" fmla="*/ 181747 w 587734"/>
                <a:gd name="connsiteY49" fmla="*/ 536510 h 602945"/>
                <a:gd name="connsiteX50" fmla="*/ 162975 w 587734"/>
                <a:gd name="connsiteY50" fmla="*/ 525497 h 602945"/>
                <a:gd name="connsiteX51" fmla="*/ 162506 w 587734"/>
                <a:gd name="connsiteY51" fmla="*/ 472307 h 602945"/>
                <a:gd name="connsiteX52" fmla="*/ 159924 w 587734"/>
                <a:gd name="connsiteY52" fmla="*/ 503237 h 602945"/>
                <a:gd name="connsiteX53" fmla="*/ 161098 w 587734"/>
                <a:gd name="connsiteY53" fmla="*/ 501597 h 602945"/>
                <a:gd name="connsiteX54" fmla="*/ 165556 w 587734"/>
                <a:gd name="connsiteY54" fmla="*/ 503237 h 602945"/>
                <a:gd name="connsiteX55" fmla="*/ 381438 w 587734"/>
                <a:gd name="connsiteY55" fmla="*/ 514250 h 602945"/>
                <a:gd name="connsiteX56" fmla="*/ 394814 w 587734"/>
                <a:gd name="connsiteY56" fmla="*/ 518467 h 602945"/>
                <a:gd name="connsiteX57" fmla="*/ 395283 w 587734"/>
                <a:gd name="connsiteY57" fmla="*/ 512844 h 602945"/>
                <a:gd name="connsiteX58" fmla="*/ 390121 w 587734"/>
                <a:gd name="connsiteY58" fmla="*/ 475119 h 602945"/>
                <a:gd name="connsiteX59" fmla="*/ 258949 w 587734"/>
                <a:gd name="connsiteY59" fmla="*/ 501597 h 602945"/>
                <a:gd name="connsiteX60" fmla="*/ 162506 w 587734"/>
                <a:gd name="connsiteY60" fmla="*/ 472307 h 602945"/>
                <a:gd name="connsiteX61" fmla="*/ 148426 w 587734"/>
                <a:gd name="connsiteY61" fmla="*/ 455436 h 602945"/>
                <a:gd name="connsiteX62" fmla="*/ 147018 w 587734"/>
                <a:gd name="connsiteY62" fmla="*/ 455670 h 602945"/>
                <a:gd name="connsiteX63" fmla="*/ 123084 w 587734"/>
                <a:gd name="connsiteY63" fmla="*/ 457311 h 602945"/>
                <a:gd name="connsiteX64" fmla="*/ 119564 w 587734"/>
                <a:gd name="connsiteY64" fmla="*/ 475119 h 602945"/>
                <a:gd name="connsiteX65" fmla="*/ 143733 w 587734"/>
                <a:gd name="connsiteY65" fmla="*/ 476993 h 602945"/>
                <a:gd name="connsiteX66" fmla="*/ 148426 w 587734"/>
                <a:gd name="connsiteY66" fmla="*/ 455436 h 602945"/>
                <a:gd name="connsiteX67" fmla="*/ 515654 w 587734"/>
                <a:gd name="connsiteY67" fmla="*/ 439076 h 602945"/>
                <a:gd name="connsiteX68" fmla="*/ 472942 w 587734"/>
                <a:gd name="connsiteY68" fmla="*/ 481723 h 602945"/>
                <a:gd name="connsiteX69" fmla="*/ 492890 w 587734"/>
                <a:gd name="connsiteY69" fmla="*/ 514997 h 602945"/>
                <a:gd name="connsiteX70" fmla="*/ 524572 w 587734"/>
                <a:gd name="connsiteY70" fmla="*/ 502578 h 602945"/>
                <a:gd name="connsiteX71" fmla="*/ 505797 w 587734"/>
                <a:gd name="connsiteY71" fmla="*/ 483129 h 602945"/>
                <a:gd name="connsiteX72" fmla="*/ 503685 w 587734"/>
                <a:gd name="connsiteY72" fmla="*/ 466492 h 602945"/>
                <a:gd name="connsiteX73" fmla="*/ 521051 w 587734"/>
                <a:gd name="connsiteY73" fmla="*/ 448683 h 602945"/>
                <a:gd name="connsiteX74" fmla="*/ 515654 w 587734"/>
                <a:gd name="connsiteY74" fmla="*/ 439076 h 602945"/>
                <a:gd name="connsiteX75" fmla="*/ 85304 w 587734"/>
                <a:gd name="connsiteY75" fmla="*/ 434347 h 602945"/>
                <a:gd name="connsiteX76" fmla="*/ 59962 w 587734"/>
                <a:gd name="connsiteY76" fmla="*/ 458014 h 602945"/>
                <a:gd name="connsiteX77" fmla="*/ 59962 w 587734"/>
                <a:gd name="connsiteY77" fmla="*/ 474650 h 602945"/>
                <a:gd name="connsiteX78" fmla="*/ 38608 w 587734"/>
                <a:gd name="connsiteY78" fmla="*/ 501597 h 602945"/>
                <a:gd name="connsiteX79" fmla="*/ 56442 w 587734"/>
                <a:gd name="connsiteY79" fmla="*/ 511438 h 602945"/>
                <a:gd name="connsiteX80" fmla="*/ 58319 w 587734"/>
                <a:gd name="connsiteY80" fmla="*/ 509563 h 602945"/>
                <a:gd name="connsiteX81" fmla="*/ 58788 w 587734"/>
                <a:gd name="connsiteY81" fmla="*/ 509563 h 602945"/>
                <a:gd name="connsiteX82" fmla="*/ 60900 w 587734"/>
                <a:gd name="connsiteY82" fmla="*/ 508158 h 602945"/>
                <a:gd name="connsiteX83" fmla="*/ 67705 w 587734"/>
                <a:gd name="connsiteY83" fmla="*/ 507220 h 602945"/>
                <a:gd name="connsiteX84" fmla="*/ 82958 w 587734"/>
                <a:gd name="connsiteY84" fmla="*/ 496442 h 602945"/>
                <a:gd name="connsiteX85" fmla="*/ 87182 w 587734"/>
                <a:gd name="connsiteY85" fmla="*/ 490115 h 602945"/>
                <a:gd name="connsiteX86" fmla="*/ 84835 w 587734"/>
                <a:gd name="connsiteY86" fmla="*/ 484023 h 602945"/>
                <a:gd name="connsiteX87" fmla="*/ 89528 w 587734"/>
                <a:gd name="connsiteY87" fmla="*/ 475587 h 602945"/>
                <a:gd name="connsiteX88" fmla="*/ 93987 w 587734"/>
                <a:gd name="connsiteY88" fmla="*/ 474650 h 602945"/>
                <a:gd name="connsiteX89" fmla="*/ 94691 w 587734"/>
                <a:gd name="connsiteY89" fmla="*/ 454030 h 602945"/>
                <a:gd name="connsiteX90" fmla="*/ 94925 w 587734"/>
                <a:gd name="connsiteY90" fmla="*/ 450984 h 602945"/>
                <a:gd name="connsiteX91" fmla="*/ 97272 w 587734"/>
                <a:gd name="connsiteY91" fmla="*/ 443486 h 602945"/>
                <a:gd name="connsiteX92" fmla="*/ 97741 w 587734"/>
                <a:gd name="connsiteY92" fmla="*/ 443017 h 602945"/>
                <a:gd name="connsiteX93" fmla="*/ 98914 w 587734"/>
                <a:gd name="connsiteY93" fmla="*/ 442314 h 602945"/>
                <a:gd name="connsiteX94" fmla="*/ 85304 w 587734"/>
                <a:gd name="connsiteY94" fmla="*/ 434347 h 602945"/>
                <a:gd name="connsiteX95" fmla="*/ 282883 w 587734"/>
                <a:gd name="connsiteY95" fmla="*/ 431301 h 602945"/>
                <a:gd name="connsiteX96" fmla="*/ 274905 w 587734"/>
                <a:gd name="connsiteY96" fmla="*/ 481914 h 602945"/>
                <a:gd name="connsiteX97" fmla="*/ 277721 w 587734"/>
                <a:gd name="connsiteY97" fmla="*/ 481914 h 602945"/>
                <a:gd name="connsiteX98" fmla="*/ 288984 w 587734"/>
                <a:gd name="connsiteY98" fmla="*/ 481680 h 602945"/>
                <a:gd name="connsiteX99" fmla="*/ 291096 w 587734"/>
                <a:gd name="connsiteY99" fmla="*/ 448407 h 602945"/>
                <a:gd name="connsiteX100" fmla="*/ 291096 w 587734"/>
                <a:gd name="connsiteY100" fmla="*/ 431301 h 602945"/>
                <a:gd name="connsiteX101" fmla="*/ 282883 w 587734"/>
                <a:gd name="connsiteY101" fmla="*/ 431301 h 602945"/>
                <a:gd name="connsiteX102" fmla="*/ 309634 w 587734"/>
                <a:gd name="connsiteY102" fmla="*/ 429661 h 602945"/>
                <a:gd name="connsiteX103" fmla="*/ 303064 w 587734"/>
                <a:gd name="connsiteY103" fmla="*/ 430598 h 602945"/>
                <a:gd name="connsiteX104" fmla="*/ 302360 w 587734"/>
                <a:gd name="connsiteY104" fmla="*/ 452624 h 602945"/>
                <a:gd name="connsiteX105" fmla="*/ 297667 w 587734"/>
                <a:gd name="connsiteY105" fmla="*/ 481211 h 602945"/>
                <a:gd name="connsiteX106" fmla="*/ 302360 w 587734"/>
                <a:gd name="connsiteY106" fmla="*/ 480742 h 602945"/>
                <a:gd name="connsiteX107" fmla="*/ 306818 w 587734"/>
                <a:gd name="connsiteY107" fmla="*/ 450984 h 602945"/>
                <a:gd name="connsiteX108" fmla="*/ 309634 w 587734"/>
                <a:gd name="connsiteY108" fmla="*/ 429661 h 602945"/>
                <a:gd name="connsiteX109" fmla="*/ 264346 w 587734"/>
                <a:gd name="connsiteY109" fmla="*/ 429661 h 602945"/>
                <a:gd name="connsiteX110" fmla="*/ 247685 w 587734"/>
                <a:gd name="connsiteY110" fmla="*/ 480508 h 602945"/>
                <a:gd name="connsiteX111" fmla="*/ 268100 w 587734"/>
                <a:gd name="connsiteY111" fmla="*/ 481445 h 602945"/>
                <a:gd name="connsiteX112" fmla="*/ 271385 w 587734"/>
                <a:gd name="connsiteY112" fmla="*/ 452624 h 602945"/>
                <a:gd name="connsiteX113" fmla="*/ 270916 w 587734"/>
                <a:gd name="connsiteY113" fmla="*/ 430364 h 602945"/>
                <a:gd name="connsiteX114" fmla="*/ 264346 w 587734"/>
                <a:gd name="connsiteY114" fmla="*/ 429661 h 602945"/>
                <a:gd name="connsiteX115" fmla="*/ 335681 w 587734"/>
                <a:gd name="connsiteY115" fmla="*/ 423569 h 602945"/>
                <a:gd name="connsiteX116" fmla="*/ 322540 w 587734"/>
                <a:gd name="connsiteY116" fmla="*/ 427318 h 602945"/>
                <a:gd name="connsiteX117" fmla="*/ 317847 w 587734"/>
                <a:gd name="connsiteY117" fmla="*/ 454030 h 602945"/>
                <a:gd name="connsiteX118" fmla="*/ 312215 w 587734"/>
                <a:gd name="connsiteY118" fmla="*/ 479336 h 602945"/>
                <a:gd name="connsiteX119" fmla="*/ 332161 w 587734"/>
                <a:gd name="connsiteY119" fmla="*/ 474884 h 602945"/>
                <a:gd name="connsiteX120" fmla="*/ 328641 w 587734"/>
                <a:gd name="connsiteY120" fmla="*/ 468792 h 602945"/>
                <a:gd name="connsiteX121" fmla="*/ 333803 w 587734"/>
                <a:gd name="connsiteY121" fmla="*/ 435753 h 602945"/>
                <a:gd name="connsiteX122" fmla="*/ 335681 w 587734"/>
                <a:gd name="connsiteY122" fmla="*/ 423569 h 602945"/>
                <a:gd name="connsiteX123" fmla="*/ 235953 w 587734"/>
                <a:gd name="connsiteY123" fmla="*/ 423100 h 602945"/>
                <a:gd name="connsiteX124" fmla="*/ 236657 w 587734"/>
                <a:gd name="connsiteY124" fmla="*/ 425678 h 602945"/>
                <a:gd name="connsiteX125" fmla="*/ 221873 w 587734"/>
                <a:gd name="connsiteY125" fmla="*/ 476290 h 602945"/>
                <a:gd name="connsiteX126" fmla="*/ 239707 w 587734"/>
                <a:gd name="connsiteY126" fmla="*/ 479571 h 602945"/>
                <a:gd name="connsiteX127" fmla="*/ 254725 w 587734"/>
                <a:gd name="connsiteY127" fmla="*/ 428021 h 602945"/>
                <a:gd name="connsiteX128" fmla="*/ 235953 w 587734"/>
                <a:gd name="connsiteY128" fmla="*/ 423100 h 602945"/>
                <a:gd name="connsiteX129" fmla="*/ 401981 w 587734"/>
                <a:gd name="connsiteY129" fmla="*/ 419070 h 602945"/>
                <a:gd name="connsiteX130" fmla="*/ 405589 w 587734"/>
                <a:gd name="connsiteY130" fmla="*/ 420798 h 602945"/>
                <a:gd name="connsiteX131" fmla="*/ 424598 w 587734"/>
                <a:gd name="connsiteY131" fmla="*/ 426422 h 602945"/>
                <a:gd name="connsiteX132" fmla="*/ 457923 w 587734"/>
                <a:gd name="connsiteY132" fmla="*/ 433686 h 602945"/>
                <a:gd name="connsiteX133" fmla="*/ 459566 w 587734"/>
                <a:gd name="connsiteY133" fmla="*/ 449152 h 602945"/>
                <a:gd name="connsiteX134" fmla="*/ 464024 w 587734"/>
                <a:gd name="connsiteY134" fmla="*/ 451495 h 602945"/>
                <a:gd name="connsiteX135" fmla="*/ 539826 w 587734"/>
                <a:gd name="connsiteY135" fmla="*/ 428765 h 602945"/>
                <a:gd name="connsiteX136" fmla="*/ 537714 w 587734"/>
                <a:gd name="connsiteY136" fmla="*/ 439544 h 602945"/>
                <a:gd name="connsiteX137" fmla="*/ 539122 w 587734"/>
                <a:gd name="connsiteY137" fmla="*/ 448449 h 602945"/>
                <a:gd name="connsiteX138" fmla="*/ 526214 w 587734"/>
                <a:gd name="connsiteY138" fmla="*/ 472115 h 602945"/>
                <a:gd name="connsiteX139" fmla="*/ 541468 w 587734"/>
                <a:gd name="connsiteY139" fmla="*/ 510779 h 602945"/>
                <a:gd name="connsiteX140" fmla="*/ 487023 w 587734"/>
                <a:gd name="connsiteY140" fmla="*/ 533040 h 602945"/>
                <a:gd name="connsiteX141" fmla="*/ 454872 w 587734"/>
                <a:gd name="connsiteY141" fmla="*/ 472115 h 602945"/>
                <a:gd name="connsiteX142" fmla="*/ 458627 w 587734"/>
                <a:gd name="connsiteY142" fmla="*/ 461337 h 602945"/>
                <a:gd name="connsiteX143" fmla="*/ 457923 w 587734"/>
                <a:gd name="connsiteY143" fmla="*/ 460868 h 602945"/>
                <a:gd name="connsiteX144" fmla="*/ 445719 w 587734"/>
                <a:gd name="connsiteY144" fmla="*/ 448449 h 602945"/>
                <a:gd name="connsiteX145" fmla="*/ 414273 w 587734"/>
                <a:gd name="connsiteY145" fmla="*/ 436029 h 602945"/>
                <a:gd name="connsiteX146" fmla="*/ 399957 w 587734"/>
                <a:gd name="connsiteY146" fmla="*/ 422439 h 602945"/>
                <a:gd name="connsiteX147" fmla="*/ 401981 w 587734"/>
                <a:gd name="connsiteY147" fmla="*/ 419070 h 602945"/>
                <a:gd name="connsiteX148" fmla="*/ 372991 w 587734"/>
                <a:gd name="connsiteY148" fmla="*/ 418414 h 602945"/>
                <a:gd name="connsiteX149" fmla="*/ 366890 w 587734"/>
                <a:gd name="connsiteY149" fmla="*/ 460357 h 602945"/>
                <a:gd name="connsiteX150" fmla="*/ 382377 w 587734"/>
                <a:gd name="connsiteY150" fmla="*/ 451218 h 602945"/>
                <a:gd name="connsiteX151" fmla="*/ 382612 w 587734"/>
                <a:gd name="connsiteY151" fmla="*/ 451218 h 602945"/>
                <a:gd name="connsiteX152" fmla="*/ 372991 w 587734"/>
                <a:gd name="connsiteY152" fmla="*/ 418414 h 602945"/>
                <a:gd name="connsiteX153" fmla="*/ 359615 w 587734"/>
                <a:gd name="connsiteY153" fmla="*/ 412087 h 602945"/>
                <a:gd name="connsiteX154" fmla="*/ 351637 w 587734"/>
                <a:gd name="connsiteY154" fmla="*/ 416774 h 602945"/>
                <a:gd name="connsiteX155" fmla="*/ 346709 w 587734"/>
                <a:gd name="connsiteY155" fmla="*/ 439268 h 602945"/>
                <a:gd name="connsiteX156" fmla="*/ 338731 w 587734"/>
                <a:gd name="connsiteY156" fmla="*/ 471604 h 602945"/>
                <a:gd name="connsiteX157" fmla="*/ 338262 w 587734"/>
                <a:gd name="connsiteY157" fmla="*/ 473010 h 602945"/>
                <a:gd name="connsiteX158" fmla="*/ 358912 w 587734"/>
                <a:gd name="connsiteY158" fmla="*/ 464340 h 602945"/>
                <a:gd name="connsiteX159" fmla="*/ 358208 w 587734"/>
                <a:gd name="connsiteY159" fmla="*/ 461060 h 602945"/>
                <a:gd name="connsiteX160" fmla="*/ 359615 w 587734"/>
                <a:gd name="connsiteY160" fmla="*/ 412087 h 602945"/>
                <a:gd name="connsiteX161" fmla="*/ 182686 w 587734"/>
                <a:gd name="connsiteY161" fmla="*/ 395451 h 602945"/>
                <a:gd name="connsiteX162" fmla="*/ 166495 w 587734"/>
                <a:gd name="connsiteY162" fmla="*/ 451921 h 602945"/>
                <a:gd name="connsiteX163" fmla="*/ 175177 w 587734"/>
                <a:gd name="connsiteY163" fmla="*/ 457545 h 602945"/>
                <a:gd name="connsiteX164" fmla="*/ 179401 w 587734"/>
                <a:gd name="connsiteY164" fmla="*/ 432707 h 602945"/>
                <a:gd name="connsiteX165" fmla="*/ 188787 w 587734"/>
                <a:gd name="connsiteY165" fmla="*/ 408807 h 602945"/>
                <a:gd name="connsiteX166" fmla="*/ 196765 w 587734"/>
                <a:gd name="connsiteY166" fmla="*/ 412087 h 602945"/>
                <a:gd name="connsiteX167" fmla="*/ 189960 w 587734"/>
                <a:gd name="connsiteY167" fmla="*/ 435519 h 602945"/>
                <a:gd name="connsiteX168" fmla="*/ 184094 w 587734"/>
                <a:gd name="connsiteY168" fmla="*/ 462700 h 602945"/>
                <a:gd name="connsiteX169" fmla="*/ 199112 w 587734"/>
                <a:gd name="connsiteY169" fmla="*/ 469495 h 602945"/>
                <a:gd name="connsiteX170" fmla="*/ 208733 w 587734"/>
                <a:gd name="connsiteY170" fmla="*/ 419820 h 602945"/>
                <a:gd name="connsiteX171" fmla="*/ 215772 w 587734"/>
                <a:gd name="connsiteY171" fmla="*/ 421694 h 602945"/>
                <a:gd name="connsiteX172" fmla="*/ 211783 w 587734"/>
                <a:gd name="connsiteY172" fmla="*/ 446298 h 602945"/>
                <a:gd name="connsiteX173" fmla="*/ 208498 w 587734"/>
                <a:gd name="connsiteY173" fmla="*/ 472776 h 602945"/>
                <a:gd name="connsiteX174" fmla="*/ 212722 w 587734"/>
                <a:gd name="connsiteY174" fmla="*/ 473947 h 602945"/>
                <a:gd name="connsiteX175" fmla="*/ 228444 w 587734"/>
                <a:gd name="connsiteY175" fmla="*/ 423569 h 602945"/>
                <a:gd name="connsiteX176" fmla="*/ 231494 w 587734"/>
                <a:gd name="connsiteY176" fmla="*/ 421694 h 602945"/>
                <a:gd name="connsiteX177" fmla="*/ 182686 w 587734"/>
                <a:gd name="connsiteY177" fmla="*/ 395451 h 602945"/>
                <a:gd name="connsiteX178" fmla="*/ 90467 w 587734"/>
                <a:gd name="connsiteY178" fmla="*/ 381157 h 602945"/>
                <a:gd name="connsiteX179" fmla="*/ 151008 w 587734"/>
                <a:gd name="connsiteY179" fmla="*/ 382563 h 602945"/>
                <a:gd name="connsiteX180" fmla="*/ 119564 w 587734"/>
                <a:gd name="connsiteY180" fmla="*/ 382095 h 602945"/>
                <a:gd name="connsiteX181" fmla="*/ 90467 w 587734"/>
                <a:gd name="connsiteY181" fmla="*/ 381157 h 602945"/>
                <a:gd name="connsiteX182" fmla="*/ 410066 w 587734"/>
                <a:gd name="connsiteY182" fmla="*/ 363115 h 602945"/>
                <a:gd name="connsiteX183" fmla="*/ 408189 w 587734"/>
                <a:gd name="connsiteY183" fmla="*/ 366161 h 602945"/>
                <a:gd name="connsiteX184" fmla="*/ 469669 w 587734"/>
                <a:gd name="connsiteY184" fmla="*/ 366630 h 602945"/>
                <a:gd name="connsiteX185" fmla="*/ 469434 w 587734"/>
                <a:gd name="connsiteY185" fmla="*/ 366864 h 602945"/>
                <a:gd name="connsiteX186" fmla="*/ 426023 w 587734"/>
                <a:gd name="connsiteY186" fmla="*/ 365927 h 602945"/>
                <a:gd name="connsiteX187" fmla="*/ 410066 w 587734"/>
                <a:gd name="connsiteY187" fmla="*/ 363115 h 602945"/>
                <a:gd name="connsiteX188" fmla="*/ 46352 w 587734"/>
                <a:gd name="connsiteY188" fmla="*/ 345775 h 602945"/>
                <a:gd name="connsiteX189" fmla="*/ 72868 w 587734"/>
                <a:gd name="connsiteY189" fmla="*/ 356320 h 602945"/>
                <a:gd name="connsiteX190" fmla="*/ 87651 w 587734"/>
                <a:gd name="connsiteY190" fmla="*/ 364755 h 602945"/>
                <a:gd name="connsiteX191" fmla="*/ 88589 w 587734"/>
                <a:gd name="connsiteY191" fmla="*/ 372956 h 602945"/>
                <a:gd name="connsiteX192" fmla="*/ 123553 w 587734"/>
                <a:gd name="connsiteY192" fmla="*/ 371785 h 602945"/>
                <a:gd name="connsiteX193" fmla="*/ 152416 w 587734"/>
                <a:gd name="connsiteY193" fmla="*/ 371785 h 602945"/>
                <a:gd name="connsiteX194" fmla="*/ 155935 w 587734"/>
                <a:gd name="connsiteY194" fmla="*/ 375534 h 602945"/>
                <a:gd name="connsiteX195" fmla="*/ 158047 w 587734"/>
                <a:gd name="connsiteY195" fmla="*/ 372019 h 602945"/>
                <a:gd name="connsiteX196" fmla="*/ 147253 w 587734"/>
                <a:gd name="connsiteY196" fmla="*/ 357023 h 602945"/>
                <a:gd name="connsiteX197" fmla="*/ 109474 w 587734"/>
                <a:gd name="connsiteY197" fmla="*/ 356085 h 602945"/>
                <a:gd name="connsiteX198" fmla="*/ 73806 w 587734"/>
                <a:gd name="connsiteY198" fmla="*/ 351165 h 602945"/>
                <a:gd name="connsiteX199" fmla="*/ 71694 w 587734"/>
                <a:gd name="connsiteY199" fmla="*/ 348822 h 602945"/>
                <a:gd name="connsiteX200" fmla="*/ 65593 w 587734"/>
                <a:gd name="connsiteY200" fmla="*/ 347884 h 602945"/>
                <a:gd name="connsiteX201" fmla="*/ 46352 w 587734"/>
                <a:gd name="connsiteY201" fmla="*/ 345775 h 602945"/>
                <a:gd name="connsiteX202" fmla="*/ 529036 w 587734"/>
                <a:gd name="connsiteY202" fmla="*/ 345307 h 602945"/>
                <a:gd name="connsiteX203" fmla="*/ 526220 w 587734"/>
                <a:gd name="connsiteY203" fmla="*/ 346713 h 602945"/>
                <a:gd name="connsiteX204" fmla="*/ 483044 w 587734"/>
                <a:gd name="connsiteY204" fmla="*/ 347181 h 602945"/>
                <a:gd name="connsiteX205" fmla="*/ 487033 w 587734"/>
                <a:gd name="connsiteY205" fmla="*/ 349759 h 602945"/>
                <a:gd name="connsiteX206" fmla="*/ 523874 w 587734"/>
                <a:gd name="connsiteY206" fmla="*/ 356554 h 602945"/>
                <a:gd name="connsiteX207" fmla="*/ 529036 w 587734"/>
                <a:gd name="connsiteY207" fmla="*/ 345307 h 602945"/>
                <a:gd name="connsiteX208" fmla="*/ 422972 w 587734"/>
                <a:gd name="connsiteY208" fmla="*/ 337809 h 602945"/>
                <a:gd name="connsiteX209" fmla="*/ 415463 w 587734"/>
                <a:gd name="connsiteY209" fmla="*/ 353977 h 602945"/>
                <a:gd name="connsiteX210" fmla="*/ 432593 w 587734"/>
                <a:gd name="connsiteY210" fmla="*/ 354445 h 602945"/>
                <a:gd name="connsiteX211" fmla="*/ 469434 w 587734"/>
                <a:gd name="connsiteY211" fmla="*/ 354680 h 602945"/>
                <a:gd name="connsiteX212" fmla="*/ 470138 w 587734"/>
                <a:gd name="connsiteY212" fmla="*/ 355148 h 602945"/>
                <a:gd name="connsiteX213" fmla="*/ 479055 w 587734"/>
                <a:gd name="connsiteY213" fmla="*/ 346947 h 602945"/>
                <a:gd name="connsiteX214" fmla="*/ 458640 w 587734"/>
                <a:gd name="connsiteY214" fmla="*/ 345073 h 602945"/>
                <a:gd name="connsiteX215" fmla="*/ 422972 w 587734"/>
                <a:gd name="connsiteY215" fmla="*/ 337809 h 602945"/>
                <a:gd name="connsiteX216" fmla="*/ 202324 w 587734"/>
                <a:gd name="connsiteY216" fmla="*/ 327607 h 602945"/>
                <a:gd name="connsiteX217" fmla="*/ 208278 w 587734"/>
                <a:gd name="connsiteY217" fmla="*/ 329834 h 602945"/>
                <a:gd name="connsiteX218" fmla="*/ 338251 w 587734"/>
                <a:gd name="connsiteY218" fmla="*/ 341090 h 602945"/>
                <a:gd name="connsiteX219" fmla="*/ 353501 w 587734"/>
                <a:gd name="connsiteY219" fmla="*/ 356099 h 602945"/>
                <a:gd name="connsiteX220" fmla="*/ 198659 w 587734"/>
                <a:gd name="connsiteY220" fmla="*/ 332414 h 602945"/>
                <a:gd name="connsiteX221" fmla="*/ 202324 w 587734"/>
                <a:gd name="connsiteY221" fmla="*/ 327607 h 602945"/>
                <a:gd name="connsiteX222" fmla="*/ 51749 w 587734"/>
                <a:gd name="connsiteY222" fmla="*/ 324921 h 602945"/>
                <a:gd name="connsiteX223" fmla="*/ 47760 w 587734"/>
                <a:gd name="connsiteY223" fmla="*/ 336403 h 602945"/>
                <a:gd name="connsiteX224" fmla="*/ 69113 w 587734"/>
                <a:gd name="connsiteY224" fmla="*/ 337809 h 602945"/>
                <a:gd name="connsiteX225" fmla="*/ 92344 w 587734"/>
                <a:gd name="connsiteY225" fmla="*/ 340855 h 602945"/>
                <a:gd name="connsiteX226" fmla="*/ 94456 w 587734"/>
                <a:gd name="connsiteY226" fmla="*/ 344838 h 602945"/>
                <a:gd name="connsiteX227" fmla="*/ 109474 w 587734"/>
                <a:gd name="connsiteY227" fmla="*/ 344135 h 602945"/>
                <a:gd name="connsiteX228" fmla="*/ 135755 w 587734"/>
                <a:gd name="connsiteY228" fmla="*/ 343432 h 602945"/>
                <a:gd name="connsiteX229" fmla="*/ 139510 w 587734"/>
                <a:gd name="connsiteY229" fmla="*/ 343198 h 602945"/>
                <a:gd name="connsiteX230" fmla="*/ 134816 w 587734"/>
                <a:gd name="connsiteY230" fmla="*/ 331013 h 602945"/>
                <a:gd name="connsiteX231" fmla="*/ 89528 w 587734"/>
                <a:gd name="connsiteY231" fmla="*/ 327967 h 602945"/>
                <a:gd name="connsiteX232" fmla="*/ 51749 w 587734"/>
                <a:gd name="connsiteY232" fmla="*/ 324921 h 602945"/>
                <a:gd name="connsiteX233" fmla="*/ 429543 w 587734"/>
                <a:gd name="connsiteY233" fmla="*/ 319532 h 602945"/>
                <a:gd name="connsiteX234" fmla="*/ 425788 w 587734"/>
                <a:gd name="connsiteY234" fmla="*/ 331013 h 602945"/>
                <a:gd name="connsiteX235" fmla="*/ 526220 w 587734"/>
                <a:gd name="connsiteY235" fmla="*/ 334294 h 602945"/>
                <a:gd name="connsiteX236" fmla="*/ 528567 w 587734"/>
                <a:gd name="connsiteY236" fmla="*/ 335231 h 602945"/>
                <a:gd name="connsiteX237" fmla="*/ 522701 w 587734"/>
                <a:gd name="connsiteY237" fmla="*/ 323047 h 602945"/>
                <a:gd name="connsiteX238" fmla="*/ 520589 w 587734"/>
                <a:gd name="connsiteY238" fmla="*/ 323515 h 602945"/>
                <a:gd name="connsiteX239" fmla="*/ 454651 w 587734"/>
                <a:gd name="connsiteY239" fmla="*/ 321172 h 602945"/>
                <a:gd name="connsiteX240" fmla="*/ 429543 w 587734"/>
                <a:gd name="connsiteY240" fmla="*/ 319532 h 602945"/>
                <a:gd name="connsiteX241" fmla="*/ 62308 w 587734"/>
                <a:gd name="connsiteY241" fmla="*/ 301489 h 602945"/>
                <a:gd name="connsiteX242" fmla="*/ 60196 w 587734"/>
                <a:gd name="connsiteY242" fmla="*/ 310862 h 602945"/>
                <a:gd name="connsiteX243" fmla="*/ 56911 w 587734"/>
                <a:gd name="connsiteY243" fmla="*/ 315080 h 602945"/>
                <a:gd name="connsiteX244" fmla="*/ 89528 w 587734"/>
                <a:gd name="connsiteY244" fmla="*/ 316486 h 602945"/>
                <a:gd name="connsiteX245" fmla="*/ 130593 w 587734"/>
                <a:gd name="connsiteY245" fmla="*/ 316720 h 602945"/>
                <a:gd name="connsiteX246" fmla="*/ 129185 w 587734"/>
                <a:gd name="connsiteY246" fmla="*/ 309222 h 602945"/>
                <a:gd name="connsiteX247" fmla="*/ 70521 w 587734"/>
                <a:gd name="connsiteY247" fmla="*/ 302192 h 602945"/>
                <a:gd name="connsiteX248" fmla="*/ 62308 w 587734"/>
                <a:gd name="connsiteY248" fmla="*/ 301489 h 602945"/>
                <a:gd name="connsiteX249" fmla="*/ 434705 w 587734"/>
                <a:gd name="connsiteY249" fmla="*/ 296100 h 602945"/>
                <a:gd name="connsiteX250" fmla="*/ 432593 w 587734"/>
                <a:gd name="connsiteY250" fmla="*/ 307816 h 602945"/>
                <a:gd name="connsiteX251" fmla="*/ 465210 w 587734"/>
                <a:gd name="connsiteY251" fmla="*/ 309456 h 602945"/>
                <a:gd name="connsiteX252" fmla="*/ 516834 w 587734"/>
                <a:gd name="connsiteY252" fmla="*/ 308753 h 602945"/>
                <a:gd name="connsiteX253" fmla="*/ 523170 w 587734"/>
                <a:gd name="connsiteY253" fmla="*/ 307816 h 602945"/>
                <a:gd name="connsiteX254" fmla="*/ 524343 w 587734"/>
                <a:gd name="connsiteY254" fmla="*/ 308753 h 602945"/>
                <a:gd name="connsiteX255" fmla="*/ 532791 w 587734"/>
                <a:gd name="connsiteY255" fmla="*/ 302895 h 602945"/>
                <a:gd name="connsiteX256" fmla="*/ 556256 w 587734"/>
                <a:gd name="connsiteY256" fmla="*/ 298912 h 602945"/>
                <a:gd name="connsiteX257" fmla="*/ 434705 w 587734"/>
                <a:gd name="connsiteY257" fmla="*/ 296100 h 602945"/>
                <a:gd name="connsiteX258" fmla="*/ 23825 w 587734"/>
                <a:gd name="connsiteY258" fmla="*/ 272434 h 602945"/>
                <a:gd name="connsiteX259" fmla="*/ 19836 w 587734"/>
                <a:gd name="connsiteY259" fmla="*/ 281807 h 602945"/>
                <a:gd name="connsiteX260" fmla="*/ 19132 w 587734"/>
                <a:gd name="connsiteY260" fmla="*/ 289305 h 602945"/>
                <a:gd name="connsiteX261" fmla="*/ 80142 w 587734"/>
                <a:gd name="connsiteY261" fmla="*/ 293288 h 602945"/>
                <a:gd name="connsiteX262" fmla="*/ 128011 w 587734"/>
                <a:gd name="connsiteY262" fmla="*/ 295866 h 602945"/>
                <a:gd name="connsiteX263" fmla="*/ 128246 w 587734"/>
                <a:gd name="connsiteY263" fmla="*/ 281573 h 602945"/>
                <a:gd name="connsiteX264" fmla="*/ 23825 w 587734"/>
                <a:gd name="connsiteY264" fmla="*/ 272434 h 602945"/>
                <a:gd name="connsiteX265" fmla="*/ 437052 w 587734"/>
                <a:gd name="connsiteY265" fmla="*/ 268451 h 602945"/>
                <a:gd name="connsiteX266" fmla="*/ 435878 w 587734"/>
                <a:gd name="connsiteY266" fmla="*/ 287430 h 602945"/>
                <a:gd name="connsiteX267" fmla="*/ 565173 w 587734"/>
                <a:gd name="connsiteY267" fmla="*/ 284853 h 602945"/>
                <a:gd name="connsiteX268" fmla="*/ 568693 w 587734"/>
                <a:gd name="connsiteY268" fmla="*/ 286025 h 602945"/>
                <a:gd name="connsiteX269" fmla="*/ 570101 w 587734"/>
                <a:gd name="connsiteY269" fmla="*/ 274777 h 602945"/>
                <a:gd name="connsiteX270" fmla="*/ 569397 w 587734"/>
                <a:gd name="connsiteY270" fmla="*/ 270325 h 602945"/>
                <a:gd name="connsiteX271" fmla="*/ 567754 w 587734"/>
                <a:gd name="connsiteY271" fmla="*/ 271965 h 602945"/>
                <a:gd name="connsiteX272" fmla="*/ 538188 w 587734"/>
                <a:gd name="connsiteY272" fmla="*/ 274543 h 602945"/>
                <a:gd name="connsiteX273" fmla="*/ 491022 w 587734"/>
                <a:gd name="connsiteY273" fmla="*/ 273606 h 602945"/>
                <a:gd name="connsiteX274" fmla="*/ 449958 w 587734"/>
                <a:gd name="connsiteY274" fmla="*/ 272434 h 602945"/>
                <a:gd name="connsiteX275" fmla="*/ 437052 w 587734"/>
                <a:gd name="connsiteY275" fmla="*/ 268451 h 602945"/>
                <a:gd name="connsiteX276" fmla="*/ 434470 w 587734"/>
                <a:gd name="connsiteY276" fmla="*/ 239864 h 602945"/>
                <a:gd name="connsiteX277" fmla="*/ 437052 w 587734"/>
                <a:gd name="connsiteY277" fmla="*/ 266576 h 602945"/>
                <a:gd name="connsiteX278" fmla="*/ 449958 w 587734"/>
                <a:gd name="connsiteY278" fmla="*/ 262593 h 602945"/>
                <a:gd name="connsiteX279" fmla="*/ 491022 w 587734"/>
                <a:gd name="connsiteY279" fmla="*/ 261421 h 602945"/>
                <a:gd name="connsiteX280" fmla="*/ 538188 w 587734"/>
                <a:gd name="connsiteY280" fmla="*/ 260484 h 602945"/>
                <a:gd name="connsiteX281" fmla="*/ 567050 w 587734"/>
                <a:gd name="connsiteY281" fmla="*/ 262827 h 602945"/>
                <a:gd name="connsiteX282" fmla="*/ 535372 w 587734"/>
                <a:gd name="connsiteY282" fmla="*/ 252751 h 602945"/>
                <a:gd name="connsiteX283" fmla="*/ 524343 w 587734"/>
                <a:gd name="connsiteY283" fmla="*/ 248299 h 602945"/>
                <a:gd name="connsiteX284" fmla="*/ 434470 w 587734"/>
                <a:gd name="connsiteY284" fmla="*/ 239864 h 602945"/>
                <a:gd name="connsiteX285" fmla="*/ 59023 w 587734"/>
                <a:gd name="connsiteY285" fmla="*/ 237521 h 602945"/>
                <a:gd name="connsiteX286" fmla="*/ 63012 w 587734"/>
                <a:gd name="connsiteY286" fmla="*/ 241739 h 602945"/>
                <a:gd name="connsiteX287" fmla="*/ 60900 w 587734"/>
                <a:gd name="connsiteY287" fmla="*/ 254626 h 602945"/>
                <a:gd name="connsiteX288" fmla="*/ 57615 w 587734"/>
                <a:gd name="connsiteY288" fmla="*/ 256032 h 602945"/>
                <a:gd name="connsiteX289" fmla="*/ 32742 w 587734"/>
                <a:gd name="connsiteY289" fmla="*/ 263530 h 602945"/>
                <a:gd name="connsiteX290" fmla="*/ 129889 w 587734"/>
                <a:gd name="connsiteY290" fmla="*/ 269622 h 602945"/>
                <a:gd name="connsiteX291" fmla="*/ 130358 w 587734"/>
                <a:gd name="connsiteY291" fmla="*/ 267045 h 602945"/>
                <a:gd name="connsiteX292" fmla="*/ 136928 w 587734"/>
                <a:gd name="connsiteY292" fmla="*/ 244550 h 602945"/>
                <a:gd name="connsiteX293" fmla="*/ 92109 w 587734"/>
                <a:gd name="connsiteY293" fmla="*/ 241739 h 602945"/>
                <a:gd name="connsiteX294" fmla="*/ 59023 w 587734"/>
                <a:gd name="connsiteY294" fmla="*/ 237521 h 602945"/>
                <a:gd name="connsiteX295" fmla="*/ 237797 w 587734"/>
                <a:gd name="connsiteY295" fmla="*/ 234030 h 602945"/>
                <a:gd name="connsiteX296" fmla="*/ 242723 w 587734"/>
                <a:gd name="connsiteY296" fmla="*/ 252306 h 602945"/>
                <a:gd name="connsiteX297" fmla="*/ 221846 w 587734"/>
                <a:gd name="connsiteY297" fmla="*/ 259101 h 602945"/>
                <a:gd name="connsiteX298" fmla="*/ 225130 w 587734"/>
                <a:gd name="connsiteY298" fmla="*/ 267536 h 602945"/>
                <a:gd name="connsiteX299" fmla="*/ 218327 w 587734"/>
                <a:gd name="connsiteY299" fmla="*/ 276440 h 602945"/>
                <a:gd name="connsiteX300" fmla="*/ 199796 w 587734"/>
                <a:gd name="connsiteY300" fmla="*/ 266833 h 602945"/>
                <a:gd name="connsiteX301" fmla="*/ 189474 w 587734"/>
                <a:gd name="connsiteY301" fmla="*/ 270582 h 602945"/>
                <a:gd name="connsiteX302" fmla="*/ 183845 w 587734"/>
                <a:gd name="connsiteY302" fmla="*/ 257227 h 602945"/>
                <a:gd name="connsiteX303" fmla="*/ 195808 w 587734"/>
                <a:gd name="connsiteY303" fmla="*/ 250432 h 602945"/>
                <a:gd name="connsiteX304" fmla="*/ 198388 w 587734"/>
                <a:gd name="connsiteY304" fmla="*/ 239888 h 602945"/>
                <a:gd name="connsiteX305" fmla="*/ 212463 w 587734"/>
                <a:gd name="connsiteY305" fmla="*/ 242700 h 602945"/>
                <a:gd name="connsiteX306" fmla="*/ 237797 w 587734"/>
                <a:gd name="connsiteY306" fmla="*/ 234030 h 602945"/>
                <a:gd name="connsiteX307" fmla="*/ 373740 w 587734"/>
                <a:gd name="connsiteY307" fmla="*/ 222077 h 602945"/>
                <a:gd name="connsiteX308" fmla="*/ 380485 w 587734"/>
                <a:gd name="connsiteY308" fmla="*/ 224877 h 602945"/>
                <a:gd name="connsiteX309" fmla="*/ 368052 w 587734"/>
                <a:gd name="connsiteY309" fmla="*/ 247830 h 602945"/>
                <a:gd name="connsiteX310" fmla="*/ 366879 w 587734"/>
                <a:gd name="connsiteY310" fmla="*/ 248533 h 602945"/>
                <a:gd name="connsiteX311" fmla="*/ 375558 w 587734"/>
                <a:gd name="connsiteY311" fmla="*/ 254154 h 602945"/>
                <a:gd name="connsiteX312" fmla="*/ 362656 w 587734"/>
                <a:gd name="connsiteY312" fmla="*/ 271018 h 602945"/>
                <a:gd name="connsiteX313" fmla="*/ 352335 w 587734"/>
                <a:gd name="connsiteY313" fmla="*/ 260244 h 602945"/>
                <a:gd name="connsiteX314" fmla="*/ 340840 w 587734"/>
                <a:gd name="connsiteY314" fmla="*/ 268675 h 602945"/>
                <a:gd name="connsiteX315" fmla="*/ 332630 w 587734"/>
                <a:gd name="connsiteY315" fmla="*/ 260478 h 602945"/>
                <a:gd name="connsiteX316" fmla="*/ 342013 w 587734"/>
                <a:gd name="connsiteY316" fmla="*/ 249235 h 602945"/>
                <a:gd name="connsiteX317" fmla="*/ 334976 w 587734"/>
                <a:gd name="connsiteY317" fmla="*/ 239398 h 602945"/>
                <a:gd name="connsiteX318" fmla="*/ 332395 w 587734"/>
                <a:gd name="connsiteY318" fmla="*/ 235183 h 602945"/>
                <a:gd name="connsiteX319" fmla="*/ 340136 w 587734"/>
                <a:gd name="connsiteY319" fmla="*/ 229796 h 602945"/>
                <a:gd name="connsiteX320" fmla="*/ 354211 w 587734"/>
                <a:gd name="connsiteY320" fmla="*/ 237290 h 602945"/>
                <a:gd name="connsiteX321" fmla="*/ 356323 w 587734"/>
                <a:gd name="connsiteY321" fmla="*/ 235417 h 602945"/>
                <a:gd name="connsiteX322" fmla="*/ 373740 w 587734"/>
                <a:gd name="connsiteY322" fmla="*/ 222077 h 602945"/>
                <a:gd name="connsiteX323" fmla="*/ 428604 w 587734"/>
                <a:gd name="connsiteY323" fmla="*/ 217370 h 602945"/>
                <a:gd name="connsiteX324" fmla="*/ 432359 w 587734"/>
                <a:gd name="connsiteY324" fmla="*/ 230491 h 602945"/>
                <a:gd name="connsiteX325" fmla="*/ 524812 w 587734"/>
                <a:gd name="connsiteY325" fmla="*/ 235178 h 602945"/>
                <a:gd name="connsiteX326" fmla="*/ 527628 w 587734"/>
                <a:gd name="connsiteY326" fmla="*/ 221587 h 602945"/>
                <a:gd name="connsiteX327" fmla="*/ 428604 w 587734"/>
                <a:gd name="connsiteY327" fmla="*/ 217370 h 602945"/>
                <a:gd name="connsiteX328" fmla="*/ 61604 w 587734"/>
                <a:gd name="connsiteY328" fmla="*/ 211980 h 602945"/>
                <a:gd name="connsiteX329" fmla="*/ 53391 w 587734"/>
                <a:gd name="connsiteY329" fmla="*/ 220181 h 602945"/>
                <a:gd name="connsiteX330" fmla="*/ 52218 w 587734"/>
                <a:gd name="connsiteY330" fmla="*/ 228148 h 602945"/>
                <a:gd name="connsiteX331" fmla="*/ 99618 w 587734"/>
                <a:gd name="connsiteY331" fmla="*/ 231897 h 602945"/>
                <a:gd name="connsiteX332" fmla="*/ 141152 w 587734"/>
                <a:gd name="connsiteY332" fmla="*/ 234006 h 602945"/>
                <a:gd name="connsiteX333" fmla="*/ 146549 w 587734"/>
                <a:gd name="connsiteY333" fmla="*/ 223930 h 602945"/>
                <a:gd name="connsiteX334" fmla="*/ 108535 w 587734"/>
                <a:gd name="connsiteY334" fmla="*/ 217370 h 602945"/>
                <a:gd name="connsiteX335" fmla="*/ 61604 w 587734"/>
                <a:gd name="connsiteY335" fmla="*/ 211980 h 602945"/>
                <a:gd name="connsiteX336" fmla="*/ 416402 w 587734"/>
                <a:gd name="connsiteY336" fmla="*/ 191829 h 602945"/>
                <a:gd name="connsiteX337" fmla="*/ 426727 w 587734"/>
                <a:gd name="connsiteY337" fmla="*/ 212449 h 602945"/>
                <a:gd name="connsiteX338" fmla="*/ 526690 w 587734"/>
                <a:gd name="connsiteY338" fmla="*/ 207997 h 602945"/>
                <a:gd name="connsiteX339" fmla="*/ 520823 w 587734"/>
                <a:gd name="connsiteY339" fmla="*/ 198858 h 602945"/>
                <a:gd name="connsiteX340" fmla="*/ 484687 w 587734"/>
                <a:gd name="connsiteY340" fmla="*/ 206825 h 602945"/>
                <a:gd name="connsiteX341" fmla="*/ 470373 w 587734"/>
                <a:gd name="connsiteY341" fmla="*/ 198624 h 602945"/>
                <a:gd name="connsiteX342" fmla="*/ 470842 w 587734"/>
                <a:gd name="connsiteY342" fmla="*/ 193469 h 602945"/>
                <a:gd name="connsiteX343" fmla="*/ 446907 w 587734"/>
                <a:gd name="connsiteY343" fmla="*/ 192532 h 602945"/>
                <a:gd name="connsiteX344" fmla="*/ 416402 w 587734"/>
                <a:gd name="connsiteY344" fmla="*/ 191829 h 602945"/>
                <a:gd name="connsiteX345" fmla="*/ 421095 w 587734"/>
                <a:gd name="connsiteY345" fmla="*/ 170272 h 602945"/>
                <a:gd name="connsiteX346" fmla="*/ 414290 w 587734"/>
                <a:gd name="connsiteY346" fmla="*/ 181050 h 602945"/>
                <a:gd name="connsiteX347" fmla="*/ 452070 w 587734"/>
                <a:gd name="connsiteY347" fmla="*/ 180347 h 602945"/>
                <a:gd name="connsiteX348" fmla="*/ 470842 w 587734"/>
                <a:gd name="connsiteY348" fmla="*/ 179644 h 602945"/>
                <a:gd name="connsiteX349" fmla="*/ 470373 w 587734"/>
                <a:gd name="connsiteY349" fmla="*/ 175427 h 602945"/>
                <a:gd name="connsiteX350" fmla="*/ 444795 w 587734"/>
                <a:gd name="connsiteY350" fmla="*/ 172146 h 602945"/>
                <a:gd name="connsiteX351" fmla="*/ 421095 w 587734"/>
                <a:gd name="connsiteY351" fmla="*/ 170272 h 602945"/>
                <a:gd name="connsiteX352" fmla="*/ 328172 w 587734"/>
                <a:gd name="connsiteY352" fmla="*/ 164179 h 602945"/>
                <a:gd name="connsiteX353" fmla="*/ 325591 w 587734"/>
                <a:gd name="connsiteY353" fmla="*/ 164648 h 602945"/>
                <a:gd name="connsiteX354" fmla="*/ 156639 w 587734"/>
                <a:gd name="connsiteY354" fmla="*/ 265405 h 602945"/>
                <a:gd name="connsiteX355" fmla="*/ 154058 w 587734"/>
                <a:gd name="connsiteY355" fmla="*/ 294929 h 602945"/>
                <a:gd name="connsiteX356" fmla="*/ 166729 w 587734"/>
                <a:gd name="connsiteY356" fmla="*/ 286727 h 602945"/>
                <a:gd name="connsiteX357" fmla="*/ 239238 w 587734"/>
                <a:gd name="connsiteY357" fmla="*/ 289071 h 602945"/>
                <a:gd name="connsiteX358" fmla="*/ 243696 w 587734"/>
                <a:gd name="connsiteY358" fmla="*/ 278526 h 602945"/>
                <a:gd name="connsiteX359" fmla="*/ 243931 w 587734"/>
                <a:gd name="connsiteY359" fmla="*/ 278292 h 602945"/>
                <a:gd name="connsiteX360" fmla="*/ 269039 w 587734"/>
                <a:gd name="connsiteY360" fmla="*/ 253454 h 602945"/>
                <a:gd name="connsiteX361" fmla="*/ 320897 w 587734"/>
                <a:gd name="connsiteY361" fmla="*/ 293757 h 602945"/>
                <a:gd name="connsiteX362" fmla="*/ 364543 w 587734"/>
                <a:gd name="connsiteY362" fmla="*/ 290008 h 602945"/>
                <a:gd name="connsiteX363" fmla="*/ 402792 w 587734"/>
                <a:gd name="connsiteY363" fmla="*/ 326561 h 602945"/>
                <a:gd name="connsiteX364" fmla="*/ 386366 w 587734"/>
                <a:gd name="connsiteY364" fmla="*/ 324218 h 602945"/>
                <a:gd name="connsiteX365" fmla="*/ 354218 w 587734"/>
                <a:gd name="connsiteY365" fmla="*/ 307816 h 602945"/>
                <a:gd name="connsiteX366" fmla="*/ 316204 w 587734"/>
                <a:gd name="connsiteY366" fmla="*/ 314143 h 602945"/>
                <a:gd name="connsiteX367" fmla="*/ 241350 w 587734"/>
                <a:gd name="connsiteY367" fmla="*/ 315314 h 602945"/>
                <a:gd name="connsiteX368" fmla="*/ 241115 w 587734"/>
                <a:gd name="connsiteY368" fmla="*/ 314377 h 602945"/>
                <a:gd name="connsiteX369" fmla="*/ 183390 w 587734"/>
                <a:gd name="connsiteY369" fmla="*/ 300552 h 602945"/>
                <a:gd name="connsiteX370" fmla="*/ 157343 w 587734"/>
                <a:gd name="connsiteY370" fmla="*/ 313908 h 602945"/>
                <a:gd name="connsiteX371" fmla="*/ 157109 w 587734"/>
                <a:gd name="connsiteY371" fmla="*/ 314377 h 602945"/>
                <a:gd name="connsiteX372" fmla="*/ 286873 w 587734"/>
                <a:gd name="connsiteY372" fmla="*/ 407870 h 602945"/>
                <a:gd name="connsiteX373" fmla="*/ 415463 w 587734"/>
                <a:gd name="connsiteY373" fmla="*/ 287665 h 602945"/>
                <a:gd name="connsiteX374" fmla="*/ 328172 w 587734"/>
                <a:gd name="connsiteY374" fmla="*/ 164179 h 602945"/>
                <a:gd name="connsiteX375" fmla="*/ 99618 w 587734"/>
                <a:gd name="connsiteY375" fmla="*/ 158790 h 602945"/>
                <a:gd name="connsiteX376" fmla="*/ 93987 w 587734"/>
                <a:gd name="connsiteY376" fmla="*/ 181050 h 602945"/>
                <a:gd name="connsiteX377" fmla="*/ 123318 w 587734"/>
                <a:gd name="connsiteY377" fmla="*/ 184096 h 602945"/>
                <a:gd name="connsiteX378" fmla="*/ 157343 w 587734"/>
                <a:gd name="connsiteY378" fmla="*/ 190423 h 602945"/>
                <a:gd name="connsiteX379" fmla="*/ 156405 w 587734"/>
                <a:gd name="connsiteY379" fmla="*/ 199093 h 602945"/>
                <a:gd name="connsiteX380" fmla="*/ 116748 w 587734"/>
                <a:gd name="connsiteY380" fmla="*/ 193938 h 602945"/>
                <a:gd name="connsiteX381" fmla="*/ 95864 w 587734"/>
                <a:gd name="connsiteY381" fmla="*/ 190657 h 602945"/>
                <a:gd name="connsiteX382" fmla="*/ 96098 w 587734"/>
                <a:gd name="connsiteY382" fmla="*/ 191829 h 602945"/>
                <a:gd name="connsiteX383" fmla="*/ 90701 w 587734"/>
                <a:gd name="connsiteY383" fmla="*/ 203545 h 602945"/>
                <a:gd name="connsiteX384" fmla="*/ 104077 w 587734"/>
                <a:gd name="connsiteY384" fmla="*/ 205185 h 602945"/>
                <a:gd name="connsiteX385" fmla="*/ 153119 w 587734"/>
                <a:gd name="connsiteY385" fmla="*/ 212917 h 602945"/>
                <a:gd name="connsiteX386" fmla="*/ 162740 w 587734"/>
                <a:gd name="connsiteY386" fmla="*/ 199561 h 602945"/>
                <a:gd name="connsiteX387" fmla="*/ 162271 w 587734"/>
                <a:gd name="connsiteY387" fmla="*/ 198624 h 602945"/>
                <a:gd name="connsiteX388" fmla="*/ 149834 w 587734"/>
                <a:gd name="connsiteY388" fmla="*/ 163242 h 602945"/>
                <a:gd name="connsiteX389" fmla="*/ 129419 w 587734"/>
                <a:gd name="connsiteY389" fmla="*/ 161368 h 602945"/>
                <a:gd name="connsiteX390" fmla="*/ 99618 w 587734"/>
                <a:gd name="connsiteY390" fmla="*/ 158790 h 602945"/>
                <a:gd name="connsiteX391" fmla="*/ 447142 w 587734"/>
                <a:gd name="connsiteY391" fmla="*/ 154104 h 602945"/>
                <a:gd name="connsiteX392" fmla="*/ 430481 w 587734"/>
                <a:gd name="connsiteY392" fmla="*/ 160899 h 602945"/>
                <a:gd name="connsiteX393" fmla="*/ 448080 w 587734"/>
                <a:gd name="connsiteY393" fmla="*/ 160899 h 602945"/>
                <a:gd name="connsiteX394" fmla="*/ 465210 w 587734"/>
                <a:gd name="connsiteY394" fmla="*/ 161133 h 602945"/>
                <a:gd name="connsiteX395" fmla="*/ 447142 w 587734"/>
                <a:gd name="connsiteY395" fmla="*/ 154104 h 602945"/>
                <a:gd name="connsiteX396" fmla="*/ 328172 w 587734"/>
                <a:gd name="connsiteY396" fmla="*/ 29681 h 602945"/>
                <a:gd name="connsiteX397" fmla="*/ 296963 w 587734"/>
                <a:gd name="connsiteY397" fmla="*/ 54519 h 602945"/>
                <a:gd name="connsiteX398" fmla="*/ 324652 w 587734"/>
                <a:gd name="connsiteY398" fmla="*/ 61548 h 602945"/>
                <a:gd name="connsiteX399" fmla="*/ 331222 w 587734"/>
                <a:gd name="connsiteY399" fmla="*/ 66938 h 602945"/>
                <a:gd name="connsiteX400" fmla="*/ 335211 w 587734"/>
                <a:gd name="connsiteY400" fmla="*/ 83574 h 602945"/>
                <a:gd name="connsiteX401" fmla="*/ 323009 w 587734"/>
                <a:gd name="connsiteY401" fmla="*/ 94821 h 602945"/>
                <a:gd name="connsiteX402" fmla="*/ 277956 w 587734"/>
                <a:gd name="connsiteY402" fmla="*/ 88026 h 602945"/>
                <a:gd name="connsiteX403" fmla="*/ 270447 w 587734"/>
                <a:gd name="connsiteY403" fmla="*/ 81465 h 602945"/>
                <a:gd name="connsiteX404" fmla="*/ 254021 w 587734"/>
                <a:gd name="connsiteY404" fmla="*/ 100211 h 602945"/>
                <a:gd name="connsiteX405" fmla="*/ 244635 w 587734"/>
                <a:gd name="connsiteY405" fmla="*/ 111224 h 602945"/>
                <a:gd name="connsiteX406" fmla="*/ 279129 w 587734"/>
                <a:gd name="connsiteY406" fmla="*/ 116847 h 602945"/>
                <a:gd name="connsiteX407" fmla="*/ 281476 w 587734"/>
                <a:gd name="connsiteY407" fmla="*/ 117082 h 602945"/>
                <a:gd name="connsiteX408" fmla="*/ 325591 w 587734"/>
                <a:gd name="connsiteY408" fmla="*/ 122002 h 602945"/>
                <a:gd name="connsiteX409" fmla="*/ 334507 w 587734"/>
                <a:gd name="connsiteY409" fmla="*/ 141451 h 602945"/>
                <a:gd name="connsiteX410" fmla="*/ 338497 w 587734"/>
                <a:gd name="connsiteY410" fmla="*/ 142154 h 602945"/>
                <a:gd name="connsiteX411" fmla="*/ 338262 w 587734"/>
                <a:gd name="connsiteY411" fmla="*/ 110052 h 602945"/>
                <a:gd name="connsiteX412" fmla="*/ 328172 w 587734"/>
                <a:gd name="connsiteY412" fmla="*/ 29681 h 602945"/>
                <a:gd name="connsiteX413" fmla="*/ 327468 w 587734"/>
                <a:gd name="connsiteY413" fmla="*/ 1563 h 602945"/>
                <a:gd name="connsiteX414" fmla="*/ 344363 w 587734"/>
                <a:gd name="connsiteY414" fmla="*/ 5781 h 602945"/>
                <a:gd name="connsiteX415" fmla="*/ 362431 w 587734"/>
                <a:gd name="connsiteY415" fmla="*/ 93416 h 602945"/>
                <a:gd name="connsiteX416" fmla="*/ 365013 w 587734"/>
                <a:gd name="connsiteY416" fmla="*/ 149417 h 602945"/>
                <a:gd name="connsiteX417" fmla="*/ 401853 w 587734"/>
                <a:gd name="connsiteY417" fmla="*/ 173552 h 602945"/>
                <a:gd name="connsiteX418" fmla="*/ 450662 w 587734"/>
                <a:gd name="connsiteY418" fmla="*/ 135593 h 602945"/>
                <a:gd name="connsiteX419" fmla="*/ 490084 w 587734"/>
                <a:gd name="connsiteY419" fmla="*/ 181519 h 602945"/>
                <a:gd name="connsiteX420" fmla="*/ 534433 w 587734"/>
                <a:gd name="connsiteY420" fmla="*/ 185034 h 602945"/>
                <a:gd name="connsiteX421" fmla="*/ 545931 w 587734"/>
                <a:gd name="connsiteY421" fmla="*/ 230023 h 602945"/>
                <a:gd name="connsiteX422" fmla="*/ 537015 w 587734"/>
                <a:gd name="connsiteY422" fmla="*/ 322109 h 602945"/>
                <a:gd name="connsiteX423" fmla="*/ 537249 w 587734"/>
                <a:gd name="connsiteY423" fmla="*/ 369910 h 602945"/>
                <a:gd name="connsiteX424" fmla="*/ 488441 w 587734"/>
                <a:gd name="connsiteY424" fmla="*/ 376940 h 602945"/>
                <a:gd name="connsiteX425" fmla="*/ 394814 w 587734"/>
                <a:gd name="connsiteY425" fmla="*/ 383501 h 602945"/>
                <a:gd name="connsiteX426" fmla="*/ 380969 w 587734"/>
                <a:gd name="connsiteY426" fmla="*/ 397325 h 602945"/>
                <a:gd name="connsiteX427" fmla="*/ 384254 w 587734"/>
                <a:gd name="connsiteY427" fmla="*/ 399434 h 602945"/>
                <a:gd name="connsiteX428" fmla="*/ 414525 w 587734"/>
                <a:gd name="connsiteY428" fmla="*/ 466683 h 602945"/>
                <a:gd name="connsiteX429" fmla="*/ 429308 w 587734"/>
                <a:gd name="connsiteY429" fmla="*/ 467621 h 602945"/>
                <a:gd name="connsiteX430" fmla="*/ 449254 w 587734"/>
                <a:gd name="connsiteY430" fmla="*/ 468089 h 602945"/>
                <a:gd name="connsiteX431" fmla="*/ 449254 w 587734"/>
                <a:gd name="connsiteY431" fmla="*/ 480742 h 602945"/>
                <a:gd name="connsiteX432" fmla="*/ 416637 w 587734"/>
                <a:gd name="connsiteY432" fmla="*/ 479102 h 602945"/>
                <a:gd name="connsiteX433" fmla="*/ 413586 w 587734"/>
                <a:gd name="connsiteY433" fmla="*/ 538619 h 602945"/>
                <a:gd name="connsiteX434" fmla="*/ 296963 w 587734"/>
                <a:gd name="connsiteY434" fmla="*/ 602822 h 602945"/>
                <a:gd name="connsiteX435" fmla="*/ 214364 w 587734"/>
                <a:gd name="connsiteY435" fmla="*/ 593683 h 602945"/>
                <a:gd name="connsiteX436" fmla="*/ 208733 w 587734"/>
                <a:gd name="connsiteY436" fmla="*/ 592043 h 602945"/>
                <a:gd name="connsiteX437" fmla="*/ 150069 w 587734"/>
                <a:gd name="connsiteY437" fmla="*/ 548460 h 602945"/>
                <a:gd name="connsiteX438" fmla="*/ 142325 w 587734"/>
                <a:gd name="connsiteY438" fmla="*/ 488241 h 602945"/>
                <a:gd name="connsiteX439" fmla="*/ 110882 w 587734"/>
                <a:gd name="connsiteY439" fmla="*/ 492693 h 602945"/>
                <a:gd name="connsiteX440" fmla="*/ 109474 w 587734"/>
                <a:gd name="connsiteY440" fmla="*/ 492693 h 602945"/>
                <a:gd name="connsiteX441" fmla="*/ 90936 w 587734"/>
                <a:gd name="connsiteY441" fmla="*/ 509563 h 602945"/>
                <a:gd name="connsiteX442" fmla="*/ 90467 w 587734"/>
                <a:gd name="connsiteY442" fmla="*/ 509563 h 602945"/>
                <a:gd name="connsiteX443" fmla="*/ 72398 w 587734"/>
                <a:gd name="connsiteY443" fmla="*/ 518702 h 602945"/>
                <a:gd name="connsiteX444" fmla="*/ 70756 w 587734"/>
                <a:gd name="connsiteY444" fmla="*/ 523857 h 602945"/>
                <a:gd name="connsiteX445" fmla="*/ 21244 w 587734"/>
                <a:gd name="connsiteY445" fmla="*/ 506049 h 602945"/>
                <a:gd name="connsiteX446" fmla="*/ 40720 w 587734"/>
                <a:gd name="connsiteY446" fmla="*/ 465277 h 602945"/>
                <a:gd name="connsiteX447" fmla="*/ 38843 w 587734"/>
                <a:gd name="connsiteY447" fmla="*/ 430364 h 602945"/>
                <a:gd name="connsiteX448" fmla="*/ 97506 w 587734"/>
                <a:gd name="connsiteY448" fmla="*/ 419351 h 602945"/>
                <a:gd name="connsiteX449" fmla="*/ 120268 w 587734"/>
                <a:gd name="connsiteY449" fmla="*/ 442314 h 602945"/>
                <a:gd name="connsiteX450" fmla="*/ 147018 w 587734"/>
                <a:gd name="connsiteY450" fmla="*/ 444189 h 602945"/>
                <a:gd name="connsiteX451" fmla="*/ 150773 w 587734"/>
                <a:gd name="connsiteY451" fmla="*/ 446063 h 602945"/>
                <a:gd name="connsiteX452" fmla="*/ 171657 w 587734"/>
                <a:gd name="connsiteY452" fmla="*/ 389124 h 602945"/>
                <a:gd name="connsiteX453" fmla="*/ 116279 w 587734"/>
                <a:gd name="connsiteY453" fmla="*/ 421929 h 602945"/>
                <a:gd name="connsiteX454" fmla="*/ 70052 w 587734"/>
                <a:gd name="connsiteY454" fmla="*/ 379283 h 602945"/>
                <a:gd name="connsiteX455" fmla="*/ 28518 w 587734"/>
                <a:gd name="connsiteY455" fmla="*/ 363349 h 602945"/>
                <a:gd name="connsiteX456" fmla="*/ 33211 w 587734"/>
                <a:gd name="connsiteY456" fmla="*/ 317423 h 602945"/>
                <a:gd name="connsiteX457" fmla="*/ 829 w 587734"/>
                <a:gd name="connsiteY457" fmla="*/ 282744 h 602945"/>
                <a:gd name="connsiteX458" fmla="*/ 37435 w 587734"/>
                <a:gd name="connsiteY458" fmla="*/ 244785 h 602945"/>
                <a:gd name="connsiteX459" fmla="*/ 32272 w 587734"/>
                <a:gd name="connsiteY459" fmla="*/ 215729 h 602945"/>
                <a:gd name="connsiteX460" fmla="*/ 70756 w 587734"/>
                <a:gd name="connsiteY460" fmla="*/ 186440 h 602945"/>
                <a:gd name="connsiteX461" fmla="*/ 68644 w 587734"/>
                <a:gd name="connsiteY461" fmla="*/ 186205 h 602945"/>
                <a:gd name="connsiteX462" fmla="*/ 69817 w 587734"/>
                <a:gd name="connsiteY462" fmla="*/ 178473 h 602945"/>
                <a:gd name="connsiteX463" fmla="*/ 73572 w 587734"/>
                <a:gd name="connsiteY463" fmla="*/ 178941 h 602945"/>
                <a:gd name="connsiteX464" fmla="*/ 122145 w 587734"/>
                <a:gd name="connsiteY464" fmla="*/ 130672 h 602945"/>
                <a:gd name="connsiteX465" fmla="*/ 162740 w 587734"/>
                <a:gd name="connsiteY465" fmla="*/ 153401 h 602945"/>
                <a:gd name="connsiteX466" fmla="*/ 164383 w 587734"/>
                <a:gd name="connsiteY466" fmla="*/ 153869 h 602945"/>
                <a:gd name="connsiteX467" fmla="*/ 166964 w 587734"/>
                <a:gd name="connsiteY467" fmla="*/ 160430 h 602945"/>
                <a:gd name="connsiteX468" fmla="*/ 173065 w 587734"/>
                <a:gd name="connsiteY468" fmla="*/ 188548 h 602945"/>
                <a:gd name="connsiteX469" fmla="*/ 189022 w 587734"/>
                <a:gd name="connsiteY469" fmla="*/ 175192 h 602945"/>
                <a:gd name="connsiteX470" fmla="*/ 231963 w 587734"/>
                <a:gd name="connsiteY470" fmla="*/ 89667 h 602945"/>
                <a:gd name="connsiteX471" fmla="*/ 327468 w 587734"/>
                <a:gd name="connsiteY471" fmla="*/ 1563 h 602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</a:cxnLst>
              <a:rect l="l" t="t" r="r" b="b"/>
              <a:pathLst>
                <a:path w="587734" h="602945">
                  <a:moveTo>
                    <a:pt x="279598" y="548226"/>
                  </a:moveTo>
                  <a:cubicBezTo>
                    <a:pt x="277956" y="552678"/>
                    <a:pt x="275844" y="556896"/>
                    <a:pt x="274436" y="561582"/>
                  </a:cubicBezTo>
                  <a:cubicBezTo>
                    <a:pt x="272559" y="567674"/>
                    <a:pt x="271385" y="573766"/>
                    <a:pt x="270447" y="579859"/>
                  </a:cubicBezTo>
                  <a:cubicBezTo>
                    <a:pt x="272559" y="579859"/>
                    <a:pt x="274201" y="580093"/>
                    <a:pt x="276078" y="580093"/>
                  </a:cubicBezTo>
                  <a:cubicBezTo>
                    <a:pt x="275375" y="569549"/>
                    <a:pt x="276078" y="557833"/>
                    <a:pt x="279833" y="548226"/>
                  </a:cubicBezTo>
                  <a:cubicBezTo>
                    <a:pt x="279833" y="548226"/>
                    <a:pt x="279598" y="548226"/>
                    <a:pt x="279598" y="548226"/>
                  </a:cubicBezTo>
                  <a:close/>
                  <a:moveTo>
                    <a:pt x="320897" y="547289"/>
                  </a:moveTo>
                  <a:cubicBezTo>
                    <a:pt x="313389" y="547757"/>
                    <a:pt x="305645" y="548226"/>
                    <a:pt x="297901" y="548226"/>
                  </a:cubicBezTo>
                  <a:cubicBezTo>
                    <a:pt x="296259" y="553615"/>
                    <a:pt x="293912" y="558770"/>
                    <a:pt x="292739" y="564159"/>
                  </a:cubicBezTo>
                  <a:cubicBezTo>
                    <a:pt x="291566" y="569783"/>
                    <a:pt x="290862" y="575172"/>
                    <a:pt x="290862" y="580562"/>
                  </a:cubicBezTo>
                  <a:cubicBezTo>
                    <a:pt x="292974" y="580562"/>
                    <a:pt x="295085" y="580562"/>
                    <a:pt x="296963" y="580796"/>
                  </a:cubicBezTo>
                  <a:cubicBezTo>
                    <a:pt x="301187" y="580796"/>
                    <a:pt x="305645" y="580562"/>
                    <a:pt x="309869" y="580562"/>
                  </a:cubicBezTo>
                  <a:cubicBezTo>
                    <a:pt x="311981" y="575641"/>
                    <a:pt x="313858" y="570955"/>
                    <a:pt x="315500" y="566034"/>
                  </a:cubicBezTo>
                  <a:cubicBezTo>
                    <a:pt x="317378" y="559942"/>
                    <a:pt x="318551" y="553381"/>
                    <a:pt x="320897" y="547289"/>
                  </a:cubicBezTo>
                  <a:close/>
                  <a:moveTo>
                    <a:pt x="251674" y="546820"/>
                  </a:moveTo>
                  <a:cubicBezTo>
                    <a:pt x="249563" y="556896"/>
                    <a:pt x="245573" y="567205"/>
                    <a:pt x="241584" y="577047"/>
                  </a:cubicBezTo>
                  <a:cubicBezTo>
                    <a:pt x="247685" y="577984"/>
                    <a:pt x="253786" y="578453"/>
                    <a:pt x="259887" y="578921"/>
                  </a:cubicBezTo>
                  <a:cubicBezTo>
                    <a:pt x="260122" y="568846"/>
                    <a:pt x="261530" y="557130"/>
                    <a:pt x="265519" y="547757"/>
                  </a:cubicBezTo>
                  <a:cubicBezTo>
                    <a:pt x="260826" y="547289"/>
                    <a:pt x="256133" y="547054"/>
                    <a:pt x="251674" y="546820"/>
                  </a:cubicBezTo>
                  <a:close/>
                  <a:moveTo>
                    <a:pt x="224220" y="544477"/>
                  </a:moveTo>
                  <a:cubicBezTo>
                    <a:pt x="223047" y="549397"/>
                    <a:pt x="221404" y="554318"/>
                    <a:pt x="220465" y="558536"/>
                  </a:cubicBezTo>
                  <a:cubicBezTo>
                    <a:pt x="219527" y="562988"/>
                    <a:pt x="218588" y="567440"/>
                    <a:pt x="217649" y="572126"/>
                  </a:cubicBezTo>
                  <a:cubicBezTo>
                    <a:pt x="222577" y="573532"/>
                    <a:pt x="227505" y="574469"/>
                    <a:pt x="232667" y="575407"/>
                  </a:cubicBezTo>
                  <a:cubicBezTo>
                    <a:pt x="233841" y="570955"/>
                    <a:pt x="235014" y="566268"/>
                    <a:pt x="236187" y="561816"/>
                  </a:cubicBezTo>
                  <a:cubicBezTo>
                    <a:pt x="237595" y="556661"/>
                    <a:pt x="238768" y="551272"/>
                    <a:pt x="240176" y="545883"/>
                  </a:cubicBezTo>
                  <a:cubicBezTo>
                    <a:pt x="239707" y="545883"/>
                    <a:pt x="239003" y="545883"/>
                    <a:pt x="238534" y="545883"/>
                  </a:cubicBezTo>
                  <a:cubicBezTo>
                    <a:pt x="234545" y="545414"/>
                    <a:pt x="229617" y="545180"/>
                    <a:pt x="224220" y="544477"/>
                  </a:cubicBezTo>
                  <a:close/>
                  <a:moveTo>
                    <a:pt x="348821" y="543774"/>
                  </a:moveTo>
                  <a:cubicBezTo>
                    <a:pt x="344363" y="544477"/>
                    <a:pt x="340139" y="545180"/>
                    <a:pt x="335681" y="545648"/>
                  </a:cubicBezTo>
                  <a:cubicBezTo>
                    <a:pt x="336150" y="556661"/>
                    <a:pt x="331457" y="568143"/>
                    <a:pt x="325591" y="579156"/>
                  </a:cubicBezTo>
                  <a:cubicBezTo>
                    <a:pt x="330753" y="578453"/>
                    <a:pt x="335915" y="577281"/>
                    <a:pt x="340608" y="576110"/>
                  </a:cubicBezTo>
                  <a:cubicBezTo>
                    <a:pt x="343190" y="565331"/>
                    <a:pt x="346006" y="554552"/>
                    <a:pt x="348821" y="543774"/>
                  </a:cubicBezTo>
                  <a:close/>
                  <a:moveTo>
                    <a:pt x="193245" y="540025"/>
                  </a:moveTo>
                  <a:cubicBezTo>
                    <a:pt x="193245" y="541431"/>
                    <a:pt x="193011" y="543071"/>
                    <a:pt x="193011" y="544711"/>
                  </a:cubicBezTo>
                  <a:cubicBezTo>
                    <a:pt x="193011" y="550335"/>
                    <a:pt x="192776" y="555958"/>
                    <a:pt x="192541" y="561816"/>
                  </a:cubicBezTo>
                  <a:cubicBezTo>
                    <a:pt x="197704" y="564628"/>
                    <a:pt x="203101" y="566971"/>
                    <a:pt x="208967" y="569080"/>
                  </a:cubicBezTo>
                  <a:cubicBezTo>
                    <a:pt x="209202" y="565097"/>
                    <a:pt x="209202" y="561113"/>
                    <a:pt x="209671" y="557130"/>
                  </a:cubicBezTo>
                  <a:cubicBezTo>
                    <a:pt x="210141" y="553147"/>
                    <a:pt x="210375" y="547991"/>
                    <a:pt x="211314" y="543071"/>
                  </a:cubicBezTo>
                  <a:cubicBezTo>
                    <a:pt x="205447" y="542368"/>
                    <a:pt x="199346" y="541431"/>
                    <a:pt x="193245" y="540025"/>
                  </a:cubicBezTo>
                  <a:close/>
                  <a:moveTo>
                    <a:pt x="392936" y="530886"/>
                  </a:moveTo>
                  <a:cubicBezTo>
                    <a:pt x="392467" y="531121"/>
                    <a:pt x="392232" y="531355"/>
                    <a:pt x="391529" y="531824"/>
                  </a:cubicBezTo>
                  <a:cubicBezTo>
                    <a:pt x="383316" y="535338"/>
                    <a:pt x="374399" y="538150"/>
                    <a:pt x="365247" y="540493"/>
                  </a:cubicBezTo>
                  <a:cubicBezTo>
                    <a:pt x="364543" y="546586"/>
                    <a:pt x="362431" y="552678"/>
                    <a:pt x="360789" y="558536"/>
                  </a:cubicBezTo>
                  <a:cubicBezTo>
                    <a:pt x="359615" y="562519"/>
                    <a:pt x="358442" y="566503"/>
                    <a:pt x="357034" y="570486"/>
                  </a:cubicBezTo>
                  <a:cubicBezTo>
                    <a:pt x="374164" y="562988"/>
                    <a:pt x="387774" y="550569"/>
                    <a:pt x="392936" y="530886"/>
                  </a:cubicBezTo>
                  <a:close/>
                  <a:moveTo>
                    <a:pt x="162975" y="525497"/>
                  </a:moveTo>
                  <a:cubicBezTo>
                    <a:pt x="164383" y="529949"/>
                    <a:pt x="166025" y="534167"/>
                    <a:pt x="168137" y="537916"/>
                  </a:cubicBezTo>
                  <a:cubicBezTo>
                    <a:pt x="171892" y="544477"/>
                    <a:pt x="176820" y="549866"/>
                    <a:pt x="182217" y="554552"/>
                  </a:cubicBezTo>
                  <a:cubicBezTo>
                    <a:pt x="182217" y="551272"/>
                    <a:pt x="181982" y="547991"/>
                    <a:pt x="181982" y="544711"/>
                  </a:cubicBezTo>
                  <a:cubicBezTo>
                    <a:pt x="181982" y="541899"/>
                    <a:pt x="181747" y="539322"/>
                    <a:pt x="181747" y="536510"/>
                  </a:cubicBezTo>
                  <a:cubicBezTo>
                    <a:pt x="174238" y="533698"/>
                    <a:pt x="167668" y="530183"/>
                    <a:pt x="162975" y="525497"/>
                  </a:cubicBezTo>
                  <a:close/>
                  <a:moveTo>
                    <a:pt x="162506" y="472307"/>
                  </a:moveTo>
                  <a:cubicBezTo>
                    <a:pt x="160628" y="482851"/>
                    <a:pt x="159690" y="493395"/>
                    <a:pt x="159924" y="503237"/>
                  </a:cubicBezTo>
                  <a:cubicBezTo>
                    <a:pt x="160394" y="502534"/>
                    <a:pt x="160628" y="502065"/>
                    <a:pt x="161098" y="501597"/>
                  </a:cubicBezTo>
                  <a:cubicBezTo>
                    <a:pt x="162506" y="498785"/>
                    <a:pt x="166025" y="500894"/>
                    <a:pt x="165556" y="503237"/>
                  </a:cubicBezTo>
                  <a:cubicBezTo>
                    <a:pt x="158751" y="542837"/>
                    <a:pt x="357973" y="524560"/>
                    <a:pt x="381438" y="514250"/>
                  </a:cubicBezTo>
                  <a:cubicBezTo>
                    <a:pt x="387070" y="511907"/>
                    <a:pt x="392232" y="514484"/>
                    <a:pt x="394814" y="518467"/>
                  </a:cubicBezTo>
                  <a:cubicBezTo>
                    <a:pt x="395048" y="516593"/>
                    <a:pt x="395283" y="514718"/>
                    <a:pt x="395283" y="512844"/>
                  </a:cubicBezTo>
                  <a:cubicBezTo>
                    <a:pt x="395518" y="499253"/>
                    <a:pt x="393171" y="487069"/>
                    <a:pt x="390121" y="475119"/>
                  </a:cubicBezTo>
                  <a:cubicBezTo>
                    <a:pt x="369236" y="506049"/>
                    <a:pt x="282414" y="503940"/>
                    <a:pt x="258949" y="501597"/>
                  </a:cubicBezTo>
                  <a:cubicBezTo>
                    <a:pt x="242992" y="500191"/>
                    <a:pt x="183155" y="493161"/>
                    <a:pt x="162506" y="472307"/>
                  </a:cubicBezTo>
                  <a:close/>
                  <a:moveTo>
                    <a:pt x="148426" y="455436"/>
                  </a:moveTo>
                  <a:cubicBezTo>
                    <a:pt x="147957" y="455436"/>
                    <a:pt x="147488" y="455670"/>
                    <a:pt x="147018" y="455670"/>
                  </a:cubicBezTo>
                  <a:cubicBezTo>
                    <a:pt x="139275" y="456608"/>
                    <a:pt x="131062" y="456842"/>
                    <a:pt x="123084" y="457311"/>
                  </a:cubicBezTo>
                  <a:cubicBezTo>
                    <a:pt x="123084" y="463403"/>
                    <a:pt x="121910" y="469261"/>
                    <a:pt x="119564" y="475119"/>
                  </a:cubicBezTo>
                  <a:cubicBezTo>
                    <a:pt x="127542" y="475119"/>
                    <a:pt x="136224" y="474650"/>
                    <a:pt x="143733" y="476993"/>
                  </a:cubicBezTo>
                  <a:cubicBezTo>
                    <a:pt x="144907" y="469729"/>
                    <a:pt x="146549" y="462700"/>
                    <a:pt x="148426" y="455436"/>
                  </a:cubicBezTo>
                  <a:close/>
                  <a:moveTo>
                    <a:pt x="515654" y="439076"/>
                  </a:moveTo>
                  <a:cubicBezTo>
                    <a:pt x="494063" y="442356"/>
                    <a:pt x="473881" y="458056"/>
                    <a:pt x="472942" y="481723"/>
                  </a:cubicBezTo>
                  <a:cubicBezTo>
                    <a:pt x="472473" y="495548"/>
                    <a:pt x="475524" y="514294"/>
                    <a:pt x="492890" y="514997"/>
                  </a:cubicBezTo>
                  <a:cubicBezTo>
                    <a:pt x="503450" y="515700"/>
                    <a:pt x="518235" y="511951"/>
                    <a:pt x="524572" y="502578"/>
                  </a:cubicBezTo>
                  <a:cubicBezTo>
                    <a:pt x="532316" y="491096"/>
                    <a:pt x="514480" y="485706"/>
                    <a:pt x="505797" y="483129"/>
                  </a:cubicBezTo>
                  <a:cubicBezTo>
                    <a:pt x="497818" y="480785"/>
                    <a:pt x="497349" y="470944"/>
                    <a:pt x="503685" y="466492"/>
                  </a:cubicBezTo>
                  <a:cubicBezTo>
                    <a:pt x="509317" y="462508"/>
                    <a:pt x="519409" y="455947"/>
                    <a:pt x="521051" y="448683"/>
                  </a:cubicBezTo>
                  <a:cubicBezTo>
                    <a:pt x="521755" y="444934"/>
                    <a:pt x="518235" y="442122"/>
                    <a:pt x="515654" y="439076"/>
                  </a:cubicBezTo>
                  <a:close/>
                  <a:moveTo>
                    <a:pt x="85304" y="434347"/>
                  </a:moveTo>
                  <a:cubicBezTo>
                    <a:pt x="69817" y="431067"/>
                    <a:pt x="28283" y="446063"/>
                    <a:pt x="59962" y="458014"/>
                  </a:cubicBezTo>
                  <a:cubicBezTo>
                    <a:pt x="68175" y="461060"/>
                    <a:pt x="67940" y="471370"/>
                    <a:pt x="59962" y="474650"/>
                  </a:cubicBezTo>
                  <a:cubicBezTo>
                    <a:pt x="49168" y="478868"/>
                    <a:pt x="37669" y="488943"/>
                    <a:pt x="38608" y="501597"/>
                  </a:cubicBezTo>
                  <a:cubicBezTo>
                    <a:pt x="39547" y="511672"/>
                    <a:pt x="48229" y="511672"/>
                    <a:pt x="56442" y="511438"/>
                  </a:cubicBezTo>
                  <a:cubicBezTo>
                    <a:pt x="55973" y="510266"/>
                    <a:pt x="56911" y="508860"/>
                    <a:pt x="58319" y="509563"/>
                  </a:cubicBezTo>
                  <a:cubicBezTo>
                    <a:pt x="57615" y="510969"/>
                    <a:pt x="57850" y="510735"/>
                    <a:pt x="58788" y="509563"/>
                  </a:cubicBezTo>
                  <a:cubicBezTo>
                    <a:pt x="59258" y="508860"/>
                    <a:pt x="59962" y="508392"/>
                    <a:pt x="60900" y="508158"/>
                  </a:cubicBezTo>
                  <a:cubicBezTo>
                    <a:pt x="63012" y="507923"/>
                    <a:pt x="65359" y="507689"/>
                    <a:pt x="67705" y="507220"/>
                  </a:cubicBezTo>
                  <a:cubicBezTo>
                    <a:pt x="73572" y="505346"/>
                    <a:pt x="78734" y="501128"/>
                    <a:pt x="82958" y="496442"/>
                  </a:cubicBezTo>
                  <a:cubicBezTo>
                    <a:pt x="84600" y="494333"/>
                    <a:pt x="85774" y="492224"/>
                    <a:pt x="87182" y="490115"/>
                  </a:cubicBezTo>
                  <a:cubicBezTo>
                    <a:pt x="86008" y="488709"/>
                    <a:pt x="85070" y="486835"/>
                    <a:pt x="84835" y="484023"/>
                  </a:cubicBezTo>
                  <a:cubicBezTo>
                    <a:pt x="84600" y="480742"/>
                    <a:pt x="86712" y="477228"/>
                    <a:pt x="89528" y="475587"/>
                  </a:cubicBezTo>
                  <a:cubicBezTo>
                    <a:pt x="90936" y="474884"/>
                    <a:pt x="92344" y="474650"/>
                    <a:pt x="93987" y="474650"/>
                  </a:cubicBezTo>
                  <a:cubicBezTo>
                    <a:pt x="95160" y="468089"/>
                    <a:pt x="95629" y="461294"/>
                    <a:pt x="94691" y="454030"/>
                  </a:cubicBezTo>
                  <a:cubicBezTo>
                    <a:pt x="94456" y="452859"/>
                    <a:pt x="94691" y="451921"/>
                    <a:pt x="94925" y="450984"/>
                  </a:cubicBezTo>
                  <a:cubicBezTo>
                    <a:pt x="94691" y="448407"/>
                    <a:pt x="95394" y="445829"/>
                    <a:pt x="97272" y="443486"/>
                  </a:cubicBezTo>
                  <a:cubicBezTo>
                    <a:pt x="97506" y="443252"/>
                    <a:pt x="97741" y="443017"/>
                    <a:pt x="97741" y="443017"/>
                  </a:cubicBezTo>
                  <a:cubicBezTo>
                    <a:pt x="97976" y="442549"/>
                    <a:pt x="98445" y="442549"/>
                    <a:pt x="98914" y="442314"/>
                  </a:cubicBezTo>
                  <a:cubicBezTo>
                    <a:pt x="95394" y="438565"/>
                    <a:pt x="90701" y="435519"/>
                    <a:pt x="85304" y="434347"/>
                  </a:cubicBezTo>
                  <a:close/>
                  <a:moveTo>
                    <a:pt x="282883" y="431301"/>
                  </a:moveTo>
                  <a:cubicBezTo>
                    <a:pt x="283822" y="447704"/>
                    <a:pt x="280302" y="466449"/>
                    <a:pt x="274905" y="481914"/>
                  </a:cubicBezTo>
                  <a:cubicBezTo>
                    <a:pt x="275844" y="481914"/>
                    <a:pt x="276782" y="481914"/>
                    <a:pt x="277721" y="481914"/>
                  </a:cubicBezTo>
                  <a:cubicBezTo>
                    <a:pt x="281710" y="481914"/>
                    <a:pt x="285465" y="481914"/>
                    <a:pt x="288984" y="481680"/>
                  </a:cubicBezTo>
                  <a:cubicBezTo>
                    <a:pt x="290392" y="470667"/>
                    <a:pt x="290862" y="459654"/>
                    <a:pt x="291096" y="448407"/>
                  </a:cubicBezTo>
                  <a:cubicBezTo>
                    <a:pt x="291096" y="443017"/>
                    <a:pt x="290627" y="436925"/>
                    <a:pt x="291096" y="431301"/>
                  </a:cubicBezTo>
                  <a:cubicBezTo>
                    <a:pt x="288515" y="431301"/>
                    <a:pt x="285699" y="431536"/>
                    <a:pt x="282883" y="431301"/>
                  </a:cubicBezTo>
                  <a:close/>
                  <a:moveTo>
                    <a:pt x="309634" y="429661"/>
                  </a:moveTo>
                  <a:cubicBezTo>
                    <a:pt x="307522" y="429895"/>
                    <a:pt x="305410" y="430364"/>
                    <a:pt x="303064" y="430598"/>
                  </a:cubicBezTo>
                  <a:cubicBezTo>
                    <a:pt x="304002" y="437862"/>
                    <a:pt x="303064" y="445829"/>
                    <a:pt x="302360" y="452624"/>
                  </a:cubicBezTo>
                  <a:cubicBezTo>
                    <a:pt x="301187" y="462231"/>
                    <a:pt x="299779" y="471604"/>
                    <a:pt x="297667" y="481211"/>
                  </a:cubicBezTo>
                  <a:cubicBezTo>
                    <a:pt x="299309" y="480977"/>
                    <a:pt x="300717" y="480742"/>
                    <a:pt x="302360" y="480742"/>
                  </a:cubicBezTo>
                  <a:cubicBezTo>
                    <a:pt x="304002" y="470901"/>
                    <a:pt x="305410" y="460825"/>
                    <a:pt x="306818" y="450984"/>
                  </a:cubicBezTo>
                  <a:cubicBezTo>
                    <a:pt x="307757" y="444189"/>
                    <a:pt x="307991" y="436691"/>
                    <a:pt x="309634" y="429661"/>
                  </a:cubicBezTo>
                  <a:close/>
                  <a:moveTo>
                    <a:pt x="264346" y="429661"/>
                  </a:moveTo>
                  <a:cubicBezTo>
                    <a:pt x="260357" y="447001"/>
                    <a:pt x="253082" y="463403"/>
                    <a:pt x="247685" y="480508"/>
                  </a:cubicBezTo>
                  <a:cubicBezTo>
                    <a:pt x="254256" y="481211"/>
                    <a:pt x="261061" y="481445"/>
                    <a:pt x="268100" y="481445"/>
                  </a:cubicBezTo>
                  <a:cubicBezTo>
                    <a:pt x="270212" y="472073"/>
                    <a:pt x="271385" y="462466"/>
                    <a:pt x="271385" y="452624"/>
                  </a:cubicBezTo>
                  <a:cubicBezTo>
                    <a:pt x="271385" y="445360"/>
                    <a:pt x="270681" y="437862"/>
                    <a:pt x="270916" y="430364"/>
                  </a:cubicBezTo>
                  <a:cubicBezTo>
                    <a:pt x="268804" y="430130"/>
                    <a:pt x="266692" y="429895"/>
                    <a:pt x="264346" y="429661"/>
                  </a:cubicBezTo>
                  <a:close/>
                  <a:moveTo>
                    <a:pt x="335681" y="423569"/>
                  </a:moveTo>
                  <a:cubicBezTo>
                    <a:pt x="331457" y="424975"/>
                    <a:pt x="326999" y="426381"/>
                    <a:pt x="322540" y="427318"/>
                  </a:cubicBezTo>
                  <a:cubicBezTo>
                    <a:pt x="322775" y="436222"/>
                    <a:pt x="319724" y="445360"/>
                    <a:pt x="317847" y="454030"/>
                  </a:cubicBezTo>
                  <a:cubicBezTo>
                    <a:pt x="315970" y="462466"/>
                    <a:pt x="314093" y="470901"/>
                    <a:pt x="312215" y="479336"/>
                  </a:cubicBezTo>
                  <a:cubicBezTo>
                    <a:pt x="319255" y="478399"/>
                    <a:pt x="325825" y="476759"/>
                    <a:pt x="332161" y="474884"/>
                  </a:cubicBezTo>
                  <a:cubicBezTo>
                    <a:pt x="330049" y="474181"/>
                    <a:pt x="328172" y="471838"/>
                    <a:pt x="328641" y="468792"/>
                  </a:cubicBezTo>
                  <a:cubicBezTo>
                    <a:pt x="330284" y="457779"/>
                    <a:pt x="331926" y="446766"/>
                    <a:pt x="333803" y="435753"/>
                  </a:cubicBezTo>
                  <a:cubicBezTo>
                    <a:pt x="334507" y="431770"/>
                    <a:pt x="334977" y="427787"/>
                    <a:pt x="335681" y="423569"/>
                  </a:cubicBezTo>
                  <a:close/>
                  <a:moveTo>
                    <a:pt x="235953" y="423100"/>
                  </a:moveTo>
                  <a:cubicBezTo>
                    <a:pt x="236422" y="423803"/>
                    <a:pt x="236657" y="424741"/>
                    <a:pt x="236657" y="425678"/>
                  </a:cubicBezTo>
                  <a:cubicBezTo>
                    <a:pt x="235249" y="442314"/>
                    <a:pt x="228913" y="459888"/>
                    <a:pt x="221873" y="476290"/>
                  </a:cubicBezTo>
                  <a:cubicBezTo>
                    <a:pt x="227740" y="477696"/>
                    <a:pt x="233606" y="478633"/>
                    <a:pt x="239707" y="479571"/>
                  </a:cubicBezTo>
                  <a:cubicBezTo>
                    <a:pt x="242758" y="461997"/>
                    <a:pt x="247685" y="444189"/>
                    <a:pt x="254725" y="428021"/>
                  </a:cubicBezTo>
                  <a:cubicBezTo>
                    <a:pt x="248389" y="426849"/>
                    <a:pt x="242054" y="425209"/>
                    <a:pt x="235953" y="423100"/>
                  </a:cubicBezTo>
                  <a:close/>
                  <a:moveTo>
                    <a:pt x="401981" y="419070"/>
                  </a:moveTo>
                  <a:cubicBezTo>
                    <a:pt x="403301" y="418690"/>
                    <a:pt x="404885" y="419158"/>
                    <a:pt x="405589" y="420798"/>
                  </a:cubicBezTo>
                  <a:cubicBezTo>
                    <a:pt x="406293" y="422907"/>
                    <a:pt x="422486" y="425719"/>
                    <a:pt x="424598" y="426422"/>
                  </a:cubicBezTo>
                  <a:cubicBezTo>
                    <a:pt x="435628" y="429703"/>
                    <a:pt x="446658" y="432046"/>
                    <a:pt x="457923" y="433686"/>
                  </a:cubicBezTo>
                  <a:cubicBezTo>
                    <a:pt x="466137" y="434858"/>
                    <a:pt x="465433" y="445402"/>
                    <a:pt x="459566" y="449152"/>
                  </a:cubicBezTo>
                  <a:cubicBezTo>
                    <a:pt x="460974" y="450089"/>
                    <a:pt x="462616" y="450792"/>
                    <a:pt x="464024" y="451495"/>
                  </a:cubicBezTo>
                  <a:cubicBezTo>
                    <a:pt x="480217" y="427125"/>
                    <a:pt x="512368" y="413300"/>
                    <a:pt x="539826" y="428765"/>
                  </a:cubicBezTo>
                  <a:cubicBezTo>
                    <a:pt x="544989" y="431577"/>
                    <a:pt x="542407" y="438607"/>
                    <a:pt x="537714" y="439544"/>
                  </a:cubicBezTo>
                  <a:cubicBezTo>
                    <a:pt x="538652" y="442356"/>
                    <a:pt x="539356" y="445402"/>
                    <a:pt x="539122" y="448449"/>
                  </a:cubicBezTo>
                  <a:cubicBezTo>
                    <a:pt x="539122" y="457587"/>
                    <a:pt x="533255" y="465554"/>
                    <a:pt x="526214" y="472115"/>
                  </a:cubicBezTo>
                  <a:cubicBezTo>
                    <a:pt x="540764" y="480082"/>
                    <a:pt x="552733" y="493908"/>
                    <a:pt x="541468" y="510779"/>
                  </a:cubicBezTo>
                  <a:cubicBezTo>
                    <a:pt x="529969" y="527885"/>
                    <a:pt x="506736" y="536789"/>
                    <a:pt x="487023" y="533040"/>
                  </a:cubicBezTo>
                  <a:cubicBezTo>
                    <a:pt x="459096" y="528119"/>
                    <a:pt x="449474" y="497188"/>
                    <a:pt x="454872" y="472115"/>
                  </a:cubicBezTo>
                  <a:cubicBezTo>
                    <a:pt x="455811" y="468601"/>
                    <a:pt x="456984" y="464851"/>
                    <a:pt x="458627" y="461337"/>
                  </a:cubicBezTo>
                  <a:cubicBezTo>
                    <a:pt x="458392" y="461102"/>
                    <a:pt x="458157" y="461102"/>
                    <a:pt x="457923" y="460868"/>
                  </a:cubicBezTo>
                  <a:cubicBezTo>
                    <a:pt x="455341" y="455947"/>
                    <a:pt x="448770" y="453135"/>
                    <a:pt x="445719" y="448449"/>
                  </a:cubicBezTo>
                  <a:cubicBezTo>
                    <a:pt x="434924" y="445637"/>
                    <a:pt x="423660" y="441653"/>
                    <a:pt x="414273" y="436029"/>
                  </a:cubicBezTo>
                  <a:cubicBezTo>
                    <a:pt x="409579" y="433218"/>
                    <a:pt x="401365" y="428531"/>
                    <a:pt x="399957" y="422439"/>
                  </a:cubicBezTo>
                  <a:cubicBezTo>
                    <a:pt x="399605" y="420682"/>
                    <a:pt x="400661" y="419451"/>
                    <a:pt x="401981" y="419070"/>
                  </a:cubicBezTo>
                  <a:close/>
                  <a:moveTo>
                    <a:pt x="372991" y="418414"/>
                  </a:moveTo>
                  <a:cubicBezTo>
                    <a:pt x="372991" y="432473"/>
                    <a:pt x="370410" y="447235"/>
                    <a:pt x="366890" y="460357"/>
                  </a:cubicBezTo>
                  <a:cubicBezTo>
                    <a:pt x="372052" y="457545"/>
                    <a:pt x="376980" y="454733"/>
                    <a:pt x="382377" y="451218"/>
                  </a:cubicBezTo>
                  <a:cubicBezTo>
                    <a:pt x="382612" y="451218"/>
                    <a:pt x="382612" y="451218"/>
                    <a:pt x="382612" y="451218"/>
                  </a:cubicBezTo>
                  <a:cubicBezTo>
                    <a:pt x="379092" y="440440"/>
                    <a:pt x="375807" y="429661"/>
                    <a:pt x="372991" y="418414"/>
                  </a:cubicBezTo>
                  <a:close/>
                  <a:moveTo>
                    <a:pt x="359615" y="412087"/>
                  </a:moveTo>
                  <a:cubicBezTo>
                    <a:pt x="357034" y="413493"/>
                    <a:pt x="354453" y="415368"/>
                    <a:pt x="351637" y="416774"/>
                  </a:cubicBezTo>
                  <a:cubicBezTo>
                    <a:pt x="351168" y="424506"/>
                    <a:pt x="348587" y="432004"/>
                    <a:pt x="346709" y="439268"/>
                  </a:cubicBezTo>
                  <a:cubicBezTo>
                    <a:pt x="344128" y="450047"/>
                    <a:pt x="341547" y="460825"/>
                    <a:pt x="338731" y="471604"/>
                  </a:cubicBezTo>
                  <a:cubicBezTo>
                    <a:pt x="338731" y="472307"/>
                    <a:pt x="338497" y="472541"/>
                    <a:pt x="338262" y="473010"/>
                  </a:cubicBezTo>
                  <a:cubicBezTo>
                    <a:pt x="345067" y="470667"/>
                    <a:pt x="352107" y="467855"/>
                    <a:pt x="358912" y="464340"/>
                  </a:cubicBezTo>
                  <a:cubicBezTo>
                    <a:pt x="358442" y="463637"/>
                    <a:pt x="357973" y="462466"/>
                    <a:pt x="358208" y="461060"/>
                  </a:cubicBezTo>
                  <a:cubicBezTo>
                    <a:pt x="361023" y="444657"/>
                    <a:pt x="358442" y="428255"/>
                    <a:pt x="359615" y="412087"/>
                  </a:cubicBezTo>
                  <a:close/>
                  <a:moveTo>
                    <a:pt x="182686" y="395451"/>
                  </a:moveTo>
                  <a:cubicBezTo>
                    <a:pt x="177993" y="411619"/>
                    <a:pt x="171423" y="431536"/>
                    <a:pt x="166495" y="451921"/>
                  </a:cubicBezTo>
                  <a:cubicBezTo>
                    <a:pt x="169311" y="454030"/>
                    <a:pt x="172361" y="455905"/>
                    <a:pt x="175177" y="457545"/>
                  </a:cubicBezTo>
                  <a:cubicBezTo>
                    <a:pt x="175646" y="449109"/>
                    <a:pt x="177524" y="440674"/>
                    <a:pt x="179401" y="432707"/>
                  </a:cubicBezTo>
                  <a:cubicBezTo>
                    <a:pt x="180809" y="425912"/>
                    <a:pt x="181747" y="412322"/>
                    <a:pt x="188787" y="408807"/>
                  </a:cubicBezTo>
                  <a:cubicBezTo>
                    <a:pt x="191837" y="407401"/>
                    <a:pt x="195827" y="408573"/>
                    <a:pt x="196765" y="412087"/>
                  </a:cubicBezTo>
                  <a:cubicBezTo>
                    <a:pt x="198642" y="419351"/>
                    <a:pt x="192072" y="428724"/>
                    <a:pt x="189960" y="435519"/>
                  </a:cubicBezTo>
                  <a:cubicBezTo>
                    <a:pt x="187379" y="444657"/>
                    <a:pt x="185502" y="453562"/>
                    <a:pt x="184094" y="462700"/>
                  </a:cubicBezTo>
                  <a:cubicBezTo>
                    <a:pt x="189022" y="465277"/>
                    <a:pt x="193949" y="467386"/>
                    <a:pt x="199112" y="469495"/>
                  </a:cubicBezTo>
                  <a:cubicBezTo>
                    <a:pt x="198877" y="453327"/>
                    <a:pt x="199816" y="432473"/>
                    <a:pt x="208733" y="419820"/>
                  </a:cubicBezTo>
                  <a:cubicBezTo>
                    <a:pt x="210845" y="416539"/>
                    <a:pt x="215303" y="417945"/>
                    <a:pt x="215772" y="421694"/>
                  </a:cubicBezTo>
                  <a:cubicBezTo>
                    <a:pt x="216476" y="429895"/>
                    <a:pt x="213426" y="438097"/>
                    <a:pt x="211783" y="446298"/>
                  </a:cubicBezTo>
                  <a:cubicBezTo>
                    <a:pt x="210141" y="454967"/>
                    <a:pt x="208967" y="463871"/>
                    <a:pt x="208498" y="472776"/>
                  </a:cubicBezTo>
                  <a:cubicBezTo>
                    <a:pt x="209906" y="473244"/>
                    <a:pt x="211314" y="473479"/>
                    <a:pt x="212722" y="473947"/>
                  </a:cubicBezTo>
                  <a:cubicBezTo>
                    <a:pt x="216711" y="456608"/>
                    <a:pt x="219527" y="437862"/>
                    <a:pt x="228444" y="423569"/>
                  </a:cubicBezTo>
                  <a:cubicBezTo>
                    <a:pt x="229148" y="422397"/>
                    <a:pt x="230321" y="421929"/>
                    <a:pt x="231494" y="421694"/>
                  </a:cubicBezTo>
                  <a:cubicBezTo>
                    <a:pt x="213895" y="415368"/>
                    <a:pt x="197235" y="406464"/>
                    <a:pt x="182686" y="395451"/>
                  </a:cubicBezTo>
                  <a:close/>
                  <a:moveTo>
                    <a:pt x="90467" y="381157"/>
                  </a:moveTo>
                  <a:cubicBezTo>
                    <a:pt x="100557" y="409276"/>
                    <a:pt x="133174" y="404589"/>
                    <a:pt x="151008" y="382563"/>
                  </a:cubicBezTo>
                  <a:cubicBezTo>
                    <a:pt x="141621" y="385141"/>
                    <a:pt x="128950" y="382563"/>
                    <a:pt x="119564" y="382095"/>
                  </a:cubicBezTo>
                  <a:cubicBezTo>
                    <a:pt x="109943" y="381860"/>
                    <a:pt x="100322" y="381626"/>
                    <a:pt x="90467" y="381157"/>
                  </a:cubicBezTo>
                  <a:close/>
                  <a:moveTo>
                    <a:pt x="410066" y="363115"/>
                  </a:moveTo>
                  <a:cubicBezTo>
                    <a:pt x="409362" y="364052"/>
                    <a:pt x="408893" y="365224"/>
                    <a:pt x="408189" y="366161"/>
                  </a:cubicBezTo>
                  <a:cubicBezTo>
                    <a:pt x="418983" y="398731"/>
                    <a:pt x="464741" y="398497"/>
                    <a:pt x="469669" y="366630"/>
                  </a:cubicBezTo>
                  <a:cubicBezTo>
                    <a:pt x="469669" y="366630"/>
                    <a:pt x="469434" y="366864"/>
                    <a:pt x="469434" y="366864"/>
                  </a:cubicBezTo>
                  <a:cubicBezTo>
                    <a:pt x="456528" y="370379"/>
                    <a:pt x="439164" y="367098"/>
                    <a:pt x="426023" y="365927"/>
                  </a:cubicBezTo>
                  <a:cubicBezTo>
                    <a:pt x="419922" y="365458"/>
                    <a:pt x="414759" y="364755"/>
                    <a:pt x="410066" y="363115"/>
                  </a:cubicBezTo>
                  <a:close/>
                  <a:moveTo>
                    <a:pt x="46352" y="345775"/>
                  </a:moveTo>
                  <a:cubicBezTo>
                    <a:pt x="45648" y="359835"/>
                    <a:pt x="52218" y="369207"/>
                    <a:pt x="72868" y="356320"/>
                  </a:cubicBezTo>
                  <a:cubicBezTo>
                    <a:pt x="79438" y="352336"/>
                    <a:pt x="87416" y="357726"/>
                    <a:pt x="87651" y="364755"/>
                  </a:cubicBezTo>
                  <a:cubicBezTo>
                    <a:pt x="87886" y="367801"/>
                    <a:pt x="88120" y="370379"/>
                    <a:pt x="88589" y="372956"/>
                  </a:cubicBezTo>
                  <a:cubicBezTo>
                    <a:pt x="100088" y="372488"/>
                    <a:pt x="111820" y="372019"/>
                    <a:pt x="123553" y="371785"/>
                  </a:cubicBezTo>
                  <a:cubicBezTo>
                    <a:pt x="132235" y="371550"/>
                    <a:pt x="143968" y="368739"/>
                    <a:pt x="152416" y="371785"/>
                  </a:cubicBezTo>
                  <a:cubicBezTo>
                    <a:pt x="154527" y="372488"/>
                    <a:pt x="155466" y="373894"/>
                    <a:pt x="155935" y="375534"/>
                  </a:cubicBezTo>
                  <a:cubicBezTo>
                    <a:pt x="156639" y="374362"/>
                    <a:pt x="157343" y="373191"/>
                    <a:pt x="158047" y="372019"/>
                  </a:cubicBezTo>
                  <a:cubicBezTo>
                    <a:pt x="154058" y="367098"/>
                    <a:pt x="150538" y="362178"/>
                    <a:pt x="147253" y="357023"/>
                  </a:cubicBezTo>
                  <a:cubicBezTo>
                    <a:pt x="135755" y="360069"/>
                    <a:pt x="117452" y="356554"/>
                    <a:pt x="109474" y="356085"/>
                  </a:cubicBezTo>
                  <a:cubicBezTo>
                    <a:pt x="97506" y="355383"/>
                    <a:pt x="84131" y="352336"/>
                    <a:pt x="73806" y="351165"/>
                  </a:cubicBezTo>
                  <a:cubicBezTo>
                    <a:pt x="72398" y="350931"/>
                    <a:pt x="71694" y="349993"/>
                    <a:pt x="71694" y="348822"/>
                  </a:cubicBezTo>
                  <a:cubicBezTo>
                    <a:pt x="69582" y="348587"/>
                    <a:pt x="67471" y="348119"/>
                    <a:pt x="65593" y="347884"/>
                  </a:cubicBezTo>
                  <a:cubicBezTo>
                    <a:pt x="59258" y="347181"/>
                    <a:pt x="52687" y="346478"/>
                    <a:pt x="46352" y="345775"/>
                  </a:cubicBezTo>
                  <a:close/>
                  <a:moveTo>
                    <a:pt x="529036" y="345307"/>
                  </a:moveTo>
                  <a:cubicBezTo>
                    <a:pt x="528332" y="346010"/>
                    <a:pt x="527394" y="346478"/>
                    <a:pt x="526220" y="346713"/>
                  </a:cubicBezTo>
                  <a:cubicBezTo>
                    <a:pt x="512376" y="348822"/>
                    <a:pt x="497593" y="348353"/>
                    <a:pt x="483044" y="347181"/>
                  </a:cubicBezTo>
                  <a:cubicBezTo>
                    <a:pt x="484452" y="347650"/>
                    <a:pt x="485860" y="348353"/>
                    <a:pt x="487033" y="349759"/>
                  </a:cubicBezTo>
                  <a:cubicBezTo>
                    <a:pt x="495950" y="360772"/>
                    <a:pt x="512376" y="371316"/>
                    <a:pt x="523874" y="356554"/>
                  </a:cubicBezTo>
                  <a:cubicBezTo>
                    <a:pt x="526690" y="352805"/>
                    <a:pt x="528332" y="349056"/>
                    <a:pt x="529036" y="345307"/>
                  </a:cubicBezTo>
                  <a:close/>
                  <a:moveTo>
                    <a:pt x="422972" y="337809"/>
                  </a:moveTo>
                  <a:cubicBezTo>
                    <a:pt x="420626" y="343432"/>
                    <a:pt x="418279" y="348822"/>
                    <a:pt x="415463" y="353977"/>
                  </a:cubicBezTo>
                  <a:cubicBezTo>
                    <a:pt x="421095" y="354445"/>
                    <a:pt x="426727" y="354445"/>
                    <a:pt x="432593" y="354445"/>
                  </a:cubicBezTo>
                  <a:cubicBezTo>
                    <a:pt x="444091" y="354445"/>
                    <a:pt x="458171" y="351633"/>
                    <a:pt x="469434" y="354680"/>
                  </a:cubicBezTo>
                  <a:cubicBezTo>
                    <a:pt x="469669" y="354914"/>
                    <a:pt x="469903" y="355148"/>
                    <a:pt x="470138" y="355148"/>
                  </a:cubicBezTo>
                  <a:cubicBezTo>
                    <a:pt x="470607" y="350931"/>
                    <a:pt x="474596" y="347650"/>
                    <a:pt x="479055" y="346947"/>
                  </a:cubicBezTo>
                  <a:cubicBezTo>
                    <a:pt x="472015" y="346478"/>
                    <a:pt x="465210" y="345775"/>
                    <a:pt x="458640" y="345073"/>
                  </a:cubicBezTo>
                  <a:cubicBezTo>
                    <a:pt x="446672" y="343901"/>
                    <a:pt x="433766" y="343432"/>
                    <a:pt x="422972" y="337809"/>
                  </a:cubicBezTo>
                  <a:close/>
                  <a:moveTo>
                    <a:pt x="202324" y="327607"/>
                  </a:moveTo>
                  <a:cubicBezTo>
                    <a:pt x="204406" y="327196"/>
                    <a:pt x="206870" y="327958"/>
                    <a:pt x="208278" y="329834"/>
                  </a:cubicBezTo>
                  <a:cubicBezTo>
                    <a:pt x="238777" y="369700"/>
                    <a:pt x="302121" y="384240"/>
                    <a:pt x="338251" y="341090"/>
                  </a:cubicBezTo>
                  <a:cubicBezTo>
                    <a:pt x="347401" y="330303"/>
                    <a:pt x="361712" y="345546"/>
                    <a:pt x="353501" y="356099"/>
                  </a:cubicBezTo>
                  <a:cubicBezTo>
                    <a:pt x="319951" y="399483"/>
                    <a:pt x="202178" y="403704"/>
                    <a:pt x="198659" y="332414"/>
                  </a:cubicBezTo>
                  <a:cubicBezTo>
                    <a:pt x="198541" y="329600"/>
                    <a:pt x="200242" y="328017"/>
                    <a:pt x="202324" y="327607"/>
                  </a:cubicBezTo>
                  <a:close/>
                  <a:moveTo>
                    <a:pt x="51749" y="324921"/>
                  </a:moveTo>
                  <a:cubicBezTo>
                    <a:pt x="50106" y="328670"/>
                    <a:pt x="48698" y="332419"/>
                    <a:pt x="47760" y="336403"/>
                  </a:cubicBezTo>
                  <a:cubicBezTo>
                    <a:pt x="55034" y="336637"/>
                    <a:pt x="62074" y="337340"/>
                    <a:pt x="69113" y="337809"/>
                  </a:cubicBezTo>
                  <a:cubicBezTo>
                    <a:pt x="76857" y="338512"/>
                    <a:pt x="85070" y="337574"/>
                    <a:pt x="92344" y="340855"/>
                  </a:cubicBezTo>
                  <a:cubicBezTo>
                    <a:pt x="93752" y="341558"/>
                    <a:pt x="94456" y="343198"/>
                    <a:pt x="94456" y="344838"/>
                  </a:cubicBezTo>
                  <a:cubicBezTo>
                    <a:pt x="99384" y="344604"/>
                    <a:pt x="104546" y="344370"/>
                    <a:pt x="109474" y="344135"/>
                  </a:cubicBezTo>
                  <a:cubicBezTo>
                    <a:pt x="118156" y="344135"/>
                    <a:pt x="127073" y="344135"/>
                    <a:pt x="135755" y="343432"/>
                  </a:cubicBezTo>
                  <a:cubicBezTo>
                    <a:pt x="137163" y="343432"/>
                    <a:pt x="138336" y="343198"/>
                    <a:pt x="139510" y="343198"/>
                  </a:cubicBezTo>
                  <a:cubicBezTo>
                    <a:pt x="137632" y="339215"/>
                    <a:pt x="136224" y="335231"/>
                    <a:pt x="134816" y="331013"/>
                  </a:cubicBezTo>
                  <a:cubicBezTo>
                    <a:pt x="119799" y="331716"/>
                    <a:pt x="104311" y="329373"/>
                    <a:pt x="89528" y="327967"/>
                  </a:cubicBezTo>
                  <a:cubicBezTo>
                    <a:pt x="78030" y="327030"/>
                    <a:pt x="63716" y="327733"/>
                    <a:pt x="51749" y="324921"/>
                  </a:cubicBezTo>
                  <a:close/>
                  <a:moveTo>
                    <a:pt x="429543" y="319532"/>
                  </a:moveTo>
                  <a:cubicBezTo>
                    <a:pt x="428369" y="323281"/>
                    <a:pt x="427196" y="327264"/>
                    <a:pt x="425788" y="331013"/>
                  </a:cubicBezTo>
                  <a:cubicBezTo>
                    <a:pt x="457701" y="339215"/>
                    <a:pt x="494073" y="329608"/>
                    <a:pt x="526220" y="334294"/>
                  </a:cubicBezTo>
                  <a:cubicBezTo>
                    <a:pt x="527159" y="334294"/>
                    <a:pt x="527863" y="334763"/>
                    <a:pt x="528567" y="335231"/>
                  </a:cubicBezTo>
                  <a:cubicBezTo>
                    <a:pt x="527394" y="331013"/>
                    <a:pt x="525282" y="327030"/>
                    <a:pt x="522701" y="323047"/>
                  </a:cubicBezTo>
                  <a:cubicBezTo>
                    <a:pt x="521997" y="323281"/>
                    <a:pt x="521293" y="323515"/>
                    <a:pt x="520589" y="323515"/>
                  </a:cubicBezTo>
                  <a:cubicBezTo>
                    <a:pt x="498766" y="323984"/>
                    <a:pt x="476474" y="322578"/>
                    <a:pt x="454651" y="321172"/>
                  </a:cubicBezTo>
                  <a:cubicBezTo>
                    <a:pt x="447376" y="320704"/>
                    <a:pt x="437756" y="321172"/>
                    <a:pt x="429543" y="319532"/>
                  </a:cubicBezTo>
                  <a:close/>
                  <a:moveTo>
                    <a:pt x="62308" y="301489"/>
                  </a:moveTo>
                  <a:cubicBezTo>
                    <a:pt x="63012" y="304536"/>
                    <a:pt x="62543" y="308285"/>
                    <a:pt x="60196" y="310862"/>
                  </a:cubicBezTo>
                  <a:cubicBezTo>
                    <a:pt x="59258" y="312034"/>
                    <a:pt x="58084" y="313440"/>
                    <a:pt x="56911" y="315080"/>
                  </a:cubicBezTo>
                  <a:cubicBezTo>
                    <a:pt x="67940" y="314377"/>
                    <a:pt x="79907" y="316251"/>
                    <a:pt x="89528" y="316486"/>
                  </a:cubicBezTo>
                  <a:cubicBezTo>
                    <a:pt x="103138" y="316954"/>
                    <a:pt x="116983" y="316017"/>
                    <a:pt x="130593" y="316720"/>
                  </a:cubicBezTo>
                  <a:cubicBezTo>
                    <a:pt x="129889" y="314377"/>
                    <a:pt x="129654" y="311799"/>
                    <a:pt x="129185" y="309222"/>
                  </a:cubicBezTo>
                  <a:cubicBezTo>
                    <a:pt x="109708" y="308519"/>
                    <a:pt x="89528" y="304301"/>
                    <a:pt x="70521" y="302192"/>
                  </a:cubicBezTo>
                  <a:cubicBezTo>
                    <a:pt x="67940" y="301958"/>
                    <a:pt x="65124" y="301724"/>
                    <a:pt x="62308" y="301489"/>
                  </a:cubicBezTo>
                  <a:close/>
                  <a:moveTo>
                    <a:pt x="434705" y="296100"/>
                  </a:moveTo>
                  <a:cubicBezTo>
                    <a:pt x="434236" y="300084"/>
                    <a:pt x="433532" y="304067"/>
                    <a:pt x="432593" y="307816"/>
                  </a:cubicBezTo>
                  <a:cubicBezTo>
                    <a:pt x="443622" y="307816"/>
                    <a:pt x="455355" y="309456"/>
                    <a:pt x="465210" y="309456"/>
                  </a:cubicBezTo>
                  <a:cubicBezTo>
                    <a:pt x="482340" y="309456"/>
                    <a:pt x="499704" y="308753"/>
                    <a:pt x="516834" y="308753"/>
                  </a:cubicBezTo>
                  <a:cubicBezTo>
                    <a:pt x="518242" y="306879"/>
                    <a:pt x="520823" y="305942"/>
                    <a:pt x="523170" y="307816"/>
                  </a:cubicBezTo>
                  <a:cubicBezTo>
                    <a:pt x="523639" y="308050"/>
                    <a:pt x="523874" y="308519"/>
                    <a:pt x="524343" y="308753"/>
                  </a:cubicBezTo>
                  <a:cubicBezTo>
                    <a:pt x="525516" y="305473"/>
                    <a:pt x="528332" y="302895"/>
                    <a:pt x="532791" y="302895"/>
                  </a:cubicBezTo>
                  <a:cubicBezTo>
                    <a:pt x="541004" y="302895"/>
                    <a:pt x="549451" y="301958"/>
                    <a:pt x="556256" y="298912"/>
                  </a:cubicBezTo>
                  <a:cubicBezTo>
                    <a:pt x="516130" y="300318"/>
                    <a:pt x="474831" y="298678"/>
                    <a:pt x="434705" y="296100"/>
                  </a:cubicBezTo>
                  <a:close/>
                  <a:moveTo>
                    <a:pt x="23825" y="272434"/>
                  </a:moveTo>
                  <a:cubicBezTo>
                    <a:pt x="21948" y="275246"/>
                    <a:pt x="20540" y="278292"/>
                    <a:pt x="19836" y="281807"/>
                  </a:cubicBezTo>
                  <a:cubicBezTo>
                    <a:pt x="19132" y="284853"/>
                    <a:pt x="18897" y="287196"/>
                    <a:pt x="19132" y="289305"/>
                  </a:cubicBezTo>
                  <a:cubicBezTo>
                    <a:pt x="39312" y="290711"/>
                    <a:pt x="59727" y="292117"/>
                    <a:pt x="80142" y="293288"/>
                  </a:cubicBezTo>
                  <a:cubicBezTo>
                    <a:pt x="95629" y="294226"/>
                    <a:pt x="112290" y="293757"/>
                    <a:pt x="128011" y="295866"/>
                  </a:cubicBezTo>
                  <a:cubicBezTo>
                    <a:pt x="127777" y="291180"/>
                    <a:pt x="128011" y="286493"/>
                    <a:pt x="128246" y="281573"/>
                  </a:cubicBezTo>
                  <a:cubicBezTo>
                    <a:pt x="94221" y="283916"/>
                    <a:pt x="58319" y="275246"/>
                    <a:pt x="23825" y="272434"/>
                  </a:cubicBezTo>
                  <a:close/>
                  <a:moveTo>
                    <a:pt x="437052" y="268451"/>
                  </a:moveTo>
                  <a:cubicBezTo>
                    <a:pt x="437052" y="274777"/>
                    <a:pt x="436817" y="281104"/>
                    <a:pt x="435878" y="287430"/>
                  </a:cubicBezTo>
                  <a:cubicBezTo>
                    <a:pt x="478586" y="284853"/>
                    <a:pt x="522935" y="282978"/>
                    <a:pt x="565173" y="284853"/>
                  </a:cubicBezTo>
                  <a:cubicBezTo>
                    <a:pt x="566581" y="285087"/>
                    <a:pt x="567754" y="285322"/>
                    <a:pt x="568693" y="286025"/>
                  </a:cubicBezTo>
                  <a:cubicBezTo>
                    <a:pt x="569631" y="282744"/>
                    <a:pt x="570335" y="279229"/>
                    <a:pt x="570101" y="274777"/>
                  </a:cubicBezTo>
                  <a:cubicBezTo>
                    <a:pt x="569866" y="273137"/>
                    <a:pt x="569631" y="271731"/>
                    <a:pt x="569397" y="270325"/>
                  </a:cubicBezTo>
                  <a:cubicBezTo>
                    <a:pt x="568928" y="271028"/>
                    <a:pt x="568458" y="271497"/>
                    <a:pt x="567754" y="271965"/>
                  </a:cubicBezTo>
                  <a:cubicBezTo>
                    <a:pt x="560011" y="277589"/>
                    <a:pt x="547339" y="274777"/>
                    <a:pt x="538188" y="274543"/>
                  </a:cubicBezTo>
                  <a:cubicBezTo>
                    <a:pt x="522466" y="274309"/>
                    <a:pt x="506744" y="274074"/>
                    <a:pt x="491022" y="273606"/>
                  </a:cubicBezTo>
                  <a:cubicBezTo>
                    <a:pt x="477412" y="273371"/>
                    <a:pt x="463568" y="273606"/>
                    <a:pt x="449958" y="272434"/>
                  </a:cubicBezTo>
                  <a:cubicBezTo>
                    <a:pt x="445030" y="272200"/>
                    <a:pt x="441041" y="269388"/>
                    <a:pt x="437052" y="268451"/>
                  </a:cubicBezTo>
                  <a:close/>
                  <a:moveTo>
                    <a:pt x="434470" y="239864"/>
                  </a:moveTo>
                  <a:cubicBezTo>
                    <a:pt x="435878" y="248534"/>
                    <a:pt x="437052" y="257438"/>
                    <a:pt x="437052" y="266576"/>
                  </a:cubicBezTo>
                  <a:cubicBezTo>
                    <a:pt x="441041" y="265639"/>
                    <a:pt x="444795" y="262827"/>
                    <a:pt x="449958" y="262593"/>
                  </a:cubicBezTo>
                  <a:cubicBezTo>
                    <a:pt x="463568" y="261890"/>
                    <a:pt x="477412" y="261656"/>
                    <a:pt x="491022" y="261421"/>
                  </a:cubicBezTo>
                  <a:cubicBezTo>
                    <a:pt x="506744" y="260953"/>
                    <a:pt x="522466" y="260718"/>
                    <a:pt x="538188" y="260484"/>
                  </a:cubicBezTo>
                  <a:cubicBezTo>
                    <a:pt x="547105" y="260484"/>
                    <a:pt x="559307" y="257672"/>
                    <a:pt x="567050" y="262827"/>
                  </a:cubicBezTo>
                  <a:cubicBezTo>
                    <a:pt x="561653" y="251346"/>
                    <a:pt x="549921" y="247128"/>
                    <a:pt x="535372" y="252751"/>
                  </a:cubicBezTo>
                  <a:cubicBezTo>
                    <a:pt x="531148" y="254157"/>
                    <a:pt x="526690" y="251814"/>
                    <a:pt x="524343" y="248299"/>
                  </a:cubicBezTo>
                  <a:cubicBezTo>
                    <a:pt x="494542" y="242441"/>
                    <a:pt x="464741" y="241270"/>
                    <a:pt x="434470" y="239864"/>
                  </a:cubicBezTo>
                  <a:close/>
                  <a:moveTo>
                    <a:pt x="59023" y="237521"/>
                  </a:moveTo>
                  <a:cubicBezTo>
                    <a:pt x="60431" y="238927"/>
                    <a:pt x="61839" y="240333"/>
                    <a:pt x="63012" y="241739"/>
                  </a:cubicBezTo>
                  <a:cubicBezTo>
                    <a:pt x="66297" y="245253"/>
                    <a:pt x="65359" y="252517"/>
                    <a:pt x="60900" y="254626"/>
                  </a:cubicBezTo>
                  <a:cubicBezTo>
                    <a:pt x="60196" y="255329"/>
                    <a:pt x="59258" y="256032"/>
                    <a:pt x="57615" y="256032"/>
                  </a:cubicBezTo>
                  <a:cubicBezTo>
                    <a:pt x="48698" y="256032"/>
                    <a:pt x="39781" y="258609"/>
                    <a:pt x="32742" y="263530"/>
                  </a:cubicBezTo>
                  <a:cubicBezTo>
                    <a:pt x="65124" y="263764"/>
                    <a:pt x="98445" y="265405"/>
                    <a:pt x="129889" y="269622"/>
                  </a:cubicBezTo>
                  <a:cubicBezTo>
                    <a:pt x="130123" y="268685"/>
                    <a:pt x="130123" y="267982"/>
                    <a:pt x="130358" y="267045"/>
                  </a:cubicBezTo>
                  <a:cubicBezTo>
                    <a:pt x="132001" y="259078"/>
                    <a:pt x="134347" y="251814"/>
                    <a:pt x="136928" y="244550"/>
                  </a:cubicBezTo>
                  <a:cubicBezTo>
                    <a:pt x="122145" y="245956"/>
                    <a:pt x="106658" y="243379"/>
                    <a:pt x="92109" y="241739"/>
                  </a:cubicBezTo>
                  <a:cubicBezTo>
                    <a:pt x="81081" y="240567"/>
                    <a:pt x="70052" y="239161"/>
                    <a:pt x="59023" y="237521"/>
                  </a:cubicBezTo>
                  <a:close/>
                  <a:moveTo>
                    <a:pt x="237797" y="234030"/>
                  </a:moveTo>
                  <a:cubicBezTo>
                    <a:pt x="249526" y="231453"/>
                    <a:pt x="254452" y="248792"/>
                    <a:pt x="242723" y="252306"/>
                  </a:cubicBezTo>
                  <a:cubicBezTo>
                    <a:pt x="235686" y="254415"/>
                    <a:pt x="228649" y="256758"/>
                    <a:pt x="221846" y="259101"/>
                  </a:cubicBezTo>
                  <a:cubicBezTo>
                    <a:pt x="223723" y="261444"/>
                    <a:pt x="224661" y="263787"/>
                    <a:pt x="225130" y="267536"/>
                  </a:cubicBezTo>
                  <a:cubicBezTo>
                    <a:pt x="225599" y="271988"/>
                    <a:pt x="221846" y="275034"/>
                    <a:pt x="218327" y="276440"/>
                  </a:cubicBezTo>
                  <a:cubicBezTo>
                    <a:pt x="210117" y="279720"/>
                    <a:pt x="203549" y="274565"/>
                    <a:pt x="199796" y="266833"/>
                  </a:cubicBezTo>
                  <a:cubicBezTo>
                    <a:pt x="196277" y="268005"/>
                    <a:pt x="192993" y="269176"/>
                    <a:pt x="189474" y="270582"/>
                  </a:cubicBezTo>
                  <a:cubicBezTo>
                    <a:pt x="181499" y="273628"/>
                    <a:pt x="177042" y="261444"/>
                    <a:pt x="183845" y="257227"/>
                  </a:cubicBezTo>
                  <a:cubicBezTo>
                    <a:pt x="187598" y="254884"/>
                    <a:pt x="191586" y="252541"/>
                    <a:pt x="195808" y="250432"/>
                  </a:cubicBezTo>
                  <a:cubicBezTo>
                    <a:pt x="195808" y="246214"/>
                    <a:pt x="196512" y="242465"/>
                    <a:pt x="198388" y="239888"/>
                  </a:cubicBezTo>
                  <a:cubicBezTo>
                    <a:pt x="202611" y="233327"/>
                    <a:pt x="210821" y="236139"/>
                    <a:pt x="212463" y="242700"/>
                  </a:cubicBezTo>
                  <a:cubicBezTo>
                    <a:pt x="220908" y="239185"/>
                    <a:pt x="229587" y="236139"/>
                    <a:pt x="237797" y="234030"/>
                  </a:cubicBezTo>
                  <a:close/>
                  <a:moveTo>
                    <a:pt x="373740" y="222077"/>
                  </a:moveTo>
                  <a:cubicBezTo>
                    <a:pt x="375984" y="221935"/>
                    <a:pt x="378256" y="222711"/>
                    <a:pt x="380485" y="224877"/>
                  </a:cubicBezTo>
                  <a:cubicBezTo>
                    <a:pt x="389868" y="234480"/>
                    <a:pt x="374151" y="242912"/>
                    <a:pt x="368052" y="247830"/>
                  </a:cubicBezTo>
                  <a:cubicBezTo>
                    <a:pt x="367583" y="248064"/>
                    <a:pt x="367348" y="248299"/>
                    <a:pt x="366879" y="248533"/>
                  </a:cubicBezTo>
                  <a:cubicBezTo>
                    <a:pt x="369694" y="250641"/>
                    <a:pt x="372509" y="252749"/>
                    <a:pt x="375558" y="254154"/>
                  </a:cubicBezTo>
                  <a:cubicBezTo>
                    <a:pt x="389164" y="260712"/>
                    <a:pt x="374385" y="282260"/>
                    <a:pt x="362656" y="271018"/>
                  </a:cubicBezTo>
                  <a:cubicBezTo>
                    <a:pt x="359138" y="267504"/>
                    <a:pt x="355853" y="263757"/>
                    <a:pt x="352335" y="260244"/>
                  </a:cubicBezTo>
                  <a:cubicBezTo>
                    <a:pt x="348581" y="263288"/>
                    <a:pt x="344828" y="266333"/>
                    <a:pt x="340840" y="268675"/>
                  </a:cubicBezTo>
                  <a:cubicBezTo>
                    <a:pt x="335679" y="271954"/>
                    <a:pt x="329111" y="265631"/>
                    <a:pt x="332630" y="260478"/>
                  </a:cubicBezTo>
                  <a:cubicBezTo>
                    <a:pt x="334976" y="256496"/>
                    <a:pt x="338494" y="252749"/>
                    <a:pt x="342013" y="249235"/>
                  </a:cubicBezTo>
                  <a:cubicBezTo>
                    <a:pt x="339198" y="246191"/>
                    <a:pt x="336148" y="242912"/>
                    <a:pt x="334976" y="239398"/>
                  </a:cubicBezTo>
                  <a:cubicBezTo>
                    <a:pt x="333568" y="238696"/>
                    <a:pt x="332395" y="237290"/>
                    <a:pt x="332395" y="235183"/>
                  </a:cubicBezTo>
                  <a:cubicBezTo>
                    <a:pt x="332630" y="230264"/>
                    <a:pt x="336383" y="229093"/>
                    <a:pt x="340136" y="229796"/>
                  </a:cubicBezTo>
                  <a:cubicBezTo>
                    <a:pt x="345063" y="229093"/>
                    <a:pt x="350223" y="233777"/>
                    <a:pt x="354211" y="237290"/>
                  </a:cubicBezTo>
                  <a:cubicBezTo>
                    <a:pt x="354915" y="236588"/>
                    <a:pt x="355619" y="236119"/>
                    <a:pt x="356323" y="235417"/>
                  </a:cubicBezTo>
                  <a:cubicBezTo>
                    <a:pt x="360545" y="231201"/>
                    <a:pt x="367011" y="222506"/>
                    <a:pt x="373740" y="222077"/>
                  </a:cubicBezTo>
                  <a:close/>
                  <a:moveTo>
                    <a:pt x="428604" y="217370"/>
                  </a:moveTo>
                  <a:cubicBezTo>
                    <a:pt x="430012" y="221587"/>
                    <a:pt x="431420" y="226039"/>
                    <a:pt x="432359" y="230491"/>
                  </a:cubicBezTo>
                  <a:cubicBezTo>
                    <a:pt x="463098" y="229320"/>
                    <a:pt x="494542" y="229320"/>
                    <a:pt x="524812" y="235178"/>
                  </a:cubicBezTo>
                  <a:cubicBezTo>
                    <a:pt x="525986" y="231194"/>
                    <a:pt x="527159" y="226274"/>
                    <a:pt x="527628" y="221587"/>
                  </a:cubicBezTo>
                  <a:cubicBezTo>
                    <a:pt x="494542" y="222525"/>
                    <a:pt x="460752" y="220884"/>
                    <a:pt x="428604" y="217370"/>
                  </a:cubicBezTo>
                  <a:close/>
                  <a:moveTo>
                    <a:pt x="61604" y="211980"/>
                  </a:moveTo>
                  <a:cubicBezTo>
                    <a:pt x="58319" y="214089"/>
                    <a:pt x="55269" y="216667"/>
                    <a:pt x="53391" y="220181"/>
                  </a:cubicBezTo>
                  <a:cubicBezTo>
                    <a:pt x="51983" y="223227"/>
                    <a:pt x="51749" y="225805"/>
                    <a:pt x="52218" y="228148"/>
                  </a:cubicBezTo>
                  <a:cubicBezTo>
                    <a:pt x="67940" y="229554"/>
                    <a:pt x="83662" y="231194"/>
                    <a:pt x="99618" y="231897"/>
                  </a:cubicBezTo>
                  <a:cubicBezTo>
                    <a:pt x="113463" y="232600"/>
                    <a:pt x="127542" y="231663"/>
                    <a:pt x="141152" y="234006"/>
                  </a:cubicBezTo>
                  <a:cubicBezTo>
                    <a:pt x="142795" y="230491"/>
                    <a:pt x="144672" y="227211"/>
                    <a:pt x="146549" y="223930"/>
                  </a:cubicBezTo>
                  <a:cubicBezTo>
                    <a:pt x="133878" y="223227"/>
                    <a:pt x="121206" y="219713"/>
                    <a:pt x="108535" y="217370"/>
                  </a:cubicBezTo>
                  <a:cubicBezTo>
                    <a:pt x="92813" y="214792"/>
                    <a:pt x="77326" y="213152"/>
                    <a:pt x="61604" y="211980"/>
                  </a:cubicBezTo>
                  <a:close/>
                  <a:moveTo>
                    <a:pt x="416402" y="191829"/>
                  </a:moveTo>
                  <a:cubicBezTo>
                    <a:pt x="420391" y="198390"/>
                    <a:pt x="423911" y="205185"/>
                    <a:pt x="426727" y="212449"/>
                  </a:cubicBezTo>
                  <a:cubicBezTo>
                    <a:pt x="459344" y="208934"/>
                    <a:pt x="493369" y="207294"/>
                    <a:pt x="526690" y="207997"/>
                  </a:cubicBezTo>
                  <a:cubicBezTo>
                    <a:pt x="525516" y="204482"/>
                    <a:pt x="523874" y="201202"/>
                    <a:pt x="520823" y="198858"/>
                  </a:cubicBezTo>
                  <a:cubicBezTo>
                    <a:pt x="508621" y="189486"/>
                    <a:pt x="494542" y="199796"/>
                    <a:pt x="484687" y="206825"/>
                  </a:cubicBezTo>
                  <a:cubicBezTo>
                    <a:pt x="479289" y="210809"/>
                    <a:pt x="469434" y="205654"/>
                    <a:pt x="470373" y="198624"/>
                  </a:cubicBezTo>
                  <a:cubicBezTo>
                    <a:pt x="470607" y="196984"/>
                    <a:pt x="470607" y="195109"/>
                    <a:pt x="470842" y="193469"/>
                  </a:cubicBezTo>
                  <a:cubicBezTo>
                    <a:pt x="462864" y="193469"/>
                    <a:pt x="454651" y="192532"/>
                    <a:pt x="446907" y="192532"/>
                  </a:cubicBezTo>
                  <a:cubicBezTo>
                    <a:pt x="436817" y="192298"/>
                    <a:pt x="426492" y="192298"/>
                    <a:pt x="416402" y="191829"/>
                  </a:cubicBezTo>
                  <a:close/>
                  <a:moveTo>
                    <a:pt x="421095" y="170272"/>
                  </a:moveTo>
                  <a:cubicBezTo>
                    <a:pt x="418514" y="173552"/>
                    <a:pt x="416167" y="177301"/>
                    <a:pt x="414290" y="181050"/>
                  </a:cubicBezTo>
                  <a:cubicBezTo>
                    <a:pt x="426962" y="180582"/>
                    <a:pt x="439398" y="180582"/>
                    <a:pt x="452070" y="180347"/>
                  </a:cubicBezTo>
                  <a:cubicBezTo>
                    <a:pt x="458171" y="180113"/>
                    <a:pt x="464506" y="179644"/>
                    <a:pt x="470842" y="179644"/>
                  </a:cubicBezTo>
                  <a:cubicBezTo>
                    <a:pt x="470607" y="178239"/>
                    <a:pt x="470607" y="176833"/>
                    <a:pt x="470373" y="175427"/>
                  </a:cubicBezTo>
                  <a:cubicBezTo>
                    <a:pt x="461925" y="174724"/>
                    <a:pt x="453243" y="172849"/>
                    <a:pt x="444795" y="172146"/>
                  </a:cubicBezTo>
                  <a:cubicBezTo>
                    <a:pt x="436817" y="171678"/>
                    <a:pt x="428839" y="171443"/>
                    <a:pt x="421095" y="170272"/>
                  </a:cubicBezTo>
                  <a:close/>
                  <a:moveTo>
                    <a:pt x="328172" y="164179"/>
                  </a:moveTo>
                  <a:cubicBezTo>
                    <a:pt x="327468" y="164414"/>
                    <a:pt x="326529" y="164648"/>
                    <a:pt x="325591" y="164648"/>
                  </a:cubicBezTo>
                  <a:cubicBezTo>
                    <a:pt x="256602" y="164179"/>
                    <a:pt x="173300" y="188080"/>
                    <a:pt x="156639" y="265405"/>
                  </a:cubicBezTo>
                  <a:cubicBezTo>
                    <a:pt x="154527" y="275480"/>
                    <a:pt x="153823" y="285322"/>
                    <a:pt x="154058" y="294929"/>
                  </a:cubicBezTo>
                  <a:cubicBezTo>
                    <a:pt x="157813" y="291648"/>
                    <a:pt x="161802" y="288836"/>
                    <a:pt x="166729" y="286727"/>
                  </a:cubicBezTo>
                  <a:cubicBezTo>
                    <a:pt x="189256" y="277355"/>
                    <a:pt x="217415" y="277355"/>
                    <a:pt x="239238" y="289071"/>
                  </a:cubicBezTo>
                  <a:cubicBezTo>
                    <a:pt x="240176" y="285322"/>
                    <a:pt x="241584" y="281807"/>
                    <a:pt x="243696" y="278526"/>
                  </a:cubicBezTo>
                  <a:cubicBezTo>
                    <a:pt x="243931" y="278526"/>
                    <a:pt x="243931" y="278292"/>
                    <a:pt x="243931" y="278292"/>
                  </a:cubicBezTo>
                  <a:cubicBezTo>
                    <a:pt x="248859" y="267279"/>
                    <a:pt x="258245" y="257672"/>
                    <a:pt x="269039" y="253454"/>
                  </a:cubicBezTo>
                  <a:cubicBezTo>
                    <a:pt x="294147" y="244082"/>
                    <a:pt x="319255" y="268919"/>
                    <a:pt x="320897" y="293757"/>
                  </a:cubicBezTo>
                  <a:cubicBezTo>
                    <a:pt x="334507" y="288368"/>
                    <a:pt x="349995" y="287196"/>
                    <a:pt x="364543" y="290008"/>
                  </a:cubicBezTo>
                  <a:cubicBezTo>
                    <a:pt x="382846" y="293523"/>
                    <a:pt x="408189" y="303833"/>
                    <a:pt x="402792" y="326561"/>
                  </a:cubicBezTo>
                  <a:cubicBezTo>
                    <a:pt x="400446" y="336169"/>
                    <a:pt x="387070" y="333122"/>
                    <a:pt x="386366" y="324218"/>
                  </a:cubicBezTo>
                  <a:cubicBezTo>
                    <a:pt x="385193" y="312737"/>
                    <a:pt x="362666" y="308285"/>
                    <a:pt x="354218" y="307816"/>
                  </a:cubicBezTo>
                  <a:cubicBezTo>
                    <a:pt x="340608" y="307113"/>
                    <a:pt x="327937" y="308519"/>
                    <a:pt x="316204" y="314143"/>
                  </a:cubicBezTo>
                  <a:cubicBezTo>
                    <a:pt x="300952" y="340152"/>
                    <a:pt x="254960" y="346947"/>
                    <a:pt x="241350" y="315314"/>
                  </a:cubicBezTo>
                  <a:cubicBezTo>
                    <a:pt x="241350" y="315080"/>
                    <a:pt x="241350" y="314611"/>
                    <a:pt x="241115" y="314377"/>
                  </a:cubicBezTo>
                  <a:cubicBezTo>
                    <a:pt x="226097" y="299849"/>
                    <a:pt x="203336" y="295163"/>
                    <a:pt x="183390" y="300552"/>
                  </a:cubicBezTo>
                  <a:cubicBezTo>
                    <a:pt x="174708" y="302895"/>
                    <a:pt x="163444" y="306645"/>
                    <a:pt x="157343" y="313908"/>
                  </a:cubicBezTo>
                  <a:cubicBezTo>
                    <a:pt x="157343" y="314143"/>
                    <a:pt x="157109" y="314143"/>
                    <a:pt x="157109" y="314377"/>
                  </a:cubicBezTo>
                  <a:cubicBezTo>
                    <a:pt x="170015" y="369442"/>
                    <a:pt x="225628" y="407401"/>
                    <a:pt x="286873" y="407870"/>
                  </a:cubicBezTo>
                  <a:cubicBezTo>
                    <a:pt x="355626" y="408573"/>
                    <a:pt x="411944" y="357726"/>
                    <a:pt x="415463" y="287665"/>
                  </a:cubicBezTo>
                  <a:cubicBezTo>
                    <a:pt x="418749" y="221822"/>
                    <a:pt x="386131" y="181050"/>
                    <a:pt x="328172" y="164179"/>
                  </a:cubicBezTo>
                  <a:close/>
                  <a:moveTo>
                    <a:pt x="99618" y="158790"/>
                  </a:moveTo>
                  <a:cubicBezTo>
                    <a:pt x="94925" y="164414"/>
                    <a:pt x="93283" y="172146"/>
                    <a:pt x="93987" y="181050"/>
                  </a:cubicBezTo>
                  <a:cubicBezTo>
                    <a:pt x="103842" y="181988"/>
                    <a:pt x="113698" y="182925"/>
                    <a:pt x="123318" y="184096"/>
                  </a:cubicBezTo>
                  <a:cubicBezTo>
                    <a:pt x="133878" y="185268"/>
                    <a:pt x="148426" y="184565"/>
                    <a:pt x="157343" y="190423"/>
                  </a:cubicBezTo>
                  <a:cubicBezTo>
                    <a:pt x="160628" y="192532"/>
                    <a:pt x="160394" y="198155"/>
                    <a:pt x="156405" y="199093"/>
                  </a:cubicBezTo>
                  <a:cubicBezTo>
                    <a:pt x="144203" y="201670"/>
                    <a:pt x="128950" y="195812"/>
                    <a:pt x="116748" y="193938"/>
                  </a:cubicBezTo>
                  <a:cubicBezTo>
                    <a:pt x="109708" y="192766"/>
                    <a:pt x="102903" y="191829"/>
                    <a:pt x="95864" y="190657"/>
                  </a:cubicBezTo>
                  <a:cubicBezTo>
                    <a:pt x="95864" y="191126"/>
                    <a:pt x="96098" y="191360"/>
                    <a:pt x="96098" y="191829"/>
                  </a:cubicBezTo>
                  <a:cubicBezTo>
                    <a:pt x="97741" y="196750"/>
                    <a:pt x="94925" y="201436"/>
                    <a:pt x="90701" y="203545"/>
                  </a:cubicBezTo>
                  <a:cubicBezTo>
                    <a:pt x="95160" y="204248"/>
                    <a:pt x="99618" y="204482"/>
                    <a:pt x="104077" y="205185"/>
                  </a:cubicBezTo>
                  <a:cubicBezTo>
                    <a:pt x="120268" y="207528"/>
                    <a:pt x="137398" y="207997"/>
                    <a:pt x="153119" y="212917"/>
                  </a:cubicBezTo>
                  <a:cubicBezTo>
                    <a:pt x="156170" y="208231"/>
                    <a:pt x="159221" y="203779"/>
                    <a:pt x="162740" y="199561"/>
                  </a:cubicBezTo>
                  <a:cubicBezTo>
                    <a:pt x="162506" y="199327"/>
                    <a:pt x="162271" y="199093"/>
                    <a:pt x="162271" y="198624"/>
                  </a:cubicBezTo>
                  <a:cubicBezTo>
                    <a:pt x="161802" y="185971"/>
                    <a:pt x="157813" y="172849"/>
                    <a:pt x="149834" y="163242"/>
                  </a:cubicBezTo>
                  <a:cubicBezTo>
                    <a:pt x="143029" y="163008"/>
                    <a:pt x="136224" y="162071"/>
                    <a:pt x="129419" y="161368"/>
                  </a:cubicBezTo>
                  <a:cubicBezTo>
                    <a:pt x="119564" y="160430"/>
                    <a:pt x="109474" y="159493"/>
                    <a:pt x="99618" y="158790"/>
                  </a:cubicBezTo>
                  <a:close/>
                  <a:moveTo>
                    <a:pt x="447142" y="154104"/>
                  </a:moveTo>
                  <a:cubicBezTo>
                    <a:pt x="440806" y="155041"/>
                    <a:pt x="435174" y="157384"/>
                    <a:pt x="430481" y="160899"/>
                  </a:cubicBezTo>
                  <a:cubicBezTo>
                    <a:pt x="436348" y="160665"/>
                    <a:pt x="442214" y="160899"/>
                    <a:pt x="448080" y="160899"/>
                  </a:cubicBezTo>
                  <a:cubicBezTo>
                    <a:pt x="453243" y="161133"/>
                    <a:pt x="459344" y="160899"/>
                    <a:pt x="465210" y="161133"/>
                  </a:cubicBezTo>
                  <a:cubicBezTo>
                    <a:pt x="461690" y="155978"/>
                    <a:pt x="456059" y="152932"/>
                    <a:pt x="447142" y="154104"/>
                  </a:cubicBezTo>
                  <a:close/>
                  <a:moveTo>
                    <a:pt x="328172" y="29681"/>
                  </a:moveTo>
                  <a:cubicBezTo>
                    <a:pt x="317143" y="36711"/>
                    <a:pt x="307053" y="45380"/>
                    <a:pt x="296963" y="54519"/>
                  </a:cubicBezTo>
                  <a:cubicBezTo>
                    <a:pt x="306349" y="57096"/>
                    <a:pt x="315735" y="58502"/>
                    <a:pt x="324652" y="61548"/>
                  </a:cubicBezTo>
                  <a:cubicBezTo>
                    <a:pt x="327937" y="62720"/>
                    <a:pt x="329814" y="64829"/>
                    <a:pt x="331222" y="66938"/>
                  </a:cubicBezTo>
                  <a:cubicBezTo>
                    <a:pt x="337089" y="70687"/>
                    <a:pt x="338262" y="78185"/>
                    <a:pt x="335211" y="83574"/>
                  </a:cubicBezTo>
                  <a:cubicBezTo>
                    <a:pt x="335915" y="89901"/>
                    <a:pt x="331222" y="96696"/>
                    <a:pt x="323009" y="94821"/>
                  </a:cubicBezTo>
                  <a:cubicBezTo>
                    <a:pt x="308226" y="91072"/>
                    <a:pt x="292739" y="91307"/>
                    <a:pt x="277956" y="88026"/>
                  </a:cubicBezTo>
                  <a:cubicBezTo>
                    <a:pt x="273732" y="87089"/>
                    <a:pt x="271620" y="84512"/>
                    <a:pt x="270447" y="81465"/>
                  </a:cubicBezTo>
                  <a:cubicBezTo>
                    <a:pt x="264815" y="87558"/>
                    <a:pt x="259418" y="93884"/>
                    <a:pt x="254021" y="100211"/>
                  </a:cubicBezTo>
                  <a:cubicBezTo>
                    <a:pt x="250970" y="103726"/>
                    <a:pt x="247920" y="107475"/>
                    <a:pt x="244635" y="111224"/>
                  </a:cubicBezTo>
                  <a:cubicBezTo>
                    <a:pt x="256367" y="113098"/>
                    <a:pt x="267631" y="114973"/>
                    <a:pt x="279129" y="116847"/>
                  </a:cubicBezTo>
                  <a:cubicBezTo>
                    <a:pt x="280068" y="116847"/>
                    <a:pt x="280772" y="117082"/>
                    <a:pt x="281476" y="117082"/>
                  </a:cubicBezTo>
                  <a:cubicBezTo>
                    <a:pt x="296024" y="119191"/>
                    <a:pt x="310807" y="121065"/>
                    <a:pt x="325591" y="122002"/>
                  </a:cubicBezTo>
                  <a:cubicBezTo>
                    <a:pt x="336385" y="122705"/>
                    <a:pt x="339435" y="135124"/>
                    <a:pt x="334507" y="141451"/>
                  </a:cubicBezTo>
                  <a:cubicBezTo>
                    <a:pt x="335915" y="141685"/>
                    <a:pt x="337323" y="141919"/>
                    <a:pt x="338497" y="142154"/>
                  </a:cubicBezTo>
                  <a:cubicBezTo>
                    <a:pt x="337089" y="131141"/>
                    <a:pt x="338262" y="118488"/>
                    <a:pt x="338262" y="110052"/>
                  </a:cubicBezTo>
                  <a:cubicBezTo>
                    <a:pt x="337793" y="83340"/>
                    <a:pt x="337793" y="54988"/>
                    <a:pt x="328172" y="29681"/>
                  </a:cubicBezTo>
                  <a:close/>
                  <a:moveTo>
                    <a:pt x="327468" y="1563"/>
                  </a:moveTo>
                  <a:cubicBezTo>
                    <a:pt x="333334" y="-1483"/>
                    <a:pt x="341078" y="-77"/>
                    <a:pt x="344363" y="5781"/>
                  </a:cubicBezTo>
                  <a:cubicBezTo>
                    <a:pt x="358677" y="32962"/>
                    <a:pt x="361727" y="63189"/>
                    <a:pt x="362431" y="93416"/>
                  </a:cubicBezTo>
                  <a:cubicBezTo>
                    <a:pt x="362666" y="107240"/>
                    <a:pt x="368298" y="132781"/>
                    <a:pt x="365013" y="149417"/>
                  </a:cubicBezTo>
                  <a:cubicBezTo>
                    <a:pt x="379561" y="155041"/>
                    <a:pt x="391763" y="163477"/>
                    <a:pt x="401853" y="173552"/>
                  </a:cubicBezTo>
                  <a:cubicBezTo>
                    <a:pt x="409832" y="152698"/>
                    <a:pt x="426962" y="134655"/>
                    <a:pt x="450662" y="135593"/>
                  </a:cubicBezTo>
                  <a:cubicBezTo>
                    <a:pt x="478116" y="136530"/>
                    <a:pt x="488676" y="158087"/>
                    <a:pt x="490084" y="181519"/>
                  </a:cubicBezTo>
                  <a:cubicBezTo>
                    <a:pt x="504867" y="174489"/>
                    <a:pt x="522701" y="171678"/>
                    <a:pt x="534433" y="185034"/>
                  </a:cubicBezTo>
                  <a:cubicBezTo>
                    <a:pt x="546166" y="198390"/>
                    <a:pt x="548278" y="214089"/>
                    <a:pt x="545931" y="230023"/>
                  </a:cubicBezTo>
                  <a:cubicBezTo>
                    <a:pt x="603187" y="225805"/>
                    <a:pt x="602952" y="333591"/>
                    <a:pt x="537015" y="322109"/>
                  </a:cubicBezTo>
                  <a:cubicBezTo>
                    <a:pt x="547105" y="336637"/>
                    <a:pt x="551094" y="354680"/>
                    <a:pt x="537249" y="369910"/>
                  </a:cubicBezTo>
                  <a:cubicBezTo>
                    <a:pt x="522935" y="385844"/>
                    <a:pt x="504163" y="386078"/>
                    <a:pt x="488441" y="376940"/>
                  </a:cubicBezTo>
                  <a:cubicBezTo>
                    <a:pt x="477412" y="417945"/>
                    <a:pt x="417810" y="420523"/>
                    <a:pt x="394814" y="383501"/>
                  </a:cubicBezTo>
                  <a:cubicBezTo>
                    <a:pt x="390590" y="388421"/>
                    <a:pt x="385897" y="392873"/>
                    <a:pt x="380969" y="397325"/>
                  </a:cubicBezTo>
                  <a:cubicBezTo>
                    <a:pt x="382142" y="397560"/>
                    <a:pt x="383316" y="398263"/>
                    <a:pt x="384254" y="399434"/>
                  </a:cubicBezTo>
                  <a:cubicBezTo>
                    <a:pt x="398568" y="415368"/>
                    <a:pt x="409128" y="440440"/>
                    <a:pt x="414525" y="466683"/>
                  </a:cubicBezTo>
                  <a:cubicBezTo>
                    <a:pt x="419453" y="467152"/>
                    <a:pt x="424380" y="467621"/>
                    <a:pt x="429308" y="467621"/>
                  </a:cubicBezTo>
                  <a:cubicBezTo>
                    <a:pt x="436113" y="467621"/>
                    <a:pt x="442683" y="466449"/>
                    <a:pt x="449254" y="468089"/>
                  </a:cubicBezTo>
                  <a:cubicBezTo>
                    <a:pt x="455589" y="469495"/>
                    <a:pt x="455589" y="479102"/>
                    <a:pt x="449254" y="480742"/>
                  </a:cubicBezTo>
                  <a:cubicBezTo>
                    <a:pt x="439633" y="483086"/>
                    <a:pt x="427665" y="481445"/>
                    <a:pt x="416637" y="479102"/>
                  </a:cubicBezTo>
                  <a:cubicBezTo>
                    <a:pt x="419687" y="500659"/>
                    <a:pt x="419218" y="521982"/>
                    <a:pt x="413586" y="538619"/>
                  </a:cubicBezTo>
                  <a:cubicBezTo>
                    <a:pt x="396456" y="590169"/>
                    <a:pt x="347413" y="604462"/>
                    <a:pt x="296963" y="602822"/>
                  </a:cubicBezTo>
                  <a:cubicBezTo>
                    <a:pt x="274201" y="601885"/>
                    <a:pt x="242758" y="600947"/>
                    <a:pt x="214364" y="593683"/>
                  </a:cubicBezTo>
                  <a:cubicBezTo>
                    <a:pt x="212722" y="595792"/>
                    <a:pt x="208967" y="595324"/>
                    <a:pt x="208733" y="592043"/>
                  </a:cubicBezTo>
                  <a:cubicBezTo>
                    <a:pt x="182686" y="584545"/>
                    <a:pt x="160159" y="571658"/>
                    <a:pt x="150069" y="548460"/>
                  </a:cubicBezTo>
                  <a:cubicBezTo>
                    <a:pt x="141856" y="529715"/>
                    <a:pt x="140213" y="509095"/>
                    <a:pt x="142325" y="488241"/>
                  </a:cubicBezTo>
                  <a:cubicBezTo>
                    <a:pt x="132470" y="491287"/>
                    <a:pt x="120972" y="491287"/>
                    <a:pt x="110882" y="492693"/>
                  </a:cubicBezTo>
                  <a:cubicBezTo>
                    <a:pt x="110412" y="492693"/>
                    <a:pt x="109943" y="492693"/>
                    <a:pt x="109474" y="492693"/>
                  </a:cubicBezTo>
                  <a:cubicBezTo>
                    <a:pt x="104311" y="500191"/>
                    <a:pt x="97976" y="507455"/>
                    <a:pt x="90936" y="509563"/>
                  </a:cubicBezTo>
                  <a:cubicBezTo>
                    <a:pt x="90936" y="509563"/>
                    <a:pt x="90701" y="509563"/>
                    <a:pt x="90467" y="509563"/>
                  </a:cubicBezTo>
                  <a:cubicBezTo>
                    <a:pt x="85070" y="514015"/>
                    <a:pt x="79203" y="517296"/>
                    <a:pt x="72398" y="518702"/>
                  </a:cubicBezTo>
                  <a:cubicBezTo>
                    <a:pt x="72633" y="520576"/>
                    <a:pt x="72164" y="522451"/>
                    <a:pt x="70756" y="523857"/>
                  </a:cubicBezTo>
                  <a:cubicBezTo>
                    <a:pt x="55034" y="539087"/>
                    <a:pt x="24294" y="526434"/>
                    <a:pt x="21244" y="506049"/>
                  </a:cubicBezTo>
                  <a:cubicBezTo>
                    <a:pt x="18662" y="489646"/>
                    <a:pt x="27814" y="474650"/>
                    <a:pt x="40720" y="465277"/>
                  </a:cubicBezTo>
                  <a:cubicBezTo>
                    <a:pt x="30161" y="455905"/>
                    <a:pt x="24998" y="442314"/>
                    <a:pt x="38843" y="430364"/>
                  </a:cubicBezTo>
                  <a:cubicBezTo>
                    <a:pt x="54095" y="416774"/>
                    <a:pt x="78265" y="411853"/>
                    <a:pt x="97506" y="419351"/>
                  </a:cubicBezTo>
                  <a:cubicBezTo>
                    <a:pt x="109004" y="423803"/>
                    <a:pt x="116513" y="432239"/>
                    <a:pt x="120268" y="442314"/>
                  </a:cubicBezTo>
                  <a:cubicBezTo>
                    <a:pt x="129185" y="443252"/>
                    <a:pt x="138336" y="443486"/>
                    <a:pt x="147018" y="444189"/>
                  </a:cubicBezTo>
                  <a:cubicBezTo>
                    <a:pt x="148661" y="444423"/>
                    <a:pt x="150069" y="445126"/>
                    <a:pt x="150773" y="446063"/>
                  </a:cubicBezTo>
                  <a:cubicBezTo>
                    <a:pt x="156874" y="426146"/>
                    <a:pt x="164383" y="406698"/>
                    <a:pt x="171657" y="389124"/>
                  </a:cubicBezTo>
                  <a:cubicBezTo>
                    <a:pt x="159690" y="408338"/>
                    <a:pt x="139744" y="423335"/>
                    <a:pt x="116279" y="421929"/>
                  </a:cubicBezTo>
                  <a:cubicBezTo>
                    <a:pt x="89293" y="420288"/>
                    <a:pt x="74745" y="402480"/>
                    <a:pt x="70052" y="379283"/>
                  </a:cubicBezTo>
                  <a:cubicBezTo>
                    <a:pt x="53391" y="385141"/>
                    <a:pt x="34384" y="384204"/>
                    <a:pt x="28518" y="363349"/>
                  </a:cubicBezTo>
                  <a:cubicBezTo>
                    <a:pt x="24059" y="347884"/>
                    <a:pt x="26641" y="331716"/>
                    <a:pt x="33211" y="317423"/>
                  </a:cubicBezTo>
                  <a:cubicBezTo>
                    <a:pt x="13735" y="317657"/>
                    <a:pt x="-4099" y="308285"/>
                    <a:pt x="829" y="282744"/>
                  </a:cubicBezTo>
                  <a:cubicBezTo>
                    <a:pt x="4349" y="263061"/>
                    <a:pt x="19366" y="247831"/>
                    <a:pt x="37435" y="244785"/>
                  </a:cubicBezTo>
                  <a:cubicBezTo>
                    <a:pt x="30864" y="237521"/>
                    <a:pt x="28518" y="227211"/>
                    <a:pt x="32272" y="215729"/>
                  </a:cubicBezTo>
                  <a:cubicBezTo>
                    <a:pt x="37669" y="199327"/>
                    <a:pt x="54095" y="190423"/>
                    <a:pt x="70756" y="186440"/>
                  </a:cubicBezTo>
                  <a:cubicBezTo>
                    <a:pt x="70052" y="186440"/>
                    <a:pt x="69348" y="186205"/>
                    <a:pt x="68644" y="186205"/>
                  </a:cubicBezTo>
                  <a:cubicBezTo>
                    <a:pt x="64420" y="185268"/>
                    <a:pt x="65359" y="178004"/>
                    <a:pt x="69817" y="178473"/>
                  </a:cubicBezTo>
                  <a:cubicBezTo>
                    <a:pt x="70990" y="178473"/>
                    <a:pt x="72164" y="178707"/>
                    <a:pt x="73572" y="178941"/>
                  </a:cubicBezTo>
                  <a:cubicBezTo>
                    <a:pt x="73572" y="151995"/>
                    <a:pt x="89997" y="127157"/>
                    <a:pt x="122145" y="130672"/>
                  </a:cubicBezTo>
                  <a:cubicBezTo>
                    <a:pt x="139979" y="132781"/>
                    <a:pt x="153823" y="141216"/>
                    <a:pt x="162740" y="153401"/>
                  </a:cubicBezTo>
                  <a:cubicBezTo>
                    <a:pt x="163210" y="153635"/>
                    <a:pt x="163679" y="153635"/>
                    <a:pt x="164383" y="153869"/>
                  </a:cubicBezTo>
                  <a:cubicBezTo>
                    <a:pt x="167433" y="154572"/>
                    <a:pt x="168137" y="158087"/>
                    <a:pt x="166964" y="160430"/>
                  </a:cubicBezTo>
                  <a:cubicBezTo>
                    <a:pt x="171188" y="168631"/>
                    <a:pt x="173300" y="178239"/>
                    <a:pt x="173065" y="188548"/>
                  </a:cubicBezTo>
                  <a:cubicBezTo>
                    <a:pt x="178228" y="183862"/>
                    <a:pt x="183390" y="179176"/>
                    <a:pt x="189022" y="175192"/>
                  </a:cubicBezTo>
                  <a:cubicBezTo>
                    <a:pt x="177289" y="151995"/>
                    <a:pt x="219996" y="104194"/>
                    <a:pt x="231963" y="89667"/>
                  </a:cubicBezTo>
                  <a:cubicBezTo>
                    <a:pt x="258949" y="57096"/>
                    <a:pt x="289688" y="21949"/>
                    <a:pt x="327468" y="156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73" name="face-of-clown-with-hat_1515"/>
            <p:cNvSpPr>
              <a:spLocks noChangeAspect="1"/>
            </p:cNvSpPr>
            <p:nvPr/>
          </p:nvSpPr>
          <p:spPr bwMode="auto">
            <a:xfrm>
              <a:off x="9692592" y="1368661"/>
              <a:ext cx="900000" cy="1036662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455839 w 606244"/>
                <a:gd name="T11" fmla="*/ 455839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455839 w 606244"/>
                <a:gd name="T21" fmla="*/ 455839 w 606244"/>
                <a:gd name="T22" fmla="*/ 600116 w 606244"/>
                <a:gd name="T23" fmla="*/ 600116 w 606244"/>
                <a:gd name="T24" fmla="*/ 600116 w 606244"/>
                <a:gd name="T25" fmla="*/ 600116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455839 w 606244"/>
                <a:gd name="T31" fmla="*/ 455839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600116 w 606244"/>
                <a:gd name="T41" fmla="*/ 600116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455839 w 606244"/>
                <a:gd name="T51" fmla="*/ 455839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  <a:gd name="T64" fmla="*/ 600116 w 606244"/>
                <a:gd name="T65" fmla="*/ 600116 w 606244"/>
                <a:gd name="T66" fmla="*/ 600116 w 606244"/>
                <a:gd name="T67" fmla="*/ 600116 w 606244"/>
                <a:gd name="T68" fmla="*/ 455839 w 606244"/>
                <a:gd name="T69" fmla="*/ 455839 w 606244"/>
                <a:gd name="T70" fmla="*/ 600116 w 606244"/>
                <a:gd name="T71" fmla="*/ 600116 w 606244"/>
                <a:gd name="T72" fmla="*/ 600116 w 606244"/>
                <a:gd name="T73" fmla="*/ 600116 w 606244"/>
                <a:gd name="T74" fmla="*/ 600116 w 606244"/>
                <a:gd name="T75" fmla="*/ 600116 w 606244"/>
                <a:gd name="T76" fmla="*/ 600116 w 606244"/>
                <a:gd name="T77" fmla="*/ 600116 w 606244"/>
                <a:gd name="T78" fmla="*/ 600116 w 606244"/>
                <a:gd name="T79" fmla="*/ 600116 w 606244"/>
                <a:gd name="T80" fmla="*/ 455839 w 606244"/>
                <a:gd name="T81" fmla="*/ 455839 w 606244"/>
                <a:gd name="T82" fmla="*/ 600116 w 606244"/>
                <a:gd name="T83" fmla="*/ 600116 w 606244"/>
                <a:gd name="T84" fmla="*/ 600116 w 606244"/>
                <a:gd name="T85" fmla="*/ 600116 w 606244"/>
                <a:gd name="T86" fmla="*/ 600116 w 606244"/>
                <a:gd name="T87" fmla="*/ 600116 w 606244"/>
                <a:gd name="T88" fmla="*/ 600116 w 606244"/>
                <a:gd name="T89" fmla="*/ 600116 w 606244"/>
                <a:gd name="T90" fmla="*/ 600116 w 606244"/>
                <a:gd name="T91" fmla="*/ 600116 w 606244"/>
                <a:gd name="T92" fmla="*/ 600116 w 606244"/>
                <a:gd name="T93" fmla="*/ 600116 w 606244"/>
                <a:gd name="T94" fmla="*/ 600116 w 606244"/>
                <a:gd name="T95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4" h="270">
                  <a:moveTo>
                    <a:pt x="117" y="219"/>
                  </a:moveTo>
                  <a:cubicBezTo>
                    <a:pt x="104" y="219"/>
                    <a:pt x="94" y="208"/>
                    <a:pt x="94" y="196"/>
                  </a:cubicBezTo>
                  <a:cubicBezTo>
                    <a:pt x="94" y="183"/>
                    <a:pt x="104" y="173"/>
                    <a:pt x="117" y="173"/>
                  </a:cubicBezTo>
                  <a:cubicBezTo>
                    <a:pt x="129" y="173"/>
                    <a:pt x="140" y="183"/>
                    <a:pt x="140" y="196"/>
                  </a:cubicBezTo>
                  <a:cubicBezTo>
                    <a:pt x="140" y="208"/>
                    <a:pt x="129" y="219"/>
                    <a:pt x="117" y="219"/>
                  </a:cubicBezTo>
                  <a:close/>
                  <a:moveTo>
                    <a:pt x="90" y="160"/>
                  </a:moveTo>
                  <a:cubicBezTo>
                    <a:pt x="90" y="154"/>
                    <a:pt x="85" y="149"/>
                    <a:pt x="79" y="149"/>
                  </a:cubicBezTo>
                  <a:cubicBezTo>
                    <a:pt x="73" y="149"/>
                    <a:pt x="67" y="154"/>
                    <a:pt x="67" y="160"/>
                  </a:cubicBezTo>
                  <a:cubicBezTo>
                    <a:pt x="67" y="167"/>
                    <a:pt x="73" y="172"/>
                    <a:pt x="79" y="172"/>
                  </a:cubicBezTo>
                  <a:cubicBezTo>
                    <a:pt x="85" y="172"/>
                    <a:pt x="90" y="167"/>
                    <a:pt x="90" y="160"/>
                  </a:cubicBezTo>
                  <a:close/>
                  <a:moveTo>
                    <a:pt x="164" y="160"/>
                  </a:moveTo>
                  <a:cubicBezTo>
                    <a:pt x="164" y="154"/>
                    <a:pt x="158" y="149"/>
                    <a:pt x="152" y="149"/>
                  </a:cubicBezTo>
                  <a:cubicBezTo>
                    <a:pt x="146" y="149"/>
                    <a:pt x="141" y="154"/>
                    <a:pt x="141" y="160"/>
                  </a:cubicBezTo>
                  <a:cubicBezTo>
                    <a:pt x="141" y="167"/>
                    <a:pt x="146" y="172"/>
                    <a:pt x="152" y="172"/>
                  </a:cubicBezTo>
                  <a:cubicBezTo>
                    <a:pt x="158" y="172"/>
                    <a:pt x="164" y="167"/>
                    <a:pt x="164" y="160"/>
                  </a:cubicBezTo>
                  <a:close/>
                  <a:moveTo>
                    <a:pt x="168" y="231"/>
                  </a:moveTo>
                  <a:cubicBezTo>
                    <a:pt x="168" y="242"/>
                    <a:pt x="147" y="270"/>
                    <a:pt x="120" y="270"/>
                  </a:cubicBezTo>
                  <a:lnTo>
                    <a:pt x="120" y="270"/>
                  </a:lnTo>
                  <a:cubicBezTo>
                    <a:pt x="93" y="270"/>
                    <a:pt x="72" y="247"/>
                    <a:pt x="72" y="235"/>
                  </a:cubicBezTo>
                  <a:cubicBezTo>
                    <a:pt x="72" y="232"/>
                    <a:pt x="73" y="230"/>
                    <a:pt x="74" y="229"/>
                  </a:cubicBezTo>
                  <a:cubicBezTo>
                    <a:pt x="76" y="227"/>
                    <a:pt x="80" y="225"/>
                    <a:pt x="86" y="227"/>
                  </a:cubicBezTo>
                  <a:cubicBezTo>
                    <a:pt x="93" y="230"/>
                    <a:pt x="106" y="233"/>
                    <a:pt x="121" y="233"/>
                  </a:cubicBezTo>
                  <a:cubicBezTo>
                    <a:pt x="133" y="233"/>
                    <a:pt x="143" y="231"/>
                    <a:pt x="151" y="226"/>
                  </a:cubicBezTo>
                  <a:cubicBezTo>
                    <a:pt x="155" y="224"/>
                    <a:pt x="157" y="223"/>
                    <a:pt x="160" y="223"/>
                  </a:cubicBezTo>
                  <a:cubicBezTo>
                    <a:pt x="165" y="223"/>
                    <a:pt x="168" y="226"/>
                    <a:pt x="168" y="231"/>
                  </a:cubicBezTo>
                  <a:close/>
                  <a:moveTo>
                    <a:pt x="154" y="237"/>
                  </a:moveTo>
                  <a:cubicBezTo>
                    <a:pt x="145" y="242"/>
                    <a:pt x="134" y="245"/>
                    <a:pt x="121" y="245"/>
                  </a:cubicBezTo>
                  <a:cubicBezTo>
                    <a:pt x="106" y="245"/>
                    <a:pt x="92" y="241"/>
                    <a:pt x="84" y="239"/>
                  </a:cubicBezTo>
                  <a:cubicBezTo>
                    <a:pt x="86" y="241"/>
                    <a:pt x="87" y="243"/>
                    <a:pt x="90" y="246"/>
                  </a:cubicBezTo>
                  <a:cubicBezTo>
                    <a:pt x="94" y="250"/>
                    <a:pt x="104" y="259"/>
                    <a:pt x="120" y="259"/>
                  </a:cubicBezTo>
                  <a:lnTo>
                    <a:pt x="120" y="265"/>
                  </a:lnTo>
                  <a:lnTo>
                    <a:pt x="120" y="259"/>
                  </a:lnTo>
                  <a:cubicBezTo>
                    <a:pt x="133" y="259"/>
                    <a:pt x="143" y="251"/>
                    <a:pt x="147" y="246"/>
                  </a:cubicBezTo>
                  <a:cubicBezTo>
                    <a:pt x="150" y="243"/>
                    <a:pt x="153" y="240"/>
                    <a:pt x="154" y="237"/>
                  </a:cubicBezTo>
                  <a:close/>
                  <a:moveTo>
                    <a:pt x="195" y="97"/>
                  </a:moveTo>
                  <a:cubicBezTo>
                    <a:pt x="195" y="97"/>
                    <a:pt x="194" y="94"/>
                    <a:pt x="193" y="90"/>
                  </a:cubicBezTo>
                  <a:cubicBezTo>
                    <a:pt x="186" y="70"/>
                    <a:pt x="183" y="0"/>
                    <a:pt x="114" y="0"/>
                  </a:cubicBezTo>
                  <a:cubicBezTo>
                    <a:pt x="45" y="0"/>
                    <a:pt x="42" y="59"/>
                    <a:pt x="39" y="90"/>
                  </a:cubicBezTo>
                  <a:cubicBezTo>
                    <a:pt x="38" y="92"/>
                    <a:pt x="38" y="95"/>
                    <a:pt x="38" y="97"/>
                  </a:cubicBezTo>
                  <a:cubicBezTo>
                    <a:pt x="38" y="97"/>
                    <a:pt x="105" y="143"/>
                    <a:pt x="195" y="97"/>
                  </a:cubicBezTo>
                  <a:close/>
                  <a:moveTo>
                    <a:pt x="212" y="101"/>
                  </a:moveTo>
                  <a:cubicBezTo>
                    <a:pt x="212" y="101"/>
                    <a:pt x="187" y="125"/>
                    <a:pt x="117" y="127"/>
                  </a:cubicBezTo>
                  <a:cubicBezTo>
                    <a:pt x="47" y="129"/>
                    <a:pt x="23" y="101"/>
                    <a:pt x="23" y="101"/>
                  </a:cubicBezTo>
                  <a:cubicBezTo>
                    <a:pt x="10" y="101"/>
                    <a:pt x="0" y="111"/>
                    <a:pt x="0" y="123"/>
                  </a:cubicBezTo>
                  <a:cubicBezTo>
                    <a:pt x="0" y="135"/>
                    <a:pt x="10" y="145"/>
                    <a:pt x="23" y="145"/>
                  </a:cubicBezTo>
                  <a:cubicBezTo>
                    <a:pt x="23" y="145"/>
                    <a:pt x="110" y="118"/>
                    <a:pt x="212" y="145"/>
                  </a:cubicBezTo>
                  <a:cubicBezTo>
                    <a:pt x="212" y="145"/>
                    <a:pt x="234" y="135"/>
                    <a:pt x="234" y="123"/>
                  </a:cubicBezTo>
                  <a:cubicBezTo>
                    <a:pt x="234" y="111"/>
                    <a:pt x="224" y="101"/>
                    <a:pt x="212" y="1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74" name="clown-hats_68301"/>
            <p:cNvSpPr>
              <a:spLocks noChangeAspect="1"/>
            </p:cNvSpPr>
            <p:nvPr/>
          </p:nvSpPr>
          <p:spPr bwMode="auto">
            <a:xfrm>
              <a:off x="1602820" y="3979051"/>
              <a:ext cx="900000" cy="839077"/>
            </a:xfrm>
            <a:custGeom>
              <a:avLst/>
              <a:gdLst>
                <a:gd name="T0" fmla="*/ 391 w 407"/>
                <a:gd name="T1" fmla="*/ 278 h 380"/>
                <a:gd name="T2" fmla="*/ 352 w 407"/>
                <a:gd name="T3" fmla="*/ 217 h 380"/>
                <a:gd name="T4" fmla="*/ 270 w 407"/>
                <a:gd name="T5" fmla="*/ 144 h 380"/>
                <a:gd name="T6" fmla="*/ 259 w 407"/>
                <a:gd name="T7" fmla="*/ 147 h 380"/>
                <a:gd name="T8" fmla="*/ 227 w 407"/>
                <a:gd name="T9" fmla="*/ 203 h 380"/>
                <a:gd name="T10" fmla="*/ 139 w 407"/>
                <a:gd name="T11" fmla="*/ 9 h 380"/>
                <a:gd name="T12" fmla="*/ 118 w 407"/>
                <a:gd name="T13" fmla="*/ 9 h 380"/>
                <a:gd name="T14" fmla="*/ 0 w 407"/>
                <a:gd name="T15" fmla="*/ 272 h 380"/>
                <a:gd name="T16" fmla="*/ 128 w 407"/>
                <a:gd name="T17" fmla="*/ 308 h 380"/>
                <a:gd name="T18" fmla="*/ 171 w 407"/>
                <a:gd name="T19" fmla="*/ 306 h 380"/>
                <a:gd name="T20" fmla="*/ 141 w 407"/>
                <a:gd name="T21" fmla="*/ 361 h 380"/>
                <a:gd name="T22" fmla="*/ 142 w 407"/>
                <a:gd name="T23" fmla="*/ 375 h 380"/>
                <a:gd name="T24" fmla="*/ 153 w 407"/>
                <a:gd name="T25" fmla="*/ 380 h 380"/>
                <a:gd name="T26" fmla="*/ 156 w 407"/>
                <a:gd name="T27" fmla="*/ 380 h 380"/>
                <a:gd name="T28" fmla="*/ 394 w 407"/>
                <a:gd name="T29" fmla="*/ 326 h 380"/>
                <a:gd name="T30" fmla="*/ 391 w 407"/>
                <a:gd name="T31" fmla="*/ 278 h 380"/>
                <a:gd name="T32" fmla="*/ 107 w 407"/>
                <a:gd name="T33" fmla="*/ 66 h 380"/>
                <a:gd name="T34" fmla="*/ 144 w 407"/>
                <a:gd name="T35" fmla="*/ 53 h 380"/>
                <a:gd name="T36" fmla="*/ 156 w 407"/>
                <a:gd name="T37" fmla="*/ 77 h 380"/>
                <a:gd name="T38" fmla="*/ 92 w 407"/>
                <a:gd name="T39" fmla="*/ 98 h 380"/>
                <a:gd name="T40" fmla="*/ 107 w 407"/>
                <a:gd name="T41" fmla="*/ 66 h 380"/>
                <a:gd name="T42" fmla="*/ 70 w 407"/>
                <a:gd name="T43" fmla="*/ 147 h 380"/>
                <a:gd name="T44" fmla="*/ 172 w 407"/>
                <a:gd name="T45" fmla="*/ 114 h 380"/>
                <a:gd name="T46" fmla="*/ 183 w 407"/>
                <a:gd name="T47" fmla="*/ 138 h 380"/>
                <a:gd name="T48" fmla="*/ 55 w 407"/>
                <a:gd name="T49" fmla="*/ 180 h 380"/>
                <a:gd name="T50" fmla="*/ 70 w 407"/>
                <a:gd name="T51" fmla="*/ 147 h 380"/>
                <a:gd name="T52" fmla="*/ 33 w 407"/>
                <a:gd name="T53" fmla="*/ 229 h 380"/>
                <a:gd name="T54" fmla="*/ 200 w 407"/>
                <a:gd name="T55" fmla="*/ 174 h 380"/>
                <a:gd name="T56" fmla="*/ 210 w 407"/>
                <a:gd name="T57" fmla="*/ 198 h 380"/>
                <a:gd name="T58" fmla="*/ 18 w 407"/>
                <a:gd name="T59" fmla="*/ 261 h 380"/>
                <a:gd name="T60" fmla="*/ 33 w 407"/>
                <a:gd name="T61" fmla="*/ 229 h 380"/>
                <a:gd name="T62" fmla="*/ 188 w 407"/>
                <a:gd name="T63" fmla="*/ 275 h 380"/>
                <a:gd name="T64" fmla="*/ 129 w 407"/>
                <a:gd name="T65" fmla="*/ 294 h 380"/>
                <a:gd name="T66" fmla="*/ 128 w 407"/>
                <a:gd name="T67" fmla="*/ 294 h 380"/>
                <a:gd name="T68" fmla="*/ 59 w 407"/>
                <a:gd name="T69" fmla="*/ 290 h 380"/>
                <a:gd name="T70" fmla="*/ 206 w 407"/>
                <a:gd name="T71" fmla="*/ 241 h 380"/>
                <a:gd name="T72" fmla="*/ 188 w 407"/>
                <a:gd name="T73" fmla="*/ 275 h 380"/>
                <a:gd name="T74" fmla="*/ 243 w 407"/>
                <a:gd name="T75" fmla="*/ 341 h 380"/>
                <a:gd name="T76" fmla="*/ 219 w 407"/>
                <a:gd name="T77" fmla="*/ 337 h 380"/>
                <a:gd name="T78" fmla="*/ 222 w 407"/>
                <a:gd name="T79" fmla="*/ 313 h 380"/>
                <a:gd name="T80" fmla="*/ 246 w 407"/>
                <a:gd name="T81" fmla="*/ 317 h 380"/>
                <a:gd name="T82" fmla="*/ 243 w 407"/>
                <a:gd name="T83" fmla="*/ 341 h 380"/>
                <a:gd name="T84" fmla="*/ 250 w 407"/>
                <a:gd name="T85" fmla="*/ 269 h 380"/>
                <a:gd name="T86" fmla="*/ 209 w 407"/>
                <a:gd name="T87" fmla="*/ 264 h 380"/>
                <a:gd name="T88" fmla="*/ 235 w 407"/>
                <a:gd name="T89" fmla="*/ 216 h 380"/>
                <a:gd name="T90" fmla="*/ 256 w 407"/>
                <a:gd name="T91" fmla="*/ 228 h 380"/>
                <a:gd name="T92" fmla="*/ 250 w 407"/>
                <a:gd name="T93" fmla="*/ 269 h 380"/>
                <a:gd name="T94" fmla="*/ 288 w 407"/>
                <a:gd name="T95" fmla="*/ 236 h 380"/>
                <a:gd name="T96" fmla="*/ 294 w 407"/>
                <a:gd name="T97" fmla="*/ 192 h 380"/>
                <a:gd name="T98" fmla="*/ 309 w 407"/>
                <a:gd name="T99" fmla="*/ 186 h 380"/>
                <a:gd name="T100" fmla="*/ 342 w 407"/>
                <a:gd name="T101" fmla="*/ 225 h 380"/>
                <a:gd name="T102" fmla="*/ 343 w 407"/>
                <a:gd name="T103" fmla="*/ 227 h 380"/>
                <a:gd name="T104" fmla="*/ 332 w 407"/>
                <a:gd name="T105" fmla="*/ 242 h 380"/>
                <a:gd name="T106" fmla="*/ 288 w 407"/>
                <a:gd name="T107" fmla="*/ 236 h 380"/>
                <a:gd name="T108" fmla="*/ 300 w 407"/>
                <a:gd name="T109" fmla="*/ 334 h 380"/>
                <a:gd name="T110" fmla="*/ 306 w 407"/>
                <a:gd name="T111" fmla="*/ 302 h 380"/>
                <a:gd name="T112" fmla="*/ 342 w 407"/>
                <a:gd name="T113" fmla="*/ 307 h 380"/>
                <a:gd name="T114" fmla="*/ 346 w 407"/>
                <a:gd name="T115" fmla="*/ 324 h 380"/>
                <a:gd name="T116" fmla="*/ 300 w 407"/>
                <a:gd name="T117" fmla="*/ 334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7" h="380">
                  <a:moveTo>
                    <a:pt x="391" y="278"/>
                  </a:moveTo>
                  <a:cubicBezTo>
                    <a:pt x="382" y="260"/>
                    <a:pt x="368" y="239"/>
                    <a:pt x="352" y="217"/>
                  </a:cubicBezTo>
                  <a:cubicBezTo>
                    <a:pt x="339" y="200"/>
                    <a:pt x="295" y="144"/>
                    <a:pt x="270" y="144"/>
                  </a:cubicBezTo>
                  <a:cubicBezTo>
                    <a:pt x="266" y="144"/>
                    <a:pt x="262" y="145"/>
                    <a:pt x="259" y="147"/>
                  </a:cubicBezTo>
                  <a:cubicBezTo>
                    <a:pt x="257" y="149"/>
                    <a:pt x="256" y="149"/>
                    <a:pt x="227" y="203"/>
                  </a:cubicBezTo>
                  <a:cubicBezTo>
                    <a:pt x="214" y="173"/>
                    <a:pt x="161" y="58"/>
                    <a:pt x="139" y="9"/>
                  </a:cubicBezTo>
                  <a:cubicBezTo>
                    <a:pt x="135" y="0"/>
                    <a:pt x="122" y="0"/>
                    <a:pt x="118" y="9"/>
                  </a:cubicBezTo>
                  <a:cubicBezTo>
                    <a:pt x="88" y="76"/>
                    <a:pt x="0" y="269"/>
                    <a:pt x="0" y="272"/>
                  </a:cubicBezTo>
                  <a:cubicBezTo>
                    <a:pt x="0" y="285"/>
                    <a:pt x="17" y="308"/>
                    <a:pt x="128" y="308"/>
                  </a:cubicBezTo>
                  <a:cubicBezTo>
                    <a:pt x="145" y="308"/>
                    <a:pt x="159" y="307"/>
                    <a:pt x="171" y="306"/>
                  </a:cubicBezTo>
                  <a:cubicBezTo>
                    <a:pt x="162" y="323"/>
                    <a:pt x="152" y="341"/>
                    <a:pt x="141" y="361"/>
                  </a:cubicBezTo>
                  <a:cubicBezTo>
                    <a:pt x="139" y="365"/>
                    <a:pt x="139" y="371"/>
                    <a:pt x="142" y="375"/>
                  </a:cubicBezTo>
                  <a:cubicBezTo>
                    <a:pt x="145" y="378"/>
                    <a:pt x="149" y="380"/>
                    <a:pt x="153" y="380"/>
                  </a:cubicBezTo>
                  <a:cubicBezTo>
                    <a:pt x="154" y="380"/>
                    <a:pt x="155" y="380"/>
                    <a:pt x="156" y="380"/>
                  </a:cubicBezTo>
                  <a:cubicBezTo>
                    <a:pt x="390" y="328"/>
                    <a:pt x="390" y="328"/>
                    <a:pt x="394" y="326"/>
                  </a:cubicBezTo>
                  <a:cubicBezTo>
                    <a:pt x="407" y="315"/>
                    <a:pt x="399" y="295"/>
                    <a:pt x="391" y="278"/>
                  </a:cubicBezTo>
                  <a:close/>
                  <a:moveTo>
                    <a:pt x="107" y="66"/>
                  </a:moveTo>
                  <a:lnTo>
                    <a:pt x="144" y="53"/>
                  </a:lnTo>
                  <a:cubicBezTo>
                    <a:pt x="148" y="60"/>
                    <a:pt x="152" y="69"/>
                    <a:pt x="156" y="77"/>
                  </a:cubicBezTo>
                  <a:lnTo>
                    <a:pt x="92" y="98"/>
                  </a:lnTo>
                  <a:cubicBezTo>
                    <a:pt x="97" y="87"/>
                    <a:pt x="102" y="76"/>
                    <a:pt x="107" y="66"/>
                  </a:cubicBezTo>
                  <a:close/>
                  <a:moveTo>
                    <a:pt x="70" y="147"/>
                  </a:moveTo>
                  <a:lnTo>
                    <a:pt x="172" y="114"/>
                  </a:lnTo>
                  <a:cubicBezTo>
                    <a:pt x="176" y="122"/>
                    <a:pt x="179" y="130"/>
                    <a:pt x="183" y="138"/>
                  </a:cubicBezTo>
                  <a:lnTo>
                    <a:pt x="55" y="180"/>
                  </a:lnTo>
                  <a:cubicBezTo>
                    <a:pt x="60" y="169"/>
                    <a:pt x="65" y="158"/>
                    <a:pt x="70" y="147"/>
                  </a:cubicBezTo>
                  <a:close/>
                  <a:moveTo>
                    <a:pt x="33" y="229"/>
                  </a:moveTo>
                  <a:lnTo>
                    <a:pt x="200" y="174"/>
                  </a:lnTo>
                  <a:cubicBezTo>
                    <a:pt x="203" y="182"/>
                    <a:pt x="207" y="190"/>
                    <a:pt x="210" y="198"/>
                  </a:cubicBezTo>
                  <a:lnTo>
                    <a:pt x="18" y="261"/>
                  </a:lnTo>
                  <a:cubicBezTo>
                    <a:pt x="21" y="254"/>
                    <a:pt x="26" y="242"/>
                    <a:pt x="33" y="229"/>
                  </a:cubicBezTo>
                  <a:close/>
                  <a:moveTo>
                    <a:pt x="188" y="275"/>
                  </a:moveTo>
                  <a:lnTo>
                    <a:pt x="129" y="294"/>
                  </a:lnTo>
                  <a:lnTo>
                    <a:pt x="128" y="294"/>
                  </a:lnTo>
                  <a:cubicBezTo>
                    <a:pt x="102" y="294"/>
                    <a:pt x="78" y="293"/>
                    <a:pt x="59" y="290"/>
                  </a:cubicBezTo>
                  <a:lnTo>
                    <a:pt x="206" y="241"/>
                  </a:lnTo>
                  <a:cubicBezTo>
                    <a:pt x="201" y="251"/>
                    <a:pt x="195" y="263"/>
                    <a:pt x="188" y="275"/>
                  </a:cubicBezTo>
                  <a:close/>
                  <a:moveTo>
                    <a:pt x="243" y="341"/>
                  </a:moveTo>
                  <a:cubicBezTo>
                    <a:pt x="235" y="347"/>
                    <a:pt x="224" y="345"/>
                    <a:pt x="219" y="337"/>
                  </a:cubicBezTo>
                  <a:cubicBezTo>
                    <a:pt x="213" y="330"/>
                    <a:pt x="214" y="319"/>
                    <a:pt x="222" y="313"/>
                  </a:cubicBezTo>
                  <a:cubicBezTo>
                    <a:pt x="230" y="307"/>
                    <a:pt x="241" y="309"/>
                    <a:pt x="246" y="317"/>
                  </a:cubicBezTo>
                  <a:cubicBezTo>
                    <a:pt x="252" y="324"/>
                    <a:pt x="250" y="335"/>
                    <a:pt x="243" y="341"/>
                  </a:cubicBezTo>
                  <a:close/>
                  <a:moveTo>
                    <a:pt x="250" y="269"/>
                  </a:moveTo>
                  <a:cubicBezTo>
                    <a:pt x="237" y="279"/>
                    <a:pt x="219" y="277"/>
                    <a:pt x="209" y="264"/>
                  </a:cubicBezTo>
                  <a:cubicBezTo>
                    <a:pt x="218" y="247"/>
                    <a:pt x="227" y="231"/>
                    <a:pt x="235" y="216"/>
                  </a:cubicBezTo>
                  <a:cubicBezTo>
                    <a:pt x="243" y="217"/>
                    <a:pt x="251" y="221"/>
                    <a:pt x="256" y="228"/>
                  </a:cubicBezTo>
                  <a:cubicBezTo>
                    <a:pt x="266" y="241"/>
                    <a:pt x="263" y="259"/>
                    <a:pt x="250" y="269"/>
                  </a:cubicBezTo>
                  <a:close/>
                  <a:moveTo>
                    <a:pt x="288" y="236"/>
                  </a:moveTo>
                  <a:cubicBezTo>
                    <a:pt x="278" y="222"/>
                    <a:pt x="280" y="202"/>
                    <a:pt x="294" y="192"/>
                  </a:cubicBezTo>
                  <a:cubicBezTo>
                    <a:pt x="299" y="189"/>
                    <a:pt x="304" y="187"/>
                    <a:pt x="309" y="186"/>
                  </a:cubicBezTo>
                  <a:cubicBezTo>
                    <a:pt x="319" y="197"/>
                    <a:pt x="330" y="210"/>
                    <a:pt x="342" y="225"/>
                  </a:cubicBezTo>
                  <a:cubicBezTo>
                    <a:pt x="342" y="225"/>
                    <a:pt x="342" y="226"/>
                    <a:pt x="343" y="227"/>
                  </a:cubicBezTo>
                  <a:cubicBezTo>
                    <a:pt x="341" y="233"/>
                    <a:pt x="337" y="238"/>
                    <a:pt x="332" y="242"/>
                  </a:cubicBezTo>
                  <a:cubicBezTo>
                    <a:pt x="318" y="252"/>
                    <a:pt x="299" y="250"/>
                    <a:pt x="288" y="236"/>
                  </a:cubicBezTo>
                  <a:close/>
                  <a:moveTo>
                    <a:pt x="300" y="334"/>
                  </a:moveTo>
                  <a:cubicBezTo>
                    <a:pt x="294" y="324"/>
                    <a:pt x="296" y="310"/>
                    <a:pt x="306" y="302"/>
                  </a:cubicBezTo>
                  <a:cubicBezTo>
                    <a:pt x="317" y="294"/>
                    <a:pt x="333" y="296"/>
                    <a:pt x="342" y="307"/>
                  </a:cubicBezTo>
                  <a:cubicBezTo>
                    <a:pt x="345" y="312"/>
                    <a:pt x="347" y="318"/>
                    <a:pt x="346" y="324"/>
                  </a:cubicBezTo>
                  <a:cubicBezTo>
                    <a:pt x="332" y="327"/>
                    <a:pt x="316" y="331"/>
                    <a:pt x="300" y="33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75" name="amusement-park_310325"/>
            <p:cNvSpPr>
              <a:spLocks noChangeAspect="1"/>
            </p:cNvSpPr>
            <p:nvPr/>
          </p:nvSpPr>
          <p:spPr bwMode="auto">
            <a:xfrm>
              <a:off x="9801969" y="3939239"/>
              <a:ext cx="900000" cy="918701"/>
            </a:xfrm>
            <a:custGeom>
              <a:avLst/>
              <a:gdLst>
                <a:gd name="connsiteX0" fmla="*/ 535024 w 594372"/>
                <a:gd name="connsiteY0" fmla="*/ 448444 h 606722"/>
                <a:gd name="connsiteX1" fmla="*/ 554785 w 594372"/>
                <a:gd name="connsiteY1" fmla="*/ 468173 h 606722"/>
                <a:gd name="connsiteX2" fmla="*/ 554785 w 594372"/>
                <a:gd name="connsiteY2" fmla="*/ 586904 h 606722"/>
                <a:gd name="connsiteX3" fmla="*/ 535024 w 594372"/>
                <a:gd name="connsiteY3" fmla="*/ 606722 h 606722"/>
                <a:gd name="connsiteX4" fmla="*/ 455714 w 594372"/>
                <a:gd name="connsiteY4" fmla="*/ 606722 h 606722"/>
                <a:gd name="connsiteX5" fmla="*/ 435953 w 594372"/>
                <a:gd name="connsiteY5" fmla="*/ 586904 h 606722"/>
                <a:gd name="connsiteX6" fmla="*/ 435953 w 594372"/>
                <a:gd name="connsiteY6" fmla="*/ 547357 h 606722"/>
                <a:gd name="connsiteX7" fmla="*/ 535024 w 594372"/>
                <a:gd name="connsiteY7" fmla="*/ 448444 h 606722"/>
                <a:gd name="connsiteX8" fmla="*/ 59505 w 594372"/>
                <a:gd name="connsiteY8" fmla="*/ 448444 h 606722"/>
                <a:gd name="connsiteX9" fmla="*/ 158561 w 594372"/>
                <a:gd name="connsiteY9" fmla="*/ 547357 h 606722"/>
                <a:gd name="connsiteX10" fmla="*/ 158561 w 594372"/>
                <a:gd name="connsiteY10" fmla="*/ 586904 h 606722"/>
                <a:gd name="connsiteX11" fmla="*/ 138714 w 594372"/>
                <a:gd name="connsiteY11" fmla="*/ 606722 h 606722"/>
                <a:gd name="connsiteX12" fmla="*/ 59505 w 594372"/>
                <a:gd name="connsiteY12" fmla="*/ 606722 h 606722"/>
                <a:gd name="connsiteX13" fmla="*/ 39658 w 594372"/>
                <a:gd name="connsiteY13" fmla="*/ 586904 h 606722"/>
                <a:gd name="connsiteX14" fmla="*/ 39658 w 594372"/>
                <a:gd name="connsiteY14" fmla="*/ 468173 h 606722"/>
                <a:gd name="connsiteX15" fmla="*/ 59505 w 594372"/>
                <a:gd name="connsiteY15" fmla="*/ 448444 h 606722"/>
                <a:gd name="connsiteX16" fmla="*/ 297211 w 594372"/>
                <a:gd name="connsiteY16" fmla="*/ 448433 h 606722"/>
                <a:gd name="connsiteX17" fmla="*/ 239099 w 594372"/>
                <a:gd name="connsiteY17" fmla="*/ 461320 h 606722"/>
                <a:gd name="connsiteX18" fmla="*/ 297211 w 594372"/>
                <a:gd name="connsiteY18" fmla="*/ 519356 h 606722"/>
                <a:gd name="connsiteX19" fmla="*/ 355413 w 594372"/>
                <a:gd name="connsiteY19" fmla="*/ 461320 h 606722"/>
                <a:gd name="connsiteX20" fmla="*/ 297211 w 594372"/>
                <a:gd name="connsiteY20" fmla="*/ 448433 h 606722"/>
                <a:gd name="connsiteX21" fmla="*/ 269223 w 594372"/>
                <a:gd name="connsiteY21" fmla="*/ 318117 h 606722"/>
                <a:gd name="connsiteX22" fmla="*/ 255207 w 594372"/>
                <a:gd name="connsiteY22" fmla="*/ 323917 h 606722"/>
                <a:gd name="connsiteX23" fmla="*/ 255207 w 594372"/>
                <a:gd name="connsiteY23" fmla="*/ 351913 h 606722"/>
                <a:gd name="connsiteX24" fmla="*/ 297211 w 594372"/>
                <a:gd name="connsiteY24" fmla="*/ 369244 h 606722"/>
                <a:gd name="connsiteX25" fmla="*/ 339305 w 594372"/>
                <a:gd name="connsiteY25" fmla="*/ 351913 h 606722"/>
                <a:gd name="connsiteX26" fmla="*/ 339305 w 594372"/>
                <a:gd name="connsiteY26" fmla="*/ 323917 h 606722"/>
                <a:gd name="connsiteX27" fmla="*/ 311272 w 594372"/>
                <a:gd name="connsiteY27" fmla="*/ 323917 h 606722"/>
                <a:gd name="connsiteX28" fmla="*/ 283240 w 594372"/>
                <a:gd name="connsiteY28" fmla="*/ 323917 h 606722"/>
                <a:gd name="connsiteX29" fmla="*/ 269223 w 594372"/>
                <a:gd name="connsiteY29" fmla="*/ 318117 h 606722"/>
                <a:gd name="connsiteX30" fmla="*/ 336903 w 594372"/>
                <a:gd name="connsiteY30" fmla="*/ 250593 h 606722"/>
                <a:gd name="connsiteX31" fmla="*/ 317057 w 594372"/>
                <a:gd name="connsiteY31" fmla="*/ 270324 h 606722"/>
                <a:gd name="connsiteX32" fmla="*/ 336903 w 594372"/>
                <a:gd name="connsiteY32" fmla="*/ 290143 h 606722"/>
                <a:gd name="connsiteX33" fmla="*/ 356659 w 594372"/>
                <a:gd name="connsiteY33" fmla="*/ 270324 h 606722"/>
                <a:gd name="connsiteX34" fmla="*/ 336903 w 594372"/>
                <a:gd name="connsiteY34" fmla="*/ 250593 h 606722"/>
                <a:gd name="connsiteX35" fmla="*/ 257609 w 594372"/>
                <a:gd name="connsiteY35" fmla="*/ 250593 h 606722"/>
                <a:gd name="connsiteX36" fmla="*/ 237853 w 594372"/>
                <a:gd name="connsiteY36" fmla="*/ 270324 h 606722"/>
                <a:gd name="connsiteX37" fmla="*/ 257609 w 594372"/>
                <a:gd name="connsiteY37" fmla="*/ 290143 h 606722"/>
                <a:gd name="connsiteX38" fmla="*/ 277455 w 594372"/>
                <a:gd name="connsiteY38" fmla="*/ 270324 h 606722"/>
                <a:gd name="connsiteX39" fmla="*/ 257609 w 594372"/>
                <a:gd name="connsiteY39" fmla="*/ 250593 h 606722"/>
                <a:gd name="connsiteX40" fmla="*/ 534956 w 594372"/>
                <a:gd name="connsiteY40" fmla="*/ 237382 h 606722"/>
                <a:gd name="connsiteX41" fmla="*/ 594372 w 594372"/>
                <a:gd name="connsiteY41" fmla="*/ 296763 h 606722"/>
                <a:gd name="connsiteX42" fmla="*/ 534956 w 594372"/>
                <a:gd name="connsiteY42" fmla="*/ 356144 h 606722"/>
                <a:gd name="connsiteX43" fmla="*/ 475540 w 594372"/>
                <a:gd name="connsiteY43" fmla="*/ 296763 h 606722"/>
                <a:gd name="connsiteX44" fmla="*/ 534956 w 594372"/>
                <a:gd name="connsiteY44" fmla="*/ 237382 h 606722"/>
                <a:gd name="connsiteX45" fmla="*/ 59452 w 594372"/>
                <a:gd name="connsiteY45" fmla="*/ 237382 h 606722"/>
                <a:gd name="connsiteX46" fmla="*/ 118904 w 594372"/>
                <a:gd name="connsiteY46" fmla="*/ 296763 h 606722"/>
                <a:gd name="connsiteX47" fmla="*/ 59452 w 594372"/>
                <a:gd name="connsiteY47" fmla="*/ 356144 h 606722"/>
                <a:gd name="connsiteX48" fmla="*/ 0 w 594372"/>
                <a:gd name="connsiteY48" fmla="*/ 296763 h 606722"/>
                <a:gd name="connsiteX49" fmla="*/ 59452 w 594372"/>
                <a:gd name="connsiteY49" fmla="*/ 237382 h 606722"/>
                <a:gd name="connsiteX50" fmla="*/ 297211 w 594372"/>
                <a:gd name="connsiteY50" fmla="*/ 171404 h 606722"/>
                <a:gd name="connsiteX51" fmla="*/ 435952 w 594372"/>
                <a:gd name="connsiteY51" fmla="*/ 309963 h 606722"/>
                <a:gd name="connsiteX52" fmla="*/ 372767 w 594372"/>
                <a:gd name="connsiteY52" fmla="*/ 425947 h 606722"/>
                <a:gd name="connsiteX53" fmla="*/ 425095 w 594372"/>
                <a:gd name="connsiteY53" fmla="*/ 463098 h 606722"/>
                <a:gd name="connsiteX54" fmla="*/ 396261 w 594372"/>
                <a:gd name="connsiteY54" fmla="*/ 547353 h 606722"/>
                <a:gd name="connsiteX55" fmla="*/ 396261 w 594372"/>
                <a:gd name="connsiteY55" fmla="*/ 586903 h 606722"/>
                <a:gd name="connsiteX56" fmla="*/ 399910 w 594372"/>
                <a:gd name="connsiteY56" fmla="*/ 606722 h 606722"/>
                <a:gd name="connsiteX57" fmla="*/ 194513 w 594372"/>
                <a:gd name="connsiteY57" fmla="*/ 606722 h 606722"/>
                <a:gd name="connsiteX58" fmla="*/ 198162 w 594372"/>
                <a:gd name="connsiteY58" fmla="*/ 586903 h 606722"/>
                <a:gd name="connsiteX59" fmla="*/ 198162 w 594372"/>
                <a:gd name="connsiteY59" fmla="*/ 547353 h 606722"/>
                <a:gd name="connsiteX60" fmla="*/ 169328 w 594372"/>
                <a:gd name="connsiteY60" fmla="*/ 463098 h 606722"/>
                <a:gd name="connsiteX61" fmla="*/ 221656 w 594372"/>
                <a:gd name="connsiteY61" fmla="*/ 425947 h 606722"/>
                <a:gd name="connsiteX62" fmla="*/ 158560 w 594372"/>
                <a:gd name="connsiteY62" fmla="*/ 309963 h 606722"/>
                <a:gd name="connsiteX63" fmla="*/ 297211 w 594372"/>
                <a:gd name="connsiteY63" fmla="*/ 171404 h 606722"/>
                <a:gd name="connsiteX64" fmla="*/ 465334 w 594372"/>
                <a:gd name="connsiteY64" fmla="*/ 69567 h 606722"/>
                <a:gd name="connsiteX65" fmla="*/ 507348 w 594372"/>
                <a:gd name="connsiteY65" fmla="*/ 86897 h 606722"/>
                <a:gd name="connsiteX66" fmla="*/ 507437 w 594372"/>
                <a:gd name="connsiteY66" fmla="*/ 86897 h 606722"/>
                <a:gd name="connsiteX67" fmla="*/ 507437 w 594372"/>
                <a:gd name="connsiteY67" fmla="*/ 170789 h 606722"/>
                <a:gd name="connsiteX68" fmla="*/ 423320 w 594372"/>
                <a:gd name="connsiteY68" fmla="*/ 170789 h 606722"/>
                <a:gd name="connsiteX69" fmla="*/ 423320 w 594372"/>
                <a:gd name="connsiteY69" fmla="*/ 86897 h 606722"/>
                <a:gd name="connsiteX70" fmla="*/ 465334 w 594372"/>
                <a:gd name="connsiteY70" fmla="*/ 69567 h 606722"/>
                <a:gd name="connsiteX71" fmla="*/ 129135 w 594372"/>
                <a:gd name="connsiteY71" fmla="*/ 69567 h 606722"/>
                <a:gd name="connsiteX72" fmla="*/ 171193 w 594372"/>
                <a:gd name="connsiteY72" fmla="*/ 86897 h 606722"/>
                <a:gd name="connsiteX73" fmla="*/ 171193 w 594372"/>
                <a:gd name="connsiteY73" fmla="*/ 170789 h 606722"/>
                <a:gd name="connsiteX74" fmla="*/ 87076 w 594372"/>
                <a:gd name="connsiteY74" fmla="*/ 170789 h 606722"/>
                <a:gd name="connsiteX75" fmla="*/ 87076 w 594372"/>
                <a:gd name="connsiteY75" fmla="*/ 86897 h 606722"/>
                <a:gd name="connsiteX76" fmla="*/ 129135 w 594372"/>
                <a:gd name="connsiteY76" fmla="*/ 69567 h 606722"/>
                <a:gd name="connsiteX77" fmla="*/ 297257 w 594372"/>
                <a:gd name="connsiteY77" fmla="*/ 0 h 606722"/>
                <a:gd name="connsiteX78" fmla="*/ 356638 w 594372"/>
                <a:gd name="connsiteY78" fmla="*/ 59381 h 606722"/>
                <a:gd name="connsiteX79" fmla="*/ 297257 w 594372"/>
                <a:gd name="connsiteY79" fmla="*/ 118762 h 606722"/>
                <a:gd name="connsiteX80" fmla="*/ 237876 w 594372"/>
                <a:gd name="connsiteY80" fmla="*/ 59381 h 606722"/>
                <a:gd name="connsiteX81" fmla="*/ 297257 w 594372"/>
                <a:gd name="connsiteY81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594372" h="606722">
                  <a:moveTo>
                    <a:pt x="535024" y="448444"/>
                  </a:moveTo>
                  <a:cubicBezTo>
                    <a:pt x="545973" y="448444"/>
                    <a:pt x="554785" y="457331"/>
                    <a:pt x="554785" y="468173"/>
                  </a:cubicBezTo>
                  <a:lnTo>
                    <a:pt x="554785" y="586904"/>
                  </a:lnTo>
                  <a:cubicBezTo>
                    <a:pt x="554785" y="597835"/>
                    <a:pt x="545973" y="606722"/>
                    <a:pt x="535024" y="606722"/>
                  </a:cubicBezTo>
                  <a:lnTo>
                    <a:pt x="455714" y="606722"/>
                  </a:lnTo>
                  <a:cubicBezTo>
                    <a:pt x="444765" y="606722"/>
                    <a:pt x="435953" y="597835"/>
                    <a:pt x="435953" y="586904"/>
                  </a:cubicBezTo>
                  <a:lnTo>
                    <a:pt x="435953" y="547357"/>
                  </a:lnTo>
                  <a:cubicBezTo>
                    <a:pt x="435953" y="492791"/>
                    <a:pt x="480370" y="448444"/>
                    <a:pt x="535024" y="448444"/>
                  </a:cubicBezTo>
                  <a:close/>
                  <a:moveTo>
                    <a:pt x="59505" y="448444"/>
                  </a:moveTo>
                  <a:cubicBezTo>
                    <a:pt x="114150" y="448444"/>
                    <a:pt x="158561" y="492791"/>
                    <a:pt x="158561" y="547357"/>
                  </a:cubicBezTo>
                  <a:lnTo>
                    <a:pt x="158561" y="586904"/>
                  </a:lnTo>
                  <a:cubicBezTo>
                    <a:pt x="158561" y="597835"/>
                    <a:pt x="149661" y="606722"/>
                    <a:pt x="138714" y="606722"/>
                  </a:cubicBezTo>
                  <a:lnTo>
                    <a:pt x="59505" y="606722"/>
                  </a:lnTo>
                  <a:cubicBezTo>
                    <a:pt x="48558" y="606722"/>
                    <a:pt x="39658" y="597835"/>
                    <a:pt x="39658" y="586904"/>
                  </a:cubicBezTo>
                  <a:lnTo>
                    <a:pt x="39658" y="468173"/>
                  </a:lnTo>
                  <a:cubicBezTo>
                    <a:pt x="39658" y="457331"/>
                    <a:pt x="48558" y="448444"/>
                    <a:pt x="59505" y="448444"/>
                  </a:cubicBezTo>
                  <a:close/>
                  <a:moveTo>
                    <a:pt x="297211" y="448433"/>
                  </a:moveTo>
                  <a:cubicBezTo>
                    <a:pt x="276476" y="448433"/>
                    <a:pt x="256809" y="453054"/>
                    <a:pt x="239099" y="461320"/>
                  </a:cubicBezTo>
                  <a:lnTo>
                    <a:pt x="297211" y="519356"/>
                  </a:lnTo>
                  <a:lnTo>
                    <a:pt x="355413" y="461320"/>
                  </a:lnTo>
                  <a:cubicBezTo>
                    <a:pt x="337703" y="453054"/>
                    <a:pt x="318036" y="448433"/>
                    <a:pt x="297211" y="448433"/>
                  </a:cubicBezTo>
                  <a:close/>
                  <a:moveTo>
                    <a:pt x="269223" y="318117"/>
                  </a:moveTo>
                  <a:cubicBezTo>
                    <a:pt x="264151" y="318117"/>
                    <a:pt x="259078" y="320051"/>
                    <a:pt x="255207" y="323917"/>
                  </a:cubicBezTo>
                  <a:cubicBezTo>
                    <a:pt x="247464" y="331649"/>
                    <a:pt x="247464" y="344181"/>
                    <a:pt x="255207" y="351913"/>
                  </a:cubicBezTo>
                  <a:cubicBezTo>
                    <a:pt x="266420" y="363111"/>
                    <a:pt x="281371" y="369244"/>
                    <a:pt x="297211" y="369244"/>
                  </a:cubicBezTo>
                  <a:cubicBezTo>
                    <a:pt x="313141" y="369244"/>
                    <a:pt x="328092" y="363111"/>
                    <a:pt x="339305" y="351913"/>
                  </a:cubicBezTo>
                  <a:cubicBezTo>
                    <a:pt x="346959" y="344181"/>
                    <a:pt x="346959" y="331649"/>
                    <a:pt x="339305" y="323917"/>
                  </a:cubicBezTo>
                  <a:cubicBezTo>
                    <a:pt x="331563" y="316184"/>
                    <a:pt x="319015" y="316184"/>
                    <a:pt x="311272" y="323917"/>
                  </a:cubicBezTo>
                  <a:cubicBezTo>
                    <a:pt x="303797" y="331382"/>
                    <a:pt x="290715" y="331382"/>
                    <a:pt x="283240" y="323917"/>
                  </a:cubicBezTo>
                  <a:cubicBezTo>
                    <a:pt x="279369" y="320051"/>
                    <a:pt x="274296" y="318117"/>
                    <a:pt x="269223" y="318117"/>
                  </a:cubicBezTo>
                  <a:close/>
                  <a:moveTo>
                    <a:pt x="336903" y="250593"/>
                  </a:moveTo>
                  <a:cubicBezTo>
                    <a:pt x="325956" y="250593"/>
                    <a:pt x="317057" y="259392"/>
                    <a:pt x="317057" y="270324"/>
                  </a:cubicBezTo>
                  <a:cubicBezTo>
                    <a:pt x="317057" y="281256"/>
                    <a:pt x="325956" y="290143"/>
                    <a:pt x="336903" y="290143"/>
                  </a:cubicBezTo>
                  <a:cubicBezTo>
                    <a:pt x="347760" y="290143"/>
                    <a:pt x="356659" y="281256"/>
                    <a:pt x="356659" y="270324"/>
                  </a:cubicBezTo>
                  <a:cubicBezTo>
                    <a:pt x="356659" y="259392"/>
                    <a:pt x="347760" y="250593"/>
                    <a:pt x="336903" y="250593"/>
                  </a:cubicBezTo>
                  <a:close/>
                  <a:moveTo>
                    <a:pt x="257609" y="250593"/>
                  </a:moveTo>
                  <a:cubicBezTo>
                    <a:pt x="246663" y="250593"/>
                    <a:pt x="237853" y="259392"/>
                    <a:pt x="237853" y="270324"/>
                  </a:cubicBezTo>
                  <a:cubicBezTo>
                    <a:pt x="237853" y="281256"/>
                    <a:pt x="246663" y="290143"/>
                    <a:pt x="257609" y="290143"/>
                  </a:cubicBezTo>
                  <a:cubicBezTo>
                    <a:pt x="268556" y="290143"/>
                    <a:pt x="277455" y="281256"/>
                    <a:pt x="277455" y="270324"/>
                  </a:cubicBezTo>
                  <a:cubicBezTo>
                    <a:pt x="277455" y="259392"/>
                    <a:pt x="268556" y="250593"/>
                    <a:pt x="257609" y="250593"/>
                  </a:cubicBezTo>
                  <a:close/>
                  <a:moveTo>
                    <a:pt x="534956" y="237382"/>
                  </a:moveTo>
                  <a:cubicBezTo>
                    <a:pt x="567771" y="237382"/>
                    <a:pt x="594372" y="263968"/>
                    <a:pt x="594372" y="296763"/>
                  </a:cubicBezTo>
                  <a:cubicBezTo>
                    <a:pt x="594372" y="329558"/>
                    <a:pt x="567771" y="356144"/>
                    <a:pt x="534956" y="356144"/>
                  </a:cubicBezTo>
                  <a:cubicBezTo>
                    <a:pt x="502141" y="356144"/>
                    <a:pt x="475540" y="329558"/>
                    <a:pt x="475540" y="296763"/>
                  </a:cubicBezTo>
                  <a:cubicBezTo>
                    <a:pt x="475540" y="263968"/>
                    <a:pt x="502141" y="237382"/>
                    <a:pt x="534956" y="237382"/>
                  </a:cubicBezTo>
                  <a:close/>
                  <a:moveTo>
                    <a:pt x="59452" y="237382"/>
                  </a:moveTo>
                  <a:cubicBezTo>
                    <a:pt x="92286" y="237382"/>
                    <a:pt x="118904" y="263968"/>
                    <a:pt x="118904" y="296763"/>
                  </a:cubicBezTo>
                  <a:cubicBezTo>
                    <a:pt x="118904" y="329558"/>
                    <a:pt x="92286" y="356144"/>
                    <a:pt x="59452" y="356144"/>
                  </a:cubicBezTo>
                  <a:cubicBezTo>
                    <a:pt x="26618" y="356144"/>
                    <a:pt x="0" y="329558"/>
                    <a:pt x="0" y="296763"/>
                  </a:cubicBezTo>
                  <a:cubicBezTo>
                    <a:pt x="0" y="263968"/>
                    <a:pt x="26618" y="237382"/>
                    <a:pt x="59452" y="237382"/>
                  </a:cubicBezTo>
                  <a:close/>
                  <a:moveTo>
                    <a:pt x="297211" y="171404"/>
                  </a:moveTo>
                  <a:cubicBezTo>
                    <a:pt x="373746" y="171404"/>
                    <a:pt x="435952" y="233529"/>
                    <a:pt x="435952" y="309963"/>
                  </a:cubicBezTo>
                  <a:cubicBezTo>
                    <a:pt x="435952" y="358490"/>
                    <a:pt x="410767" y="401150"/>
                    <a:pt x="372767" y="425947"/>
                  </a:cubicBezTo>
                  <a:cubicBezTo>
                    <a:pt x="392434" y="435190"/>
                    <a:pt x="410233" y="447722"/>
                    <a:pt x="425095" y="463098"/>
                  </a:cubicBezTo>
                  <a:cubicBezTo>
                    <a:pt x="407118" y="486472"/>
                    <a:pt x="396261" y="515624"/>
                    <a:pt x="396261" y="547353"/>
                  </a:cubicBezTo>
                  <a:lnTo>
                    <a:pt x="396261" y="586903"/>
                  </a:lnTo>
                  <a:cubicBezTo>
                    <a:pt x="396261" y="593835"/>
                    <a:pt x="397685" y="600501"/>
                    <a:pt x="399910" y="606722"/>
                  </a:cubicBezTo>
                  <a:lnTo>
                    <a:pt x="194513" y="606722"/>
                  </a:lnTo>
                  <a:cubicBezTo>
                    <a:pt x="196738" y="600501"/>
                    <a:pt x="198162" y="593835"/>
                    <a:pt x="198162" y="586903"/>
                  </a:cubicBezTo>
                  <a:lnTo>
                    <a:pt x="198162" y="547353"/>
                  </a:lnTo>
                  <a:cubicBezTo>
                    <a:pt x="198162" y="515624"/>
                    <a:pt x="187394" y="486472"/>
                    <a:pt x="169328" y="463098"/>
                  </a:cubicBezTo>
                  <a:cubicBezTo>
                    <a:pt x="184279" y="447722"/>
                    <a:pt x="202078" y="435190"/>
                    <a:pt x="221656" y="425947"/>
                  </a:cubicBezTo>
                  <a:cubicBezTo>
                    <a:pt x="183745" y="401150"/>
                    <a:pt x="158560" y="358490"/>
                    <a:pt x="158560" y="309963"/>
                  </a:cubicBezTo>
                  <a:cubicBezTo>
                    <a:pt x="158560" y="233529"/>
                    <a:pt x="220766" y="171404"/>
                    <a:pt x="297211" y="171404"/>
                  </a:cubicBezTo>
                  <a:close/>
                  <a:moveTo>
                    <a:pt x="465334" y="69567"/>
                  </a:moveTo>
                  <a:cubicBezTo>
                    <a:pt x="480555" y="69567"/>
                    <a:pt x="495777" y="75344"/>
                    <a:pt x="507348" y="86897"/>
                  </a:cubicBezTo>
                  <a:cubicBezTo>
                    <a:pt x="507348" y="86897"/>
                    <a:pt x="507348" y="86897"/>
                    <a:pt x="507437" y="86897"/>
                  </a:cubicBezTo>
                  <a:cubicBezTo>
                    <a:pt x="530581" y="110003"/>
                    <a:pt x="530581" y="147683"/>
                    <a:pt x="507437" y="170789"/>
                  </a:cubicBezTo>
                  <a:cubicBezTo>
                    <a:pt x="484205" y="193984"/>
                    <a:pt x="446463" y="193984"/>
                    <a:pt x="423320" y="170789"/>
                  </a:cubicBezTo>
                  <a:cubicBezTo>
                    <a:pt x="400176" y="147683"/>
                    <a:pt x="400176" y="110003"/>
                    <a:pt x="423320" y="86897"/>
                  </a:cubicBezTo>
                  <a:cubicBezTo>
                    <a:pt x="434892" y="75344"/>
                    <a:pt x="450113" y="69567"/>
                    <a:pt x="465334" y="69567"/>
                  </a:cubicBezTo>
                  <a:close/>
                  <a:moveTo>
                    <a:pt x="129135" y="69567"/>
                  </a:moveTo>
                  <a:cubicBezTo>
                    <a:pt x="144356" y="69567"/>
                    <a:pt x="159577" y="75344"/>
                    <a:pt x="171193" y="86897"/>
                  </a:cubicBezTo>
                  <a:cubicBezTo>
                    <a:pt x="194337" y="110003"/>
                    <a:pt x="194337" y="147683"/>
                    <a:pt x="171193" y="170789"/>
                  </a:cubicBezTo>
                  <a:cubicBezTo>
                    <a:pt x="148050" y="193984"/>
                    <a:pt x="110219" y="193984"/>
                    <a:pt x="87076" y="170789"/>
                  </a:cubicBezTo>
                  <a:cubicBezTo>
                    <a:pt x="63932" y="147683"/>
                    <a:pt x="63932" y="110003"/>
                    <a:pt x="87076" y="86897"/>
                  </a:cubicBezTo>
                  <a:cubicBezTo>
                    <a:pt x="98692" y="75344"/>
                    <a:pt x="113913" y="69567"/>
                    <a:pt x="129135" y="69567"/>
                  </a:cubicBezTo>
                  <a:close/>
                  <a:moveTo>
                    <a:pt x="297257" y="0"/>
                  </a:moveTo>
                  <a:cubicBezTo>
                    <a:pt x="330052" y="0"/>
                    <a:pt x="356638" y="26586"/>
                    <a:pt x="356638" y="59381"/>
                  </a:cubicBezTo>
                  <a:cubicBezTo>
                    <a:pt x="356638" y="92176"/>
                    <a:pt x="330052" y="118762"/>
                    <a:pt x="297257" y="118762"/>
                  </a:cubicBezTo>
                  <a:cubicBezTo>
                    <a:pt x="264462" y="118762"/>
                    <a:pt x="237876" y="92176"/>
                    <a:pt x="237876" y="59381"/>
                  </a:cubicBezTo>
                  <a:cubicBezTo>
                    <a:pt x="237876" y="26586"/>
                    <a:pt x="264462" y="0"/>
                    <a:pt x="2972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76" name="joker-hat_68335"/>
            <p:cNvSpPr>
              <a:spLocks noChangeAspect="1"/>
            </p:cNvSpPr>
            <p:nvPr/>
          </p:nvSpPr>
          <p:spPr bwMode="auto">
            <a:xfrm>
              <a:off x="7059087" y="4091123"/>
              <a:ext cx="900000" cy="614933"/>
            </a:xfrm>
            <a:custGeom>
              <a:avLst/>
              <a:gdLst>
                <a:gd name="T0" fmla="*/ 379 w 399"/>
                <a:gd name="T1" fmla="*/ 133 h 273"/>
                <a:gd name="T2" fmla="*/ 363 w 399"/>
                <a:gd name="T3" fmla="*/ 141 h 273"/>
                <a:gd name="T4" fmla="*/ 257 w 399"/>
                <a:gd name="T5" fmla="*/ 137 h 273"/>
                <a:gd name="T6" fmla="*/ 244 w 399"/>
                <a:gd name="T7" fmla="*/ 36 h 273"/>
                <a:gd name="T8" fmla="*/ 255 w 399"/>
                <a:gd name="T9" fmla="*/ 40 h 273"/>
                <a:gd name="T10" fmla="*/ 275 w 399"/>
                <a:gd name="T11" fmla="*/ 20 h 273"/>
                <a:gd name="T12" fmla="*/ 255 w 399"/>
                <a:gd name="T13" fmla="*/ 0 h 273"/>
                <a:gd name="T14" fmla="*/ 235 w 399"/>
                <a:gd name="T15" fmla="*/ 20 h 273"/>
                <a:gd name="T16" fmla="*/ 236 w 399"/>
                <a:gd name="T17" fmla="*/ 26 h 273"/>
                <a:gd name="T18" fmla="*/ 151 w 399"/>
                <a:gd name="T19" fmla="*/ 124 h 273"/>
                <a:gd name="T20" fmla="*/ 37 w 399"/>
                <a:gd name="T21" fmla="*/ 103 h 273"/>
                <a:gd name="T22" fmla="*/ 20 w 399"/>
                <a:gd name="T23" fmla="*/ 93 h 273"/>
                <a:gd name="T24" fmla="*/ 0 w 399"/>
                <a:gd name="T25" fmla="*/ 113 h 273"/>
                <a:gd name="T26" fmla="*/ 20 w 399"/>
                <a:gd name="T27" fmla="*/ 133 h 273"/>
                <a:gd name="T28" fmla="*/ 40 w 399"/>
                <a:gd name="T29" fmla="*/ 113 h 273"/>
                <a:gd name="T30" fmla="*/ 40 w 399"/>
                <a:gd name="T31" fmla="*/ 111 h 273"/>
                <a:gd name="T32" fmla="*/ 113 w 399"/>
                <a:gd name="T33" fmla="*/ 247 h 273"/>
                <a:gd name="T34" fmla="*/ 114 w 399"/>
                <a:gd name="T35" fmla="*/ 256 h 273"/>
                <a:gd name="T36" fmla="*/ 199 w 399"/>
                <a:gd name="T37" fmla="*/ 273 h 273"/>
                <a:gd name="T38" fmla="*/ 284 w 399"/>
                <a:gd name="T39" fmla="*/ 256 h 273"/>
                <a:gd name="T40" fmla="*/ 359 w 399"/>
                <a:gd name="T41" fmla="*/ 154 h 273"/>
                <a:gd name="T42" fmla="*/ 379 w 399"/>
                <a:gd name="T43" fmla="*/ 173 h 273"/>
                <a:gd name="T44" fmla="*/ 399 w 399"/>
                <a:gd name="T45" fmla="*/ 153 h 273"/>
                <a:gd name="T46" fmla="*/ 379 w 399"/>
                <a:gd name="T47" fmla="*/ 13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9" h="273">
                  <a:moveTo>
                    <a:pt x="379" y="133"/>
                  </a:moveTo>
                  <a:cubicBezTo>
                    <a:pt x="372" y="133"/>
                    <a:pt x="367" y="136"/>
                    <a:pt x="363" y="141"/>
                  </a:cubicBezTo>
                  <a:cubicBezTo>
                    <a:pt x="342" y="126"/>
                    <a:pt x="297" y="101"/>
                    <a:pt x="257" y="137"/>
                  </a:cubicBezTo>
                  <a:cubicBezTo>
                    <a:pt x="257" y="137"/>
                    <a:pt x="216" y="81"/>
                    <a:pt x="244" y="36"/>
                  </a:cubicBezTo>
                  <a:cubicBezTo>
                    <a:pt x="247" y="39"/>
                    <a:pt x="251" y="40"/>
                    <a:pt x="255" y="40"/>
                  </a:cubicBezTo>
                  <a:cubicBezTo>
                    <a:pt x="266" y="40"/>
                    <a:pt x="275" y="31"/>
                    <a:pt x="275" y="20"/>
                  </a:cubicBezTo>
                  <a:cubicBezTo>
                    <a:pt x="275" y="9"/>
                    <a:pt x="266" y="0"/>
                    <a:pt x="255" y="0"/>
                  </a:cubicBezTo>
                  <a:cubicBezTo>
                    <a:pt x="244" y="0"/>
                    <a:pt x="235" y="9"/>
                    <a:pt x="235" y="20"/>
                  </a:cubicBezTo>
                  <a:cubicBezTo>
                    <a:pt x="235" y="22"/>
                    <a:pt x="236" y="24"/>
                    <a:pt x="236" y="26"/>
                  </a:cubicBezTo>
                  <a:cubicBezTo>
                    <a:pt x="208" y="37"/>
                    <a:pt x="159" y="64"/>
                    <a:pt x="151" y="124"/>
                  </a:cubicBezTo>
                  <a:cubicBezTo>
                    <a:pt x="151" y="124"/>
                    <a:pt x="106" y="63"/>
                    <a:pt x="37" y="103"/>
                  </a:cubicBezTo>
                  <a:cubicBezTo>
                    <a:pt x="33" y="97"/>
                    <a:pt x="27" y="93"/>
                    <a:pt x="20" y="93"/>
                  </a:cubicBezTo>
                  <a:cubicBezTo>
                    <a:pt x="9" y="93"/>
                    <a:pt x="0" y="102"/>
                    <a:pt x="0" y="113"/>
                  </a:cubicBezTo>
                  <a:cubicBezTo>
                    <a:pt x="0" y="124"/>
                    <a:pt x="9" y="133"/>
                    <a:pt x="20" y="133"/>
                  </a:cubicBezTo>
                  <a:cubicBezTo>
                    <a:pt x="31" y="133"/>
                    <a:pt x="40" y="124"/>
                    <a:pt x="40" y="113"/>
                  </a:cubicBezTo>
                  <a:cubicBezTo>
                    <a:pt x="40" y="112"/>
                    <a:pt x="40" y="112"/>
                    <a:pt x="40" y="111"/>
                  </a:cubicBezTo>
                  <a:cubicBezTo>
                    <a:pt x="64" y="113"/>
                    <a:pt x="102" y="134"/>
                    <a:pt x="113" y="247"/>
                  </a:cubicBezTo>
                  <a:lnTo>
                    <a:pt x="114" y="256"/>
                  </a:lnTo>
                  <a:cubicBezTo>
                    <a:pt x="114" y="265"/>
                    <a:pt x="152" y="273"/>
                    <a:pt x="199" y="273"/>
                  </a:cubicBezTo>
                  <a:cubicBezTo>
                    <a:pt x="246" y="273"/>
                    <a:pt x="284" y="265"/>
                    <a:pt x="284" y="256"/>
                  </a:cubicBezTo>
                  <a:cubicBezTo>
                    <a:pt x="284" y="256"/>
                    <a:pt x="287" y="179"/>
                    <a:pt x="359" y="154"/>
                  </a:cubicBezTo>
                  <a:cubicBezTo>
                    <a:pt x="359" y="165"/>
                    <a:pt x="368" y="173"/>
                    <a:pt x="379" y="173"/>
                  </a:cubicBezTo>
                  <a:cubicBezTo>
                    <a:pt x="390" y="173"/>
                    <a:pt x="399" y="164"/>
                    <a:pt x="399" y="153"/>
                  </a:cubicBezTo>
                  <a:cubicBezTo>
                    <a:pt x="399" y="142"/>
                    <a:pt x="390" y="133"/>
                    <a:pt x="379" y="1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77" name="face-of-smiling-clown_68302"/>
            <p:cNvSpPr>
              <a:spLocks noChangeAspect="1"/>
            </p:cNvSpPr>
            <p:nvPr/>
          </p:nvSpPr>
          <p:spPr bwMode="auto">
            <a:xfrm>
              <a:off x="4375199" y="3865414"/>
              <a:ext cx="900000" cy="1066351"/>
            </a:xfrm>
            <a:custGeom>
              <a:avLst/>
              <a:gdLst>
                <a:gd name="connsiteX0" fmla="*/ 110510 w 485081"/>
                <a:gd name="connsiteY0" fmla="*/ 366978 h 574740"/>
                <a:gd name="connsiteX1" fmla="*/ 90419 w 485081"/>
                <a:gd name="connsiteY1" fmla="*/ 385605 h 574740"/>
                <a:gd name="connsiteX2" fmla="*/ 242541 w 485081"/>
                <a:gd name="connsiteY2" fmla="*/ 537486 h 574740"/>
                <a:gd name="connsiteX3" fmla="*/ 393227 w 485081"/>
                <a:gd name="connsiteY3" fmla="*/ 385605 h 574740"/>
                <a:gd name="connsiteX4" fmla="*/ 374571 w 485081"/>
                <a:gd name="connsiteY4" fmla="*/ 366978 h 574740"/>
                <a:gd name="connsiteX5" fmla="*/ 354479 w 485081"/>
                <a:gd name="connsiteY5" fmla="*/ 385605 h 574740"/>
                <a:gd name="connsiteX6" fmla="*/ 242541 w 485081"/>
                <a:gd name="connsiteY6" fmla="*/ 498799 h 574740"/>
                <a:gd name="connsiteX7" fmla="*/ 129167 w 485081"/>
                <a:gd name="connsiteY7" fmla="*/ 385605 h 574740"/>
                <a:gd name="connsiteX8" fmla="*/ 110510 w 485081"/>
                <a:gd name="connsiteY8" fmla="*/ 366978 h 574740"/>
                <a:gd name="connsiteX9" fmla="*/ 110510 w 485081"/>
                <a:gd name="connsiteY9" fmla="*/ 328291 h 574740"/>
                <a:gd name="connsiteX10" fmla="*/ 167915 w 485081"/>
                <a:gd name="connsiteY10" fmla="*/ 385605 h 574740"/>
                <a:gd name="connsiteX11" fmla="*/ 242541 w 485081"/>
                <a:gd name="connsiteY11" fmla="*/ 460113 h 574740"/>
                <a:gd name="connsiteX12" fmla="*/ 317166 w 485081"/>
                <a:gd name="connsiteY12" fmla="*/ 385605 h 574740"/>
                <a:gd name="connsiteX13" fmla="*/ 374571 w 485081"/>
                <a:gd name="connsiteY13" fmla="*/ 328291 h 574740"/>
                <a:gd name="connsiteX14" fmla="*/ 431975 w 485081"/>
                <a:gd name="connsiteY14" fmla="*/ 385605 h 574740"/>
                <a:gd name="connsiteX15" fmla="*/ 242541 w 485081"/>
                <a:gd name="connsiteY15" fmla="*/ 574740 h 574740"/>
                <a:gd name="connsiteX16" fmla="*/ 53106 w 485081"/>
                <a:gd name="connsiteY16" fmla="*/ 385605 h 574740"/>
                <a:gd name="connsiteX17" fmla="*/ 110510 w 485081"/>
                <a:gd name="connsiteY17" fmla="*/ 328291 h 574740"/>
                <a:gd name="connsiteX18" fmla="*/ 242454 w 485081"/>
                <a:gd name="connsiteY18" fmla="*/ 192120 h 574740"/>
                <a:gd name="connsiteX19" fmla="*/ 173550 w 485081"/>
                <a:gd name="connsiteY19" fmla="*/ 259437 h 574740"/>
                <a:gd name="connsiteX20" fmla="*/ 183598 w 485081"/>
                <a:gd name="connsiteY20" fmla="*/ 269463 h 574740"/>
                <a:gd name="connsiteX21" fmla="*/ 193647 w 485081"/>
                <a:gd name="connsiteY21" fmla="*/ 259437 h 574740"/>
                <a:gd name="connsiteX22" fmla="*/ 242454 w 485081"/>
                <a:gd name="connsiteY22" fmla="*/ 210739 h 574740"/>
                <a:gd name="connsiteX23" fmla="*/ 251067 w 485081"/>
                <a:gd name="connsiteY23" fmla="*/ 200713 h 574740"/>
                <a:gd name="connsiteX24" fmla="*/ 242454 w 485081"/>
                <a:gd name="connsiteY24" fmla="*/ 192120 h 574740"/>
                <a:gd name="connsiteX25" fmla="*/ 242454 w 485081"/>
                <a:gd name="connsiteY25" fmla="*/ 169203 h 574740"/>
                <a:gd name="connsiteX26" fmla="*/ 332890 w 485081"/>
                <a:gd name="connsiteY26" fmla="*/ 259437 h 574740"/>
                <a:gd name="connsiteX27" fmla="*/ 242454 w 485081"/>
                <a:gd name="connsiteY27" fmla="*/ 349671 h 574740"/>
                <a:gd name="connsiteX28" fmla="*/ 150582 w 485081"/>
                <a:gd name="connsiteY28" fmla="*/ 259437 h 574740"/>
                <a:gd name="connsiteX29" fmla="*/ 242454 w 485081"/>
                <a:gd name="connsiteY29" fmla="*/ 169203 h 574740"/>
                <a:gd name="connsiteX30" fmla="*/ 386083 w 485081"/>
                <a:gd name="connsiteY30" fmla="*/ 0 h 574740"/>
                <a:gd name="connsiteX31" fmla="*/ 424821 w 485081"/>
                <a:gd name="connsiteY31" fmla="*/ 38693 h 574740"/>
                <a:gd name="connsiteX32" fmla="*/ 424821 w 485081"/>
                <a:gd name="connsiteY32" fmla="*/ 60189 h 574740"/>
                <a:gd name="connsiteX33" fmla="*/ 446343 w 485081"/>
                <a:gd name="connsiteY33" fmla="*/ 60189 h 574740"/>
                <a:gd name="connsiteX34" fmla="*/ 485081 w 485081"/>
                <a:gd name="connsiteY34" fmla="*/ 97449 h 574740"/>
                <a:gd name="connsiteX35" fmla="*/ 446343 w 485081"/>
                <a:gd name="connsiteY35" fmla="*/ 136142 h 574740"/>
                <a:gd name="connsiteX36" fmla="*/ 424821 w 485081"/>
                <a:gd name="connsiteY36" fmla="*/ 136142 h 574740"/>
                <a:gd name="connsiteX37" fmla="*/ 424821 w 485081"/>
                <a:gd name="connsiteY37" fmla="*/ 157638 h 574740"/>
                <a:gd name="connsiteX38" fmla="*/ 386083 w 485081"/>
                <a:gd name="connsiteY38" fmla="*/ 196331 h 574740"/>
                <a:gd name="connsiteX39" fmla="*/ 348780 w 485081"/>
                <a:gd name="connsiteY39" fmla="*/ 157638 h 574740"/>
                <a:gd name="connsiteX40" fmla="*/ 348780 w 485081"/>
                <a:gd name="connsiteY40" fmla="*/ 136142 h 574740"/>
                <a:gd name="connsiteX41" fmla="*/ 327258 w 485081"/>
                <a:gd name="connsiteY41" fmla="*/ 136142 h 574740"/>
                <a:gd name="connsiteX42" fmla="*/ 288520 w 485081"/>
                <a:gd name="connsiteY42" fmla="*/ 97449 h 574740"/>
                <a:gd name="connsiteX43" fmla="*/ 327258 w 485081"/>
                <a:gd name="connsiteY43" fmla="*/ 60189 h 574740"/>
                <a:gd name="connsiteX44" fmla="*/ 348780 w 485081"/>
                <a:gd name="connsiteY44" fmla="*/ 60189 h 574740"/>
                <a:gd name="connsiteX45" fmla="*/ 348780 w 485081"/>
                <a:gd name="connsiteY45" fmla="*/ 38693 h 574740"/>
                <a:gd name="connsiteX46" fmla="*/ 386083 w 485081"/>
                <a:gd name="connsiteY46" fmla="*/ 0 h 574740"/>
                <a:gd name="connsiteX47" fmla="*/ 97591 w 485081"/>
                <a:gd name="connsiteY47" fmla="*/ 0 h 574740"/>
                <a:gd name="connsiteX48" fmla="*/ 136340 w 485081"/>
                <a:gd name="connsiteY48" fmla="*/ 38693 h 574740"/>
                <a:gd name="connsiteX49" fmla="*/ 136340 w 485081"/>
                <a:gd name="connsiteY49" fmla="*/ 60189 h 574740"/>
                <a:gd name="connsiteX50" fmla="*/ 157868 w 485081"/>
                <a:gd name="connsiteY50" fmla="*/ 60189 h 574740"/>
                <a:gd name="connsiteX51" fmla="*/ 195182 w 485081"/>
                <a:gd name="connsiteY51" fmla="*/ 97449 h 574740"/>
                <a:gd name="connsiteX52" fmla="*/ 157868 w 485081"/>
                <a:gd name="connsiteY52" fmla="*/ 136142 h 574740"/>
                <a:gd name="connsiteX53" fmla="*/ 136340 w 485081"/>
                <a:gd name="connsiteY53" fmla="*/ 136142 h 574740"/>
                <a:gd name="connsiteX54" fmla="*/ 136340 w 485081"/>
                <a:gd name="connsiteY54" fmla="*/ 157638 h 574740"/>
                <a:gd name="connsiteX55" fmla="*/ 97591 w 485081"/>
                <a:gd name="connsiteY55" fmla="*/ 196331 h 574740"/>
                <a:gd name="connsiteX56" fmla="*/ 58842 w 485081"/>
                <a:gd name="connsiteY56" fmla="*/ 157638 h 574740"/>
                <a:gd name="connsiteX57" fmla="*/ 58842 w 485081"/>
                <a:gd name="connsiteY57" fmla="*/ 136142 h 574740"/>
                <a:gd name="connsiteX58" fmla="*/ 37314 w 485081"/>
                <a:gd name="connsiteY58" fmla="*/ 136142 h 574740"/>
                <a:gd name="connsiteX59" fmla="*/ 0 w 485081"/>
                <a:gd name="connsiteY59" fmla="*/ 97449 h 574740"/>
                <a:gd name="connsiteX60" fmla="*/ 37314 w 485081"/>
                <a:gd name="connsiteY60" fmla="*/ 60189 h 574740"/>
                <a:gd name="connsiteX61" fmla="*/ 58842 w 485081"/>
                <a:gd name="connsiteY61" fmla="*/ 60189 h 574740"/>
                <a:gd name="connsiteX62" fmla="*/ 58842 w 485081"/>
                <a:gd name="connsiteY62" fmla="*/ 38693 h 574740"/>
                <a:gd name="connsiteX63" fmla="*/ 97591 w 485081"/>
                <a:gd name="connsiteY63" fmla="*/ 0 h 57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485081" h="574740">
                  <a:moveTo>
                    <a:pt x="110510" y="366978"/>
                  </a:moveTo>
                  <a:cubicBezTo>
                    <a:pt x="99030" y="366978"/>
                    <a:pt x="90419" y="375575"/>
                    <a:pt x="90419" y="385605"/>
                  </a:cubicBezTo>
                  <a:cubicBezTo>
                    <a:pt x="90419" y="468710"/>
                    <a:pt x="159304" y="537486"/>
                    <a:pt x="242541" y="537486"/>
                  </a:cubicBezTo>
                  <a:cubicBezTo>
                    <a:pt x="325777" y="537486"/>
                    <a:pt x="393227" y="468710"/>
                    <a:pt x="393227" y="385605"/>
                  </a:cubicBezTo>
                  <a:cubicBezTo>
                    <a:pt x="393227" y="375575"/>
                    <a:pt x="384616" y="366978"/>
                    <a:pt x="374571" y="366978"/>
                  </a:cubicBezTo>
                  <a:cubicBezTo>
                    <a:pt x="363090" y="366978"/>
                    <a:pt x="354479" y="375575"/>
                    <a:pt x="354479" y="385605"/>
                  </a:cubicBezTo>
                  <a:cubicBezTo>
                    <a:pt x="354479" y="448650"/>
                    <a:pt x="304250" y="498799"/>
                    <a:pt x="242541" y="498799"/>
                  </a:cubicBezTo>
                  <a:cubicBezTo>
                    <a:pt x="179396" y="498799"/>
                    <a:pt x="129167" y="448650"/>
                    <a:pt x="129167" y="385605"/>
                  </a:cubicBezTo>
                  <a:cubicBezTo>
                    <a:pt x="129167" y="375575"/>
                    <a:pt x="120556" y="366978"/>
                    <a:pt x="110510" y="366978"/>
                  </a:cubicBezTo>
                  <a:close/>
                  <a:moveTo>
                    <a:pt x="110510" y="328291"/>
                  </a:moveTo>
                  <a:cubicBezTo>
                    <a:pt x="142083" y="328291"/>
                    <a:pt x="167915" y="354082"/>
                    <a:pt x="167915" y="385605"/>
                  </a:cubicBezTo>
                  <a:cubicBezTo>
                    <a:pt x="167915" y="427157"/>
                    <a:pt x="200922" y="460113"/>
                    <a:pt x="242541" y="460113"/>
                  </a:cubicBezTo>
                  <a:cubicBezTo>
                    <a:pt x="282724" y="460113"/>
                    <a:pt x="317166" y="427157"/>
                    <a:pt x="317166" y="385605"/>
                  </a:cubicBezTo>
                  <a:cubicBezTo>
                    <a:pt x="317166" y="354082"/>
                    <a:pt x="342998" y="328291"/>
                    <a:pt x="374571" y="328291"/>
                  </a:cubicBezTo>
                  <a:cubicBezTo>
                    <a:pt x="406143" y="328291"/>
                    <a:pt x="431975" y="354082"/>
                    <a:pt x="431975" y="385605"/>
                  </a:cubicBezTo>
                  <a:cubicBezTo>
                    <a:pt x="431975" y="490202"/>
                    <a:pt x="347304" y="574740"/>
                    <a:pt x="242541" y="574740"/>
                  </a:cubicBezTo>
                  <a:cubicBezTo>
                    <a:pt x="137778" y="574740"/>
                    <a:pt x="53106" y="490202"/>
                    <a:pt x="53106" y="385605"/>
                  </a:cubicBezTo>
                  <a:cubicBezTo>
                    <a:pt x="53106" y="354082"/>
                    <a:pt x="78938" y="328291"/>
                    <a:pt x="110510" y="328291"/>
                  </a:cubicBezTo>
                  <a:close/>
                  <a:moveTo>
                    <a:pt x="242454" y="192120"/>
                  </a:moveTo>
                  <a:cubicBezTo>
                    <a:pt x="205131" y="192120"/>
                    <a:pt x="173550" y="222198"/>
                    <a:pt x="173550" y="259437"/>
                  </a:cubicBezTo>
                  <a:cubicBezTo>
                    <a:pt x="173550" y="265166"/>
                    <a:pt x="177856" y="269463"/>
                    <a:pt x="183598" y="269463"/>
                  </a:cubicBezTo>
                  <a:cubicBezTo>
                    <a:pt x="189340" y="269463"/>
                    <a:pt x="193647" y="265166"/>
                    <a:pt x="193647" y="259437"/>
                  </a:cubicBezTo>
                  <a:cubicBezTo>
                    <a:pt x="193647" y="232224"/>
                    <a:pt x="215179" y="210739"/>
                    <a:pt x="242454" y="210739"/>
                  </a:cubicBezTo>
                  <a:cubicBezTo>
                    <a:pt x="246760" y="210739"/>
                    <a:pt x="251067" y="206442"/>
                    <a:pt x="251067" y="200713"/>
                  </a:cubicBezTo>
                  <a:cubicBezTo>
                    <a:pt x="251067" y="196416"/>
                    <a:pt x="246760" y="192120"/>
                    <a:pt x="242454" y="192120"/>
                  </a:cubicBezTo>
                  <a:close/>
                  <a:moveTo>
                    <a:pt x="242454" y="169203"/>
                  </a:moveTo>
                  <a:cubicBezTo>
                    <a:pt x="292696" y="169203"/>
                    <a:pt x="332890" y="209307"/>
                    <a:pt x="332890" y="259437"/>
                  </a:cubicBezTo>
                  <a:cubicBezTo>
                    <a:pt x="332890" y="309567"/>
                    <a:pt x="292696" y="349671"/>
                    <a:pt x="242454" y="349671"/>
                  </a:cubicBezTo>
                  <a:cubicBezTo>
                    <a:pt x="192211" y="349671"/>
                    <a:pt x="150582" y="309567"/>
                    <a:pt x="150582" y="259437"/>
                  </a:cubicBezTo>
                  <a:cubicBezTo>
                    <a:pt x="150582" y="209307"/>
                    <a:pt x="192211" y="169203"/>
                    <a:pt x="242454" y="169203"/>
                  </a:cubicBezTo>
                  <a:close/>
                  <a:moveTo>
                    <a:pt x="386083" y="0"/>
                  </a:moveTo>
                  <a:cubicBezTo>
                    <a:pt x="407604" y="0"/>
                    <a:pt x="424821" y="17197"/>
                    <a:pt x="424821" y="38693"/>
                  </a:cubicBezTo>
                  <a:lnTo>
                    <a:pt x="424821" y="60189"/>
                  </a:lnTo>
                  <a:lnTo>
                    <a:pt x="446343" y="60189"/>
                  </a:lnTo>
                  <a:cubicBezTo>
                    <a:pt x="467864" y="60189"/>
                    <a:pt x="485081" y="77386"/>
                    <a:pt x="485081" y="97449"/>
                  </a:cubicBezTo>
                  <a:cubicBezTo>
                    <a:pt x="485081" y="118945"/>
                    <a:pt x="467864" y="136142"/>
                    <a:pt x="446343" y="136142"/>
                  </a:cubicBezTo>
                  <a:lnTo>
                    <a:pt x="424821" y="136142"/>
                  </a:lnTo>
                  <a:lnTo>
                    <a:pt x="424821" y="157638"/>
                  </a:lnTo>
                  <a:cubicBezTo>
                    <a:pt x="424821" y="179134"/>
                    <a:pt x="407604" y="196331"/>
                    <a:pt x="386083" y="196331"/>
                  </a:cubicBezTo>
                  <a:cubicBezTo>
                    <a:pt x="365997" y="196331"/>
                    <a:pt x="348780" y="179134"/>
                    <a:pt x="348780" y="157638"/>
                  </a:cubicBezTo>
                  <a:lnTo>
                    <a:pt x="348780" y="136142"/>
                  </a:lnTo>
                  <a:lnTo>
                    <a:pt x="327258" y="136142"/>
                  </a:lnTo>
                  <a:cubicBezTo>
                    <a:pt x="305737" y="136142"/>
                    <a:pt x="288520" y="118945"/>
                    <a:pt x="288520" y="97449"/>
                  </a:cubicBezTo>
                  <a:cubicBezTo>
                    <a:pt x="288520" y="77386"/>
                    <a:pt x="305737" y="60189"/>
                    <a:pt x="327258" y="60189"/>
                  </a:cubicBezTo>
                  <a:lnTo>
                    <a:pt x="348780" y="60189"/>
                  </a:lnTo>
                  <a:lnTo>
                    <a:pt x="348780" y="38693"/>
                  </a:lnTo>
                  <a:cubicBezTo>
                    <a:pt x="348780" y="17197"/>
                    <a:pt x="365997" y="0"/>
                    <a:pt x="386083" y="0"/>
                  </a:cubicBezTo>
                  <a:close/>
                  <a:moveTo>
                    <a:pt x="97591" y="0"/>
                  </a:moveTo>
                  <a:cubicBezTo>
                    <a:pt x="119118" y="0"/>
                    <a:pt x="136340" y="17197"/>
                    <a:pt x="136340" y="38693"/>
                  </a:cubicBezTo>
                  <a:lnTo>
                    <a:pt x="136340" y="60189"/>
                  </a:lnTo>
                  <a:lnTo>
                    <a:pt x="157868" y="60189"/>
                  </a:lnTo>
                  <a:cubicBezTo>
                    <a:pt x="177960" y="60189"/>
                    <a:pt x="195182" y="77386"/>
                    <a:pt x="195182" y="97449"/>
                  </a:cubicBezTo>
                  <a:cubicBezTo>
                    <a:pt x="195182" y="118945"/>
                    <a:pt x="177960" y="136142"/>
                    <a:pt x="157868" y="136142"/>
                  </a:cubicBezTo>
                  <a:lnTo>
                    <a:pt x="136340" y="136142"/>
                  </a:lnTo>
                  <a:lnTo>
                    <a:pt x="136340" y="157638"/>
                  </a:lnTo>
                  <a:cubicBezTo>
                    <a:pt x="136340" y="179134"/>
                    <a:pt x="119118" y="196331"/>
                    <a:pt x="97591" y="196331"/>
                  </a:cubicBezTo>
                  <a:cubicBezTo>
                    <a:pt x="76064" y="196331"/>
                    <a:pt x="58842" y="179134"/>
                    <a:pt x="58842" y="157638"/>
                  </a:cubicBezTo>
                  <a:lnTo>
                    <a:pt x="58842" y="136142"/>
                  </a:lnTo>
                  <a:lnTo>
                    <a:pt x="37314" y="136142"/>
                  </a:lnTo>
                  <a:cubicBezTo>
                    <a:pt x="15787" y="136142"/>
                    <a:pt x="0" y="118945"/>
                    <a:pt x="0" y="97449"/>
                  </a:cubicBezTo>
                  <a:cubicBezTo>
                    <a:pt x="0" y="77386"/>
                    <a:pt x="15787" y="60189"/>
                    <a:pt x="37314" y="60189"/>
                  </a:cubicBezTo>
                  <a:lnTo>
                    <a:pt x="58842" y="60189"/>
                  </a:lnTo>
                  <a:lnTo>
                    <a:pt x="58842" y="38693"/>
                  </a:lnTo>
                  <a:cubicBezTo>
                    <a:pt x="58842" y="17197"/>
                    <a:pt x="76064" y="0"/>
                    <a:pt x="9759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6" name="íŝlîdé"/>
          <p:cNvSpPr txBox="1"/>
          <p:nvPr/>
        </p:nvSpPr>
        <p:spPr bwMode="auto">
          <a:xfrm>
            <a:off x="4706920" y="567826"/>
            <a:ext cx="2778159" cy="7932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32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人员安排说明</a:t>
            </a:r>
            <a:endParaRPr lang="zh-CN" altLang="en-US" sz="3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f8f863c5-55a8-4cfb-ab56-a9ec3ce0af6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79346" y="1718189"/>
            <a:ext cx="10033307" cy="4287297"/>
            <a:chOff x="1079347" y="1600201"/>
            <a:chExt cx="10033307" cy="4287297"/>
          </a:xfrm>
        </p:grpSpPr>
        <p:grpSp>
          <p:nvGrpSpPr>
            <p:cNvPr id="4" name="iṡḷïḍè"/>
            <p:cNvGrpSpPr/>
            <p:nvPr/>
          </p:nvGrpSpPr>
          <p:grpSpPr>
            <a:xfrm>
              <a:off x="1079347" y="1621466"/>
              <a:ext cx="4519934" cy="1828801"/>
              <a:chOff x="1169834" y="1621466"/>
              <a:chExt cx="4519934" cy="1828801"/>
            </a:xfrm>
          </p:grpSpPr>
          <p:grpSp>
            <p:nvGrpSpPr>
              <p:cNvPr id="45" name="íṧľídê"/>
              <p:cNvGrpSpPr/>
              <p:nvPr/>
            </p:nvGrpSpPr>
            <p:grpSpPr>
              <a:xfrm>
                <a:off x="1169834" y="1621466"/>
                <a:ext cx="4519251" cy="1828801"/>
                <a:chOff x="1169834" y="1621466"/>
                <a:chExt cx="4519251" cy="1828801"/>
              </a:xfrm>
            </p:grpSpPr>
            <p:grpSp>
              <p:nvGrpSpPr>
                <p:cNvPr id="47" name="íṧ1îḑè"/>
                <p:cNvGrpSpPr/>
                <p:nvPr/>
              </p:nvGrpSpPr>
              <p:grpSpPr>
                <a:xfrm>
                  <a:off x="1175484" y="1621466"/>
                  <a:ext cx="802760" cy="398721"/>
                  <a:chOff x="954667" y="1621466"/>
                  <a:chExt cx="802760" cy="398721"/>
                </a:xfrm>
              </p:grpSpPr>
              <p:sp>
                <p:nvSpPr>
                  <p:cNvPr id="55" name="iṧľíḑê"/>
                  <p:cNvSpPr/>
                  <p:nvPr/>
                </p:nvSpPr>
                <p:spPr>
                  <a:xfrm>
                    <a:off x="954667" y="1621466"/>
                    <a:ext cx="401380" cy="398721"/>
                  </a:xfrm>
                  <a:custGeom>
                    <a:avLst/>
                    <a:gdLst>
                      <a:gd name="connsiteX0" fmla="*/ 77089 w 401380"/>
                      <a:gd name="connsiteY0" fmla="*/ 0 h 398721"/>
                      <a:gd name="connsiteX1" fmla="*/ 199360 w 401380"/>
                      <a:gd name="connsiteY1" fmla="*/ 0 h 398721"/>
                      <a:gd name="connsiteX2" fmla="*/ 321632 w 401380"/>
                      <a:gd name="connsiteY2" fmla="*/ 0 h 398721"/>
                      <a:gd name="connsiteX3" fmla="*/ 401380 w 401380"/>
                      <a:gd name="connsiteY3" fmla="*/ 0 h 398721"/>
                      <a:gd name="connsiteX4" fmla="*/ 401380 w 401380"/>
                      <a:gd name="connsiteY4" fmla="*/ 398721 h 398721"/>
                      <a:gd name="connsiteX5" fmla="*/ 321632 w 401380"/>
                      <a:gd name="connsiteY5" fmla="*/ 398721 h 398721"/>
                      <a:gd name="connsiteX6" fmla="*/ 199360 w 401380"/>
                      <a:gd name="connsiteY6" fmla="*/ 398721 h 398721"/>
                      <a:gd name="connsiteX7" fmla="*/ 77089 w 401380"/>
                      <a:gd name="connsiteY7" fmla="*/ 398721 h 398721"/>
                      <a:gd name="connsiteX8" fmla="*/ 0 w 401380"/>
                      <a:gd name="connsiteY8" fmla="*/ 321632 h 398721"/>
                      <a:gd name="connsiteX9" fmla="*/ 0 w 401380"/>
                      <a:gd name="connsiteY9" fmla="*/ 77089 h 398721"/>
                      <a:gd name="connsiteX10" fmla="*/ 77089 w 401380"/>
                      <a:gd name="connsiteY10" fmla="*/ 0 h 3987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01380" h="398721">
                        <a:moveTo>
                          <a:pt x="77089" y="0"/>
                        </a:moveTo>
                        <a:lnTo>
                          <a:pt x="199360" y="0"/>
                        </a:lnTo>
                        <a:lnTo>
                          <a:pt x="321632" y="0"/>
                        </a:lnTo>
                        <a:lnTo>
                          <a:pt x="401380" y="0"/>
                        </a:lnTo>
                        <a:lnTo>
                          <a:pt x="401380" y="398721"/>
                        </a:lnTo>
                        <a:lnTo>
                          <a:pt x="321632" y="398721"/>
                        </a:lnTo>
                        <a:lnTo>
                          <a:pt x="199360" y="398721"/>
                        </a:lnTo>
                        <a:lnTo>
                          <a:pt x="77089" y="398721"/>
                        </a:lnTo>
                        <a:cubicBezTo>
                          <a:pt x="34514" y="398721"/>
                          <a:pt x="0" y="364207"/>
                          <a:pt x="0" y="321632"/>
                        </a:cubicBezTo>
                        <a:lnTo>
                          <a:pt x="0" y="77089"/>
                        </a:lnTo>
                        <a:cubicBezTo>
                          <a:pt x="0" y="34514"/>
                          <a:pt x="34514" y="0"/>
                          <a:pt x="77089" y="0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10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56" name="ïṧľíďè"/>
                  <p:cNvSpPr/>
                  <p:nvPr/>
                </p:nvSpPr>
                <p:spPr>
                  <a:xfrm flipH="1">
                    <a:off x="1356047" y="1621466"/>
                    <a:ext cx="401380" cy="398721"/>
                  </a:xfrm>
                  <a:custGeom>
                    <a:avLst/>
                    <a:gdLst>
                      <a:gd name="connsiteX0" fmla="*/ 77089 w 401380"/>
                      <a:gd name="connsiteY0" fmla="*/ 0 h 398721"/>
                      <a:gd name="connsiteX1" fmla="*/ 199360 w 401380"/>
                      <a:gd name="connsiteY1" fmla="*/ 0 h 398721"/>
                      <a:gd name="connsiteX2" fmla="*/ 321632 w 401380"/>
                      <a:gd name="connsiteY2" fmla="*/ 0 h 398721"/>
                      <a:gd name="connsiteX3" fmla="*/ 401380 w 401380"/>
                      <a:gd name="connsiteY3" fmla="*/ 0 h 398721"/>
                      <a:gd name="connsiteX4" fmla="*/ 401380 w 401380"/>
                      <a:gd name="connsiteY4" fmla="*/ 398721 h 398721"/>
                      <a:gd name="connsiteX5" fmla="*/ 321632 w 401380"/>
                      <a:gd name="connsiteY5" fmla="*/ 398721 h 398721"/>
                      <a:gd name="connsiteX6" fmla="*/ 199360 w 401380"/>
                      <a:gd name="connsiteY6" fmla="*/ 398721 h 398721"/>
                      <a:gd name="connsiteX7" fmla="*/ 77089 w 401380"/>
                      <a:gd name="connsiteY7" fmla="*/ 398721 h 398721"/>
                      <a:gd name="connsiteX8" fmla="*/ 0 w 401380"/>
                      <a:gd name="connsiteY8" fmla="*/ 321632 h 398721"/>
                      <a:gd name="connsiteX9" fmla="*/ 0 w 401380"/>
                      <a:gd name="connsiteY9" fmla="*/ 77089 h 398721"/>
                      <a:gd name="connsiteX10" fmla="*/ 77089 w 401380"/>
                      <a:gd name="connsiteY10" fmla="*/ 0 h 3987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01380" h="398721">
                        <a:moveTo>
                          <a:pt x="77089" y="0"/>
                        </a:moveTo>
                        <a:lnTo>
                          <a:pt x="199360" y="0"/>
                        </a:lnTo>
                        <a:lnTo>
                          <a:pt x="321632" y="0"/>
                        </a:lnTo>
                        <a:lnTo>
                          <a:pt x="401380" y="0"/>
                        </a:lnTo>
                        <a:lnTo>
                          <a:pt x="401380" y="398721"/>
                        </a:lnTo>
                        <a:lnTo>
                          <a:pt x="321632" y="398721"/>
                        </a:lnTo>
                        <a:lnTo>
                          <a:pt x="199360" y="398721"/>
                        </a:lnTo>
                        <a:lnTo>
                          <a:pt x="77089" y="398721"/>
                        </a:lnTo>
                        <a:cubicBezTo>
                          <a:pt x="34514" y="398721"/>
                          <a:pt x="0" y="364207"/>
                          <a:pt x="0" y="321632"/>
                        </a:cubicBezTo>
                        <a:lnTo>
                          <a:pt x="0" y="77089"/>
                        </a:lnTo>
                        <a:cubicBezTo>
                          <a:pt x="0" y="34514"/>
                          <a:pt x="34514" y="0"/>
                          <a:pt x="77089" y="0"/>
                        </a:cubicBezTo>
                        <a:close/>
                      </a:path>
                    </a:pathLst>
                  </a:custGeom>
                  <a:solidFill>
                    <a:schemeClr val="dk2">
                      <a:lumMod val="10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57" name="íśļiḍè"/>
                  <p:cNvSpPr txBox="1"/>
                  <p:nvPr/>
                </p:nvSpPr>
                <p:spPr>
                  <a:xfrm>
                    <a:off x="984560" y="1636160"/>
                    <a:ext cx="370614" cy="369332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normAutofit/>
                  </a:bodyPr>
                  <a:lstStyle/>
                  <a:p>
                    <a:pPr algn="ctr"/>
                    <a:r>
                      <a:rPr lang="en-US" sz="900">
                        <a:solidFill>
                          <a:schemeClr val="bg1"/>
                        </a:solidFill>
                        <a:latin typeface="Impact" panose="020B0806030902050204" pitchFamily="34" charset="0"/>
                      </a:rPr>
                      <a:t>08</a:t>
                    </a:r>
                    <a:br>
                      <a:rPr lang="en-US" sz="900">
                        <a:solidFill>
                          <a:schemeClr val="bg1"/>
                        </a:solidFill>
                        <a:latin typeface="Impact" panose="020B0806030902050204" pitchFamily="34" charset="0"/>
                      </a:rPr>
                    </a:br>
                    <a:r>
                      <a:rPr lang="en-US" sz="900">
                        <a:solidFill>
                          <a:schemeClr val="bg1"/>
                        </a:solidFill>
                        <a:latin typeface="Impact" panose="020B0806030902050204" pitchFamily="34" charset="0"/>
                      </a:rPr>
                      <a:t>AUG</a:t>
                    </a:r>
                  </a:p>
                </p:txBody>
              </p:sp>
              <p:sp>
                <p:nvSpPr>
                  <p:cNvPr id="58" name="ïśľiḍê"/>
                  <p:cNvSpPr/>
                  <p:nvPr/>
                </p:nvSpPr>
                <p:spPr>
                  <a:xfrm>
                    <a:off x="1377152" y="1682327"/>
                    <a:ext cx="184731" cy="276999"/>
                  </a:xfrm>
                  <a:prstGeom prst="rect">
                    <a:avLst/>
                  </a:prstGeom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sp>
              <p:nvSpPr>
                <p:cNvPr id="48" name="išľïdè"/>
                <p:cNvSpPr/>
                <p:nvPr/>
              </p:nvSpPr>
              <p:spPr>
                <a:xfrm>
                  <a:off x="2176987" y="2810796"/>
                  <a:ext cx="3512098" cy="639471"/>
                </a:xfrm>
                <a:prstGeom prst="rect">
                  <a:avLst/>
                </a:prstGeom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grpSp>
              <p:nvGrpSpPr>
                <p:cNvPr id="49" name="îṡḷíḑé"/>
                <p:cNvGrpSpPr/>
                <p:nvPr/>
              </p:nvGrpSpPr>
              <p:grpSpPr>
                <a:xfrm>
                  <a:off x="2215287" y="2835065"/>
                  <a:ext cx="3418422" cy="590931"/>
                  <a:chOff x="2238098" y="4555378"/>
                  <a:chExt cx="3418422" cy="590931"/>
                </a:xfrm>
              </p:grpSpPr>
              <p:sp>
                <p:nvSpPr>
                  <p:cNvPr id="53" name="îṧľïde"/>
                  <p:cNvSpPr/>
                  <p:nvPr/>
                </p:nvSpPr>
                <p:spPr>
                  <a:xfrm>
                    <a:off x="2238098" y="4555378"/>
                    <a:ext cx="3418422" cy="221599"/>
                  </a:xfrm>
                  <a:prstGeom prst="rect">
                    <a:avLst/>
                  </a:prstGeom>
                </p:spPr>
                <p:txBody>
                  <a:bodyPr wrap="none" lIns="0" tIns="0" rIns="0" bIns="0" anchor="ctr" anchorCtr="0">
                    <a:normAutofit/>
                  </a:bodyPr>
                  <a:lstStyle/>
                  <a:p>
                    <a:r>
                      <a:rPr lang="zh-CN" altLang="en-US" sz="1100" b="1">
                        <a:solidFill>
                          <a:schemeClr val="bg1">
                            <a:lumMod val="100000"/>
                          </a:schemeClr>
                        </a:solidFill>
                        <a:effectLst/>
                        <a:ea typeface="微软雅黑" panose="020B0503020204020204" pitchFamily="34" charset="-122"/>
                      </a:rPr>
                      <a:t>关键词</a:t>
                    </a:r>
                    <a:endParaRPr lang="zh-CN" altLang="en-US" sz="1100" b="1" dirty="0">
                      <a:solidFill>
                        <a:schemeClr val="bg1">
                          <a:lumMod val="100000"/>
                        </a:schemeClr>
                      </a:solidFill>
                      <a:effectLst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" name="îṥḻíde"/>
                  <p:cNvSpPr/>
                  <p:nvPr/>
                </p:nvSpPr>
                <p:spPr>
                  <a:xfrm>
                    <a:off x="2238098" y="4776977"/>
                    <a:ext cx="3418422" cy="369332"/>
                  </a:xfrm>
                  <a:prstGeom prst="rect">
                    <a:avLst/>
                  </a:prstGeom>
                </p:spPr>
                <p:txBody>
                  <a:bodyPr wrap="square" lIns="0" tIns="0" rIns="0" bIns="0" anchor="t" anchorCtr="0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00">
                        <a:solidFill>
                          <a:schemeClr val="bg1">
                            <a:lumMod val="100000"/>
                          </a:schemeClr>
                        </a:solidFill>
                        <a:effectLst/>
                        <a:ea typeface="微软雅黑" panose="020B0503020204020204" pitchFamily="34" charset="-122"/>
                      </a:rPr>
                      <a:t>此部分内容作为文字排版占位显示（建议使用主题字体）</a:t>
                    </a:r>
                    <a:br>
                      <a:rPr lang="zh-CN" altLang="en-US" sz="1000">
                        <a:solidFill>
                          <a:schemeClr val="bg1">
                            <a:lumMod val="100000"/>
                          </a:schemeClr>
                        </a:solidFill>
                        <a:effectLst/>
                        <a:ea typeface="微软雅黑" panose="020B0503020204020204" pitchFamily="34" charset="-122"/>
                      </a:rPr>
                    </a:br>
                    <a:r>
                      <a:rPr lang="zh-CN" altLang="en-US" sz="1000">
                        <a:solidFill>
                          <a:schemeClr val="bg1">
                            <a:lumMod val="100000"/>
                          </a:schemeClr>
                        </a:solidFill>
                        <a:effectLst/>
                        <a:ea typeface="微软雅黑" panose="020B0503020204020204" pitchFamily="34" charset="-122"/>
                      </a:rPr>
                      <a:t>如需更改请在（设置形状格式）菜单下（文本选项）中调整</a:t>
                    </a:r>
                    <a:endParaRPr lang="zh-CN" altLang="en-US" sz="1000" dirty="0">
                      <a:solidFill>
                        <a:schemeClr val="bg1">
                          <a:lumMod val="100000"/>
                        </a:schemeClr>
                      </a:solidFill>
                      <a:effectLst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50" name="íṧḻïḍè"/>
                <p:cNvGrpSpPr/>
                <p:nvPr/>
              </p:nvGrpSpPr>
              <p:grpSpPr>
                <a:xfrm>
                  <a:off x="1169834" y="2366251"/>
                  <a:ext cx="802759" cy="835100"/>
                  <a:chOff x="6512178" y="6022900"/>
                  <a:chExt cx="864778" cy="835100"/>
                </a:xfrm>
              </p:grpSpPr>
              <p:sp>
                <p:nvSpPr>
                  <p:cNvPr id="51" name="íṥlîḓè"/>
                  <p:cNvSpPr txBox="1"/>
                  <p:nvPr/>
                </p:nvSpPr>
                <p:spPr>
                  <a:xfrm>
                    <a:off x="6512179" y="6267069"/>
                    <a:ext cx="767382" cy="5909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00">
                        <a:solidFill>
                          <a:schemeClr val="bg1"/>
                        </a:solidFill>
                        <a:ea typeface="微软雅黑" panose="020B0503020204020204" pitchFamily="34" charset="-122"/>
                      </a:rPr>
                      <a:t>此部分内容作为文字排版占位显示</a:t>
                    </a:r>
                    <a:endParaRPr lang="zh-CN" altLang="en-US" sz="1000" dirty="0">
                      <a:solidFill>
                        <a:schemeClr val="bg1"/>
                      </a:solidFill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2" name="îŝļiḋè"/>
                  <p:cNvSpPr txBox="1"/>
                  <p:nvPr/>
                </p:nvSpPr>
                <p:spPr>
                  <a:xfrm>
                    <a:off x="6512178" y="6022900"/>
                    <a:ext cx="864778" cy="24416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>
                    <a:normAutofit/>
                  </a:bodyPr>
                  <a:lstStyle/>
                  <a:p>
                    <a:r>
                      <a:rPr lang="zh-CN" altLang="en-US" sz="1100" b="1">
                        <a:solidFill>
                          <a:schemeClr val="bg1"/>
                        </a:solidFill>
                        <a:ea typeface="微软雅黑" panose="020B0503020204020204" pitchFamily="34" charset="-122"/>
                      </a:rPr>
                      <a:t>关键词</a:t>
                    </a:r>
                    <a:endParaRPr lang="zh-CN" altLang="en-US" sz="1100" b="1" dirty="0">
                      <a:solidFill>
                        <a:schemeClr val="bg1"/>
                      </a:solidFill>
                      <a:ea typeface="微软雅黑" panose="020B0503020204020204" pitchFamily="34" charset="-122"/>
                    </a:endParaRPr>
                  </a:p>
                </p:txBody>
              </p:sp>
            </p:grpSp>
          </p:grpSp>
          <p:sp>
            <p:nvSpPr>
              <p:cNvPr id="46" name="ïSlîḍé"/>
              <p:cNvSpPr/>
              <p:nvPr/>
            </p:nvSpPr>
            <p:spPr>
              <a:xfrm>
                <a:off x="2168456" y="1621467"/>
                <a:ext cx="3521312" cy="1828800"/>
              </a:xfrm>
              <a:prstGeom prst="rect">
                <a:avLst/>
              </a:prstGeom>
              <a:blipFill>
                <a:blip r:embed="rId4" cstate="email"/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5" name="ïşľîḋe"/>
            <p:cNvGrpSpPr/>
            <p:nvPr/>
          </p:nvGrpSpPr>
          <p:grpSpPr>
            <a:xfrm>
              <a:off x="6591776" y="1600201"/>
              <a:ext cx="4520878" cy="1850066"/>
              <a:chOff x="6682263" y="1600201"/>
              <a:chExt cx="4520878" cy="1850066"/>
            </a:xfrm>
          </p:grpSpPr>
          <p:grpSp>
            <p:nvGrpSpPr>
              <p:cNvPr id="31" name="išľidé"/>
              <p:cNvGrpSpPr/>
              <p:nvPr/>
            </p:nvGrpSpPr>
            <p:grpSpPr>
              <a:xfrm>
                <a:off x="6682263" y="1600201"/>
                <a:ext cx="4513601" cy="1850066"/>
                <a:chOff x="6682263" y="1600201"/>
                <a:chExt cx="4513601" cy="1850066"/>
              </a:xfrm>
            </p:grpSpPr>
            <p:grpSp>
              <p:nvGrpSpPr>
                <p:cNvPr id="33" name="îşľîḍe"/>
                <p:cNvGrpSpPr/>
                <p:nvPr/>
              </p:nvGrpSpPr>
              <p:grpSpPr>
                <a:xfrm>
                  <a:off x="6682263" y="1600201"/>
                  <a:ext cx="802760" cy="398721"/>
                  <a:chOff x="6461446" y="1600201"/>
                  <a:chExt cx="802760" cy="398721"/>
                </a:xfrm>
              </p:grpSpPr>
              <p:sp>
                <p:nvSpPr>
                  <p:cNvPr id="41" name="íṧḷiḑe"/>
                  <p:cNvSpPr/>
                  <p:nvPr/>
                </p:nvSpPr>
                <p:spPr>
                  <a:xfrm>
                    <a:off x="6461446" y="1600201"/>
                    <a:ext cx="401380" cy="398721"/>
                  </a:xfrm>
                  <a:custGeom>
                    <a:avLst/>
                    <a:gdLst>
                      <a:gd name="connsiteX0" fmla="*/ 77089 w 401380"/>
                      <a:gd name="connsiteY0" fmla="*/ 0 h 398721"/>
                      <a:gd name="connsiteX1" fmla="*/ 199360 w 401380"/>
                      <a:gd name="connsiteY1" fmla="*/ 0 h 398721"/>
                      <a:gd name="connsiteX2" fmla="*/ 321632 w 401380"/>
                      <a:gd name="connsiteY2" fmla="*/ 0 h 398721"/>
                      <a:gd name="connsiteX3" fmla="*/ 401380 w 401380"/>
                      <a:gd name="connsiteY3" fmla="*/ 0 h 398721"/>
                      <a:gd name="connsiteX4" fmla="*/ 401380 w 401380"/>
                      <a:gd name="connsiteY4" fmla="*/ 398721 h 398721"/>
                      <a:gd name="connsiteX5" fmla="*/ 321632 w 401380"/>
                      <a:gd name="connsiteY5" fmla="*/ 398721 h 398721"/>
                      <a:gd name="connsiteX6" fmla="*/ 199360 w 401380"/>
                      <a:gd name="connsiteY6" fmla="*/ 398721 h 398721"/>
                      <a:gd name="connsiteX7" fmla="*/ 77089 w 401380"/>
                      <a:gd name="connsiteY7" fmla="*/ 398721 h 398721"/>
                      <a:gd name="connsiteX8" fmla="*/ 0 w 401380"/>
                      <a:gd name="connsiteY8" fmla="*/ 321632 h 398721"/>
                      <a:gd name="connsiteX9" fmla="*/ 0 w 401380"/>
                      <a:gd name="connsiteY9" fmla="*/ 77089 h 398721"/>
                      <a:gd name="connsiteX10" fmla="*/ 77089 w 401380"/>
                      <a:gd name="connsiteY10" fmla="*/ 0 h 3987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01380" h="398721">
                        <a:moveTo>
                          <a:pt x="77089" y="0"/>
                        </a:moveTo>
                        <a:lnTo>
                          <a:pt x="199360" y="0"/>
                        </a:lnTo>
                        <a:lnTo>
                          <a:pt x="321632" y="0"/>
                        </a:lnTo>
                        <a:lnTo>
                          <a:pt x="401380" y="0"/>
                        </a:lnTo>
                        <a:lnTo>
                          <a:pt x="401380" y="398721"/>
                        </a:lnTo>
                        <a:lnTo>
                          <a:pt x="321632" y="398721"/>
                        </a:lnTo>
                        <a:lnTo>
                          <a:pt x="199360" y="398721"/>
                        </a:lnTo>
                        <a:lnTo>
                          <a:pt x="77089" y="398721"/>
                        </a:lnTo>
                        <a:cubicBezTo>
                          <a:pt x="34514" y="398721"/>
                          <a:pt x="0" y="364207"/>
                          <a:pt x="0" y="321632"/>
                        </a:cubicBezTo>
                        <a:lnTo>
                          <a:pt x="0" y="77089"/>
                        </a:lnTo>
                        <a:cubicBezTo>
                          <a:pt x="0" y="34514"/>
                          <a:pt x="34514" y="0"/>
                          <a:pt x="77089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10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42" name="ïṥlíḍê"/>
                  <p:cNvSpPr/>
                  <p:nvPr/>
                </p:nvSpPr>
                <p:spPr>
                  <a:xfrm flipH="1">
                    <a:off x="6862826" y="1600201"/>
                    <a:ext cx="401380" cy="398721"/>
                  </a:xfrm>
                  <a:custGeom>
                    <a:avLst/>
                    <a:gdLst>
                      <a:gd name="connsiteX0" fmla="*/ 77089 w 401380"/>
                      <a:gd name="connsiteY0" fmla="*/ 0 h 398721"/>
                      <a:gd name="connsiteX1" fmla="*/ 199360 w 401380"/>
                      <a:gd name="connsiteY1" fmla="*/ 0 h 398721"/>
                      <a:gd name="connsiteX2" fmla="*/ 321632 w 401380"/>
                      <a:gd name="connsiteY2" fmla="*/ 0 h 398721"/>
                      <a:gd name="connsiteX3" fmla="*/ 401380 w 401380"/>
                      <a:gd name="connsiteY3" fmla="*/ 0 h 398721"/>
                      <a:gd name="connsiteX4" fmla="*/ 401380 w 401380"/>
                      <a:gd name="connsiteY4" fmla="*/ 398721 h 398721"/>
                      <a:gd name="connsiteX5" fmla="*/ 321632 w 401380"/>
                      <a:gd name="connsiteY5" fmla="*/ 398721 h 398721"/>
                      <a:gd name="connsiteX6" fmla="*/ 199360 w 401380"/>
                      <a:gd name="connsiteY6" fmla="*/ 398721 h 398721"/>
                      <a:gd name="connsiteX7" fmla="*/ 77089 w 401380"/>
                      <a:gd name="connsiteY7" fmla="*/ 398721 h 398721"/>
                      <a:gd name="connsiteX8" fmla="*/ 0 w 401380"/>
                      <a:gd name="connsiteY8" fmla="*/ 321632 h 398721"/>
                      <a:gd name="connsiteX9" fmla="*/ 0 w 401380"/>
                      <a:gd name="connsiteY9" fmla="*/ 77089 h 398721"/>
                      <a:gd name="connsiteX10" fmla="*/ 77089 w 401380"/>
                      <a:gd name="connsiteY10" fmla="*/ 0 h 3987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01380" h="398721">
                        <a:moveTo>
                          <a:pt x="77089" y="0"/>
                        </a:moveTo>
                        <a:lnTo>
                          <a:pt x="199360" y="0"/>
                        </a:lnTo>
                        <a:lnTo>
                          <a:pt x="321632" y="0"/>
                        </a:lnTo>
                        <a:lnTo>
                          <a:pt x="401380" y="0"/>
                        </a:lnTo>
                        <a:lnTo>
                          <a:pt x="401380" y="398721"/>
                        </a:lnTo>
                        <a:lnTo>
                          <a:pt x="321632" y="398721"/>
                        </a:lnTo>
                        <a:lnTo>
                          <a:pt x="199360" y="398721"/>
                        </a:lnTo>
                        <a:lnTo>
                          <a:pt x="77089" y="398721"/>
                        </a:lnTo>
                        <a:cubicBezTo>
                          <a:pt x="34514" y="398721"/>
                          <a:pt x="0" y="364207"/>
                          <a:pt x="0" y="321632"/>
                        </a:cubicBezTo>
                        <a:lnTo>
                          <a:pt x="0" y="77089"/>
                        </a:lnTo>
                        <a:cubicBezTo>
                          <a:pt x="0" y="34514"/>
                          <a:pt x="34514" y="0"/>
                          <a:pt x="77089" y="0"/>
                        </a:cubicBezTo>
                        <a:close/>
                      </a:path>
                    </a:pathLst>
                  </a:custGeom>
                  <a:solidFill>
                    <a:schemeClr val="dk2">
                      <a:lumMod val="10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43" name="íṥlíḑê"/>
                  <p:cNvSpPr txBox="1"/>
                  <p:nvPr/>
                </p:nvSpPr>
                <p:spPr>
                  <a:xfrm>
                    <a:off x="6512178" y="1614895"/>
                    <a:ext cx="328936" cy="369332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normAutofit/>
                  </a:bodyPr>
                  <a:lstStyle/>
                  <a:p>
                    <a:pPr algn="ctr"/>
                    <a:r>
                      <a:rPr lang="en-US" sz="900">
                        <a:solidFill>
                          <a:schemeClr val="bg1"/>
                        </a:solidFill>
                        <a:latin typeface="Impact" panose="020B0806030902050204" pitchFamily="34" charset="0"/>
                      </a:rPr>
                      <a:t>10</a:t>
                    </a:r>
                    <a:br>
                      <a:rPr lang="en-US" sz="900">
                        <a:solidFill>
                          <a:schemeClr val="bg1"/>
                        </a:solidFill>
                        <a:latin typeface="Impact" panose="020B0806030902050204" pitchFamily="34" charset="0"/>
                      </a:rPr>
                    </a:br>
                    <a:r>
                      <a:rPr lang="en-US" sz="900">
                        <a:solidFill>
                          <a:schemeClr val="bg1"/>
                        </a:solidFill>
                        <a:latin typeface="Impact" panose="020B0806030902050204" pitchFamily="34" charset="0"/>
                      </a:rPr>
                      <a:t>JUL</a:t>
                    </a:r>
                  </a:p>
                </p:txBody>
              </p:sp>
              <p:sp>
                <p:nvSpPr>
                  <p:cNvPr id="44" name="îś1ïḍè"/>
                  <p:cNvSpPr/>
                  <p:nvPr/>
                </p:nvSpPr>
                <p:spPr>
                  <a:xfrm>
                    <a:off x="6883931" y="1661062"/>
                    <a:ext cx="184731" cy="276999"/>
                  </a:xfrm>
                  <a:prstGeom prst="rect">
                    <a:avLst/>
                  </a:prstGeom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sp>
              <p:nvSpPr>
                <p:cNvPr id="34" name="îṥļïďe"/>
                <p:cNvSpPr/>
                <p:nvPr/>
              </p:nvSpPr>
              <p:spPr>
                <a:xfrm>
                  <a:off x="7683766" y="2810796"/>
                  <a:ext cx="3512098" cy="639471"/>
                </a:xfrm>
                <a:prstGeom prst="rect">
                  <a:avLst/>
                </a:prstGeom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grpSp>
              <p:nvGrpSpPr>
                <p:cNvPr id="35" name="iṡ1íḍê"/>
                <p:cNvGrpSpPr/>
                <p:nvPr/>
              </p:nvGrpSpPr>
              <p:grpSpPr>
                <a:xfrm>
                  <a:off x="7729968" y="2835065"/>
                  <a:ext cx="3418422" cy="590931"/>
                  <a:chOff x="2238098" y="4555378"/>
                  <a:chExt cx="3418422" cy="590931"/>
                </a:xfrm>
              </p:grpSpPr>
              <p:sp>
                <p:nvSpPr>
                  <p:cNvPr id="39" name="ïs1íďe"/>
                  <p:cNvSpPr/>
                  <p:nvPr/>
                </p:nvSpPr>
                <p:spPr>
                  <a:xfrm>
                    <a:off x="2238098" y="4555378"/>
                    <a:ext cx="3418422" cy="221599"/>
                  </a:xfrm>
                  <a:prstGeom prst="rect">
                    <a:avLst/>
                  </a:prstGeom>
                </p:spPr>
                <p:txBody>
                  <a:bodyPr wrap="none" lIns="0" tIns="0" rIns="0" bIns="0" anchor="ctr" anchorCtr="0">
                    <a:normAutofit/>
                  </a:bodyPr>
                  <a:lstStyle/>
                  <a:p>
                    <a:r>
                      <a:rPr lang="zh-CN" altLang="en-US" sz="1100" b="1">
                        <a:solidFill>
                          <a:schemeClr val="bg1">
                            <a:lumMod val="100000"/>
                          </a:schemeClr>
                        </a:solidFill>
                        <a:effectLst/>
                        <a:ea typeface="微软雅黑" panose="020B0503020204020204" pitchFamily="34" charset="-122"/>
                      </a:rPr>
                      <a:t>关键词</a:t>
                    </a:r>
                    <a:endParaRPr lang="zh-CN" altLang="en-US" sz="1100" b="1" dirty="0">
                      <a:solidFill>
                        <a:schemeClr val="bg1">
                          <a:lumMod val="100000"/>
                        </a:schemeClr>
                      </a:solidFill>
                      <a:effectLst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0" name="í$ḻiḓè"/>
                  <p:cNvSpPr/>
                  <p:nvPr/>
                </p:nvSpPr>
                <p:spPr>
                  <a:xfrm>
                    <a:off x="2238098" y="4776977"/>
                    <a:ext cx="3418422" cy="369332"/>
                  </a:xfrm>
                  <a:prstGeom prst="rect">
                    <a:avLst/>
                  </a:prstGeom>
                </p:spPr>
                <p:txBody>
                  <a:bodyPr wrap="square" lIns="0" tIns="0" rIns="0" bIns="0" anchor="t" anchorCtr="0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00">
                        <a:solidFill>
                          <a:schemeClr val="bg1">
                            <a:lumMod val="100000"/>
                          </a:schemeClr>
                        </a:solidFill>
                        <a:effectLst/>
                        <a:ea typeface="微软雅黑" panose="020B0503020204020204" pitchFamily="34" charset="-122"/>
                      </a:rPr>
                      <a:t>此部分内容作为文字排版占位显示（建议使用主题字体）</a:t>
                    </a:r>
                    <a:br>
                      <a:rPr lang="zh-CN" altLang="en-US" sz="1000">
                        <a:solidFill>
                          <a:schemeClr val="bg1">
                            <a:lumMod val="100000"/>
                          </a:schemeClr>
                        </a:solidFill>
                        <a:effectLst/>
                        <a:ea typeface="微软雅黑" panose="020B0503020204020204" pitchFamily="34" charset="-122"/>
                      </a:rPr>
                    </a:br>
                    <a:r>
                      <a:rPr lang="zh-CN" altLang="en-US" sz="1000">
                        <a:solidFill>
                          <a:schemeClr val="bg1">
                            <a:lumMod val="100000"/>
                          </a:schemeClr>
                        </a:solidFill>
                        <a:effectLst/>
                        <a:ea typeface="微软雅黑" panose="020B0503020204020204" pitchFamily="34" charset="-122"/>
                      </a:rPr>
                      <a:t>如需更改请在（设置形状格式）菜单下（文本选项）中调整</a:t>
                    </a:r>
                    <a:endParaRPr lang="zh-CN" altLang="en-US" sz="1000" dirty="0">
                      <a:solidFill>
                        <a:schemeClr val="bg1">
                          <a:lumMod val="100000"/>
                        </a:schemeClr>
                      </a:solidFill>
                      <a:effectLst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36" name="iṣḷiḑé"/>
                <p:cNvGrpSpPr/>
                <p:nvPr/>
              </p:nvGrpSpPr>
              <p:grpSpPr>
                <a:xfrm>
                  <a:off x="6703368" y="2366251"/>
                  <a:ext cx="802759" cy="835100"/>
                  <a:chOff x="6512178" y="6022900"/>
                  <a:chExt cx="864778" cy="835100"/>
                </a:xfrm>
              </p:grpSpPr>
              <p:sp>
                <p:nvSpPr>
                  <p:cNvPr id="37" name="isľîḑé"/>
                  <p:cNvSpPr txBox="1"/>
                  <p:nvPr/>
                </p:nvSpPr>
                <p:spPr>
                  <a:xfrm>
                    <a:off x="6512179" y="6267069"/>
                    <a:ext cx="767382" cy="5909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00">
                        <a:solidFill>
                          <a:schemeClr val="bg1"/>
                        </a:solidFill>
                        <a:ea typeface="微软雅黑" panose="020B0503020204020204" pitchFamily="34" charset="-122"/>
                      </a:rPr>
                      <a:t>此部分内容作为文字排版占位显示</a:t>
                    </a:r>
                    <a:endParaRPr lang="zh-CN" altLang="en-US" sz="1000" dirty="0">
                      <a:solidFill>
                        <a:schemeClr val="bg1"/>
                      </a:solidFill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" name="iṩľíde"/>
                  <p:cNvSpPr txBox="1"/>
                  <p:nvPr/>
                </p:nvSpPr>
                <p:spPr>
                  <a:xfrm>
                    <a:off x="6512178" y="6022900"/>
                    <a:ext cx="864778" cy="24416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>
                    <a:normAutofit/>
                  </a:bodyPr>
                  <a:lstStyle/>
                  <a:p>
                    <a:r>
                      <a:rPr lang="zh-CN" altLang="en-US" sz="1100" b="1">
                        <a:solidFill>
                          <a:schemeClr val="bg1"/>
                        </a:solidFill>
                        <a:ea typeface="微软雅黑" panose="020B0503020204020204" pitchFamily="34" charset="-122"/>
                      </a:rPr>
                      <a:t>关键词</a:t>
                    </a:r>
                    <a:endParaRPr lang="zh-CN" altLang="en-US" sz="1100" b="1" dirty="0">
                      <a:solidFill>
                        <a:schemeClr val="bg1"/>
                      </a:solidFill>
                      <a:ea typeface="微软雅黑" panose="020B0503020204020204" pitchFamily="34" charset="-122"/>
                    </a:endParaRPr>
                  </a:p>
                </p:txBody>
              </p:sp>
            </p:grpSp>
          </p:grpSp>
          <p:sp>
            <p:nvSpPr>
              <p:cNvPr id="32" name="îṩľíḍe"/>
              <p:cNvSpPr/>
              <p:nvPr/>
            </p:nvSpPr>
            <p:spPr>
              <a:xfrm>
                <a:off x="7681829" y="1621467"/>
                <a:ext cx="3521312" cy="1828800"/>
              </a:xfrm>
              <a:prstGeom prst="rect">
                <a:avLst/>
              </a:prstGeom>
              <a:blipFill>
                <a:blip r:embed="rId5" cstate="email"/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6" name="îṩľiḑe"/>
            <p:cNvGrpSpPr/>
            <p:nvPr/>
          </p:nvGrpSpPr>
          <p:grpSpPr>
            <a:xfrm>
              <a:off x="6591776" y="4058696"/>
              <a:ext cx="4520878" cy="1828802"/>
              <a:chOff x="6682263" y="4058696"/>
              <a:chExt cx="4520878" cy="1828802"/>
            </a:xfrm>
          </p:grpSpPr>
          <p:grpSp>
            <p:nvGrpSpPr>
              <p:cNvPr id="17" name="íšļïḑé"/>
              <p:cNvGrpSpPr/>
              <p:nvPr/>
            </p:nvGrpSpPr>
            <p:grpSpPr>
              <a:xfrm>
                <a:off x="6682263" y="4058697"/>
                <a:ext cx="4513600" cy="1828801"/>
                <a:chOff x="6682263" y="4058697"/>
                <a:chExt cx="4513600" cy="1828801"/>
              </a:xfrm>
            </p:grpSpPr>
            <p:grpSp>
              <p:nvGrpSpPr>
                <p:cNvPr id="19" name="iŝľiḓé"/>
                <p:cNvGrpSpPr/>
                <p:nvPr/>
              </p:nvGrpSpPr>
              <p:grpSpPr>
                <a:xfrm>
                  <a:off x="6682263" y="4058697"/>
                  <a:ext cx="802760" cy="398721"/>
                  <a:chOff x="6461446" y="4058697"/>
                  <a:chExt cx="802760" cy="398721"/>
                </a:xfrm>
              </p:grpSpPr>
              <p:sp>
                <p:nvSpPr>
                  <p:cNvPr id="27" name="îSļiḍè"/>
                  <p:cNvSpPr/>
                  <p:nvPr/>
                </p:nvSpPr>
                <p:spPr>
                  <a:xfrm>
                    <a:off x="6461446" y="4058697"/>
                    <a:ext cx="401380" cy="398721"/>
                  </a:xfrm>
                  <a:custGeom>
                    <a:avLst/>
                    <a:gdLst>
                      <a:gd name="connsiteX0" fmla="*/ 77089 w 401380"/>
                      <a:gd name="connsiteY0" fmla="*/ 0 h 398721"/>
                      <a:gd name="connsiteX1" fmla="*/ 199360 w 401380"/>
                      <a:gd name="connsiteY1" fmla="*/ 0 h 398721"/>
                      <a:gd name="connsiteX2" fmla="*/ 321632 w 401380"/>
                      <a:gd name="connsiteY2" fmla="*/ 0 h 398721"/>
                      <a:gd name="connsiteX3" fmla="*/ 401380 w 401380"/>
                      <a:gd name="connsiteY3" fmla="*/ 0 h 398721"/>
                      <a:gd name="connsiteX4" fmla="*/ 401380 w 401380"/>
                      <a:gd name="connsiteY4" fmla="*/ 398721 h 398721"/>
                      <a:gd name="connsiteX5" fmla="*/ 321632 w 401380"/>
                      <a:gd name="connsiteY5" fmla="*/ 398721 h 398721"/>
                      <a:gd name="connsiteX6" fmla="*/ 199360 w 401380"/>
                      <a:gd name="connsiteY6" fmla="*/ 398721 h 398721"/>
                      <a:gd name="connsiteX7" fmla="*/ 77089 w 401380"/>
                      <a:gd name="connsiteY7" fmla="*/ 398721 h 398721"/>
                      <a:gd name="connsiteX8" fmla="*/ 0 w 401380"/>
                      <a:gd name="connsiteY8" fmla="*/ 321632 h 398721"/>
                      <a:gd name="connsiteX9" fmla="*/ 0 w 401380"/>
                      <a:gd name="connsiteY9" fmla="*/ 77089 h 398721"/>
                      <a:gd name="connsiteX10" fmla="*/ 77089 w 401380"/>
                      <a:gd name="connsiteY10" fmla="*/ 0 h 3987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01380" h="398721">
                        <a:moveTo>
                          <a:pt x="77089" y="0"/>
                        </a:moveTo>
                        <a:lnTo>
                          <a:pt x="199360" y="0"/>
                        </a:lnTo>
                        <a:lnTo>
                          <a:pt x="321632" y="0"/>
                        </a:lnTo>
                        <a:lnTo>
                          <a:pt x="401380" y="0"/>
                        </a:lnTo>
                        <a:lnTo>
                          <a:pt x="401380" y="398721"/>
                        </a:lnTo>
                        <a:lnTo>
                          <a:pt x="321632" y="398721"/>
                        </a:lnTo>
                        <a:lnTo>
                          <a:pt x="199360" y="398721"/>
                        </a:lnTo>
                        <a:lnTo>
                          <a:pt x="77089" y="398721"/>
                        </a:lnTo>
                        <a:cubicBezTo>
                          <a:pt x="34514" y="398721"/>
                          <a:pt x="0" y="364207"/>
                          <a:pt x="0" y="321632"/>
                        </a:cubicBezTo>
                        <a:lnTo>
                          <a:pt x="0" y="77089"/>
                        </a:lnTo>
                        <a:cubicBezTo>
                          <a:pt x="0" y="34514"/>
                          <a:pt x="34514" y="0"/>
                          <a:pt x="77089" y="0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10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28" name="ïsḷidè"/>
                  <p:cNvSpPr/>
                  <p:nvPr/>
                </p:nvSpPr>
                <p:spPr>
                  <a:xfrm flipH="1">
                    <a:off x="6862826" y="4058697"/>
                    <a:ext cx="401380" cy="398721"/>
                  </a:xfrm>
                  <a:custGeom>
                    <a:avLst/>
                    <a:gdLst>
                      <a:gd name="connsiteX0" fmla="*/ 77089 w 401380"/>
                      <a:gd name="connsiteY0" fmla="*/ 0 h 398721"/>
                      <a:gd name="connsiteX1" fmla="*/ 199360 w 401380"/>
                      <a:gd name="connsiteY1" fmla="*/ 0 h 398721"/>
                      <a:gd name="connsiteX2" fmla="*/ 321632 w 401380"/>
                      <a:gd name="connsiteY2" fmla="*/ 0 h 398721"/>
                      <a:gd name="connsiteX3" fmla="*/ 401380 w 401380"/>
                      <a:gd name="connsiteY3" fmla="*/ 0 h 398721"/>
                      <a:gd name="connsiteX4" fmla="*/ 401380 w 401380"/>
                      <a:gd name="connsiteY4" fmla="*/ 398721 h 398721"/>
                      <a:gd name="connsiteX5" fmla="*/ 321632 w 401380"/>
                      <a:gd name="connsiteY5" fmla="*/ 398721 h 398721"/>
                      <a:gd name="connsiteX6" fmla="*/ 199360 w 401380"/>
                      <a:gd name="connsiteY6" fmla="*/ 398721 h 398721"/>
                      <a:gd name="connsiteX7" fmla="*/ 77089 w 401380"/>
                      <a:gd name="connsiteY7" fmla="*/ 398721 h 398721"/>
                      <a:gd name="connsiteX8" fmla="*/ 0 w 401380"/>
                      <a:gd name="connsiteY8" fmla="*/ 321632 h 398721"/>
                      <a:gd name="connsiteX9" fmla="*/ 0 w 401380"/>
                      <a:gd name="connsiteY9" fmla="*/ 77089 h 398721"/>
                      <a:gd name="connsiteX10" fmla="*/ 77089 w 401380"/>
                      <a:gd name="connsiteY10" fmla="*/ 0 h 3987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01380" h="398721">
                        <a:moveTo>
                          <a:pt x="77089" y="0"/>
                        </a:moveTo>
                        <a:lnTo>
                          <a:pt x="199360" y="0"/>
                        </a:lnTo>
                        <a:lnTo>
                          <a:pt x="321632" y="0"/>
                        </a:lnTo>
                        <a:lnTo>
                          <a:pt x="401380" y="0"/>
                        </a:lnTo>
                        <a:lnTo>
                          <a:pt x="401380" y="398721"/>
                        </a:lnTo>
                        <a:lnTo>
                          <a:pt x="321632" y="398721"/>
                        </a:lnTo>
                        <a:lnTo>
                          <a:pt x="199360" y="398721"/>
                        </a:lnTo>
                        <a:lnTo>
                          <a:pt x="77089" y="398721"/>
                        </a:lnTo>
                        <a:cubicBezTo>
                          <a:pt x="34514" y="398721"/>
                          <a:pt x="0" y="364207"/>
                          <a:pt x="0" y="321632"/>
                        </a:cubicBezTo>
                        <a:lnTo>
                          <a:pt x="0" y="77089"/>
                        </a:lnTo>
                        <a:cubicBezTo>
                          <a:pt x="0" y="34514"/>
                          <a:pt x="34514" y="0"/>
                          <a:pt x="77089" y="0"/>
                        </a:cubicBezTo>
                        <a:close/>
                      </a:path>
                    </a:pathLst>
                  </a:custGeom>
                  <a:solidFill>
                    <a:schemeClr val="dk2">
                      <a:lumMod val="10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29" name="iśļïḓè"/>
                  <p:cNvSpPr txBox="1"/>
                  <p:nvPr/>
                </p:nvSpPr>
                <p:spPr>
                  <a:xfrm>
                    <a:off x="6501759" y="4073391"/>
                    <a:ext cx="349775" cy="369332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normAutofit/>
                  </a:bodyPr>
                  <a:lstStyle/>
                  <a:p>
                    <a:pPr algn="ctr"/>
                    <a:r>
                      <a:rPr lang="en-US" sz="900">
                        <a:solidFill>
                          <a:schemeClr val="bg1"/>
                        </a:solidFill>
                        <a:latin typeface="Impact" panose="020B0806030902050204" pitchFamily="34" charset="0"/>
                      </a:rPr>
                      <a:t>15</a:t>
                    </a:r>
                    <a:br>
                      <a:rPr lang="en-US" sz="900">
                        <a:solidFill>
                          <a:schemeClr val="bg1"/>
                        </a:solidFill>
                        <a:latin typeface="Impact" panose="020B0806030902050204" pitchFamily="34" charset="0"/>
                      </a:rPr>
                    </a:br>
                    <a:r>
                      <a:rPr lang="en-US" sz="900">
                        <a:solidFill>
                          <a:schemeClr val="bg1"/>
                        </a:solidFill>
                        <a:latin typeface="Impact" panose="020B0806030902050204" pitchFamily="34" charset="0"/>
                      </a:rPr>
                      <a:t>SEP</a:t>
                    </a:r>
                  </a:p>
                </p:txBody>
              </p:sp>
              <p:sp>
                <p:nvSpPr>
                  <p:cNvPr id="30" name="ïSḻïḓè"/>
                  <p:cNvSpPr/>
                  <p:nvPr/>
                </p:nvSpPr>
                <p:spPr>
                  <a:xfrm>
                    <a:off x="6883931" y="4119558"/>
                    <a:ext cx="184731" cy="276999"/>
                  </a:xfrm>
                  <a:prstGeom prst="rect">
                    <a:avLst/>
                  </a:prstGeom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sp>
              <p:nvSpPr>
                <p:cNvPr id="20" name="îṣ1iḓè"/>
                <p:cNvSpPr/>
                <p:nvPr/>
              </p:nvSpPr>
              <p:spPr>
                <a:xfrm>
                  <a:off x="7683765" y="5248027"/>
                  <a:ext cx="3512098" cy="639471"/>
                </a:xfrm>
                <a:prstGeom prst="rect">
                  <a:avLst/>
                </a:prstGeom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grpSp>
              <p:nvGrpSpPr>
                <p:cNvPr id="21" name="íṣľïḓe"/>
                <p:cNvGrpSpPr/>
                <p:nvPr/>
              </p:nvGrpSpPr>
              <p:grpSpPr>
                <a:xfrm>
                  <a:off x="7729968" y="5267180"/>
                  <a:ext cx="3418422" cy="590931"/>
                  <a:chOff x="2238098" y="4555378"/>
                  <a:chExt cx="3418422" cy="590931"/>
                </a:xfrm>
              </p:grpSpPr>
              <p:sp>
                <p:nvSpPr>
                  <p:cNvPr id="25" name="ïšḷïḓé"/>
                  <p:cNvSpPr/>
                  <p:nvPr/>
                </p:nvSpPr>
                <p:spPr>
                  <a:xfrm>
                    <a:off x="2238098" y="4555378"/>
                    <a:ext cx="3418422" cy="221599"/>
                  </a:xfrm>
                  <a:prstGeom prst="rect">
                    <a:avLst/>
                  </a:prstGeom>
                </p:spPr>
                <p:txBody>
                  <a:bodyPr wrap="none" lIns="0" tIns="0" rIns="0" bIns="0" anchor="ctr" anchorCtr="0">
                    <a:normAutofit/>
                  </a:bodyPr>
                  <a:lstStyle/>
                  <a:p>
                    <a:r>
                      <a:rPr lang="zh-CN" altLang="en-US" sz="1100" b="1">
                        <a:solidFill>
                          <a:schemeClr val="bg1">
                            <a:lumMod val="100000"/>
                          </a:schemeClr>
                        </a:solidFill>
                        <a:effectLst/>
                        <a:ea typeface="微软雅黑" panose="020B0503020204020204" pitchFamily="34" charset="-122"/>
                      </a:rPr>
                      <a:t>关键词</a:t>
                    </a:r>
                    <a:endParaRPr lang="zh-CN" altLang="en-US" sz="1100" b="1" dirty="0">
                      <a:solidFill>
                        <a:schemeClr val="bg1">
                          <a:lumMod val="100000"/>
                        </a:schemeClr>
                      </a:solidFill>
                      <a:effectLst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6" name="îSļiďè"/>
                  <p:cNvSpPr/>
                  <p:nvPr/>
                </p:nvSpPr>
                <p:spPr>
                  <a:xfrm>
                    <a:off x="2238098" y="4776977"/>
                    <a:ext cx="3418422" cy="369332"/>
                  </a:xfrm>
                  <a:prstGeom prst="rect">
                    <a:avLst/>
                  </a:prstGeom>
                </p:spPr>
                <p:txBody>
                  <a:bodyPr wrap="square" lIns="0" tIns="0" rIns="0" bIns="0" anchor="t" anchorCtr="0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00">
                        <a:solidFill>
                          <a:schemeClr val="bg1">
                            <a:lumMod val="100000"/>
                          </a:schemeClr>
                        </a:solidFill>
                        <a:effectLst/>
                        <a:ea typeface="微软雅黑" panose="020B0503020204020204" pitchFamily="34" charset="-122"/>
                      </a:rPr>
                      <a:t>此部分内容作为文字排版占位显示（建议使用主题字体）</a:t>
                    </a:r>
                    <a:br>
                      <a:rPr lang="zh-CN" altLang="en-US" sz="1000">
                        <a:solidFill>
                          <a:schemeClr val="bg1">
                            <a:lumMod val="100000"/>
                          </a:schemeClr>
                        </a:solidFill>
                        <a:effectLst/>
                        <a:ea typeface="微软雅黑" panose="020B0503020204020204" pitchFamily="34" charset="-122"/>
                      </a:rPr>
                    </a:br>
                    <a:r>
                      <a:rPr lang="zh-CN" altLang="en-US" sz="1000">
                        <a:solidFill>
                          <a:schemeClr val="bg1">
                            <a:lumMod val="100000"/>
                          </a:schemeClr>
                        </a:solidFill>
                        <a:effectLst/>
                        <a:ea typeface="微软雅黑" panose="020B0503020204020204" pitchFamily="34" charset="-122"/>
                      </a:rPr>
                      <a:t>如需更改请在（设置形状格式）菜单下（文本选项）中调整</a:t>
                    </a:r>
                    <a:endParaRPr lang="zh-CN" altLang="en-US" sz="1000" dirty="0">
                      <a:solidFill>
                        <a:schemeClr val="bg1">
                          <a:lumMod val="100000"/>
                        </a:schemeClr>
                      </a:solidFill>
                      <a:effectLst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22" name="íṥļîḍé"/>
                <p:cNvGrpSpPr/>
                <p:nvPr/>
              </p:nvGrpSpPr>
              <p:grpSpPr>
                <a:xfrm>
                  <a:off x="6703368" y="4803482"/>
                  <a:ext cx="802759" cy="835100"/>
                  <a:chOff x="6512178" y="6022900"/>
                  <a:chExt cx="864778" cy="835100"/>
                </a:xfrm>
              </p:grpSpPr>
              <p:sp>
                <p:nvSpPr>
                  <p:cNvPr id="23" name="ïSľïḋé"/>
                  <p:cNvSpPr txBox="1"/>
                  <p:nvPr/>
                </p:nvSpPr>
                <p:spPr>
                  <a:xfrm>
                    <a:off x="6512179" y="6267069"/>
                    <a:ext cx="767382" cy="5909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00">
                        <a:solidFill>
                          <a:schemeClr val="bg1"/>
                        </a:solidFill>
                        <a:ea typeface="微软雅黑" panose="020B0503020204020204" pitchFamily="34" charset="-122"/>
                      </a:rPr>
                      <a:t>此部分内容作为文字排版占位显示</a:t>
                    </a:r>
                    <a:endParaRPr lang="zh-CN" altLang="en-US" sz="1000" dirty="0">
                      <a:solidFill>
                        <a:schemeClr val="bg1"/>
                      </a:solidFill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4" name="íšļiḍè"/>
                  <p:cNvSpPr txBox="1"/>
                  <p:nvPr/>
                </p:nvSpPr>
                <p:spPr>
                  <a:xfrm>
                    <a:off x="6512178" y="6022900"/>
                    <a:ext cx="864778" cy="24416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>
                    <a:normAutofit/>
                  </a:bodyPr>
                  <a:lstStyle/>
                  <a:p>
                    <a:r>
                      <a:rPr lang="zh-CN" altLang="en-US" sz="1100" b="1">
                        <a:solidFill>
                          <a:schemeClr val="bg1"/>
                        </a:solidFill>
                        <a:ea typeface="微软雅黑" panose="020B0503020204020204" pitchFamily="34" charset="-122"/>
                      </a:rPr>
                      <a:t>关键词</a:t>
                    </a:r>
                    <a:endParaRPr lang="zh-CN" altLang="en-US" sz="1100" b="1" dirty="0">
                      <a:solidFill>
                        <a:schemeClr val="bg1"/>
                      </a:solidFill>
                      <a:ea typeface="微软雅黑" panose="020B0503020204020204" pitchFamily="34" charset="-122"/>
                    </a:endParaRPr>
                  </a:p>
                </p:txBody>
              </p:sp>
            </p:grpSp>
          </p:grpSp>
          <p:sp>
            <p:nvSpPr>
              <p:cNvPr id="18" name="iṥliḑê"/>
              <p:cNvSpPr/>
              <p:nvPr/>
            </p:nvSpPr>
            <p:spPr>
              <a:xfrm>
                <a:off x="7681829" y="4058696"/>
                <a:ext cx="3521312" cy="1828800"/>
              </a:xfrm>
              <a:prstGeom prst="rect">
                <a:avLst/>
              </a:prstGeom>
              <a:blipFill>
                <a:blip r:embed="rId6" cstate="email"/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7" name="íşľïḍé"/>
            <p:cNvGrpSpPr/>
            <p:nvPr/>
          </p:nvGrpSpPr>
          <p:grpSpPr>
            <a:xfrm>
              <a:off x="1079347" y="4058696"/>
              <a:ext cx="4519250" cy="1828800"/>
              <a:chOff x="1169834" y="4058696"/>
              <a:chExt cx="4519250" cy="1828800"/>
            </a:xfrm>
          </p:grpSpPr>
          <p:sp>
            <p:nvSpPr>
              <p:cNvPr id="8" name="iŝľíḋe"/>
              <p:cNvSpPr/>
              <p:nvPr/>
            </p:nvSpPr>
            <p:spPr>
              <a:xfrm>
                <a:off x="2167772" y="4058696"/>
                <a:ext cx="3521312" cy="1828800"/>
              </a:xfrm>
              <a:prstGeom prst="rect">
                <a:avLst/>
              </a:prstGeom>
              <a:blipFill>
                <a:blip r:embed="rId7" cstate="email"/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9" name="íṣľiḋé"/>
              <p:cNvGrpSpPr/>
              <p:nvPr/>
            </p:nvGrpSpPr>
            <p:grpSpPr>
              <a:xfrm>
                <a:off x="1175484" y="4058697"/>
                <a:ext cx="802760" cy="398721"/>
                <a:chOff x="954667" y="4058697"/>
                <a:chExt cx="802760" cy="398721"/>
              </a:xfrm>
            </p:grpSpPr>
            <p:sp>
              <p:nvSpPr>
                <p:cNvPr id="13" name="îṡļidê"/>
                <p:cNvSpPr/>
                <p:nvPr/>
              </p:nvSpPr>
              <p:spPr>
                <a:xfrm>
                  <a:off x="954667" y="4058697"/>
                  <a:ext cx="401380" cy="398721"/>
                </a:xfrm>
                <a:custGeom>
                  <a:avLst/>
                  <a:gdLst>
                    <a:gd name="connsiteX0" fmla="*/ 77089 w 401380"/>
                    <a:gd name="connsiteY0" fmla="*/ 0 h 398721"/>
                    <a:gd name="connsiteX1" fmla="*/ 199360 w 401380"/>
                    <a:gd name="connsiteY1" fmla="*/ 0 h 398721"/>
                    <a:gd name="connsiteX2" fmla="*/ 321632 w 401380"/>
                    <a:gd name="connsiteY2" fmla="*/ 0 h 398721"/>
                    <a:gd name="connsiteX3" fmla="*/ 401380 w 401380"/>
                    <a:gd name="connsiteY3" fmla="*/ 0 h 398721"/>
                    <a:gd name="connsiteX4" fmla="*/ 401380 w 401380"/>
                    <a:gd name="connsiteY4" fmla="*/ 398721 h 398721"/>
                    <a:gd name="connsiteX5" fmla="*/ 321632 w 401380"/>
                    <a:gd name="connsiteY5" fmla="*/ 398721 h 398721"/>
                    <a:gd name="connsiteX6" fmla="*/ 199360 w 401380"/>
                    <a:gd name="connsiteY6" fmla="*/ 398721 h 398721"/>
                    <a:gd name="connsiteX7" fmla="*/ 77089 w 401380"/>
                    <a:gd name="connsiteY7" fmla="*/ 398721 h 398721"/>
                    <a:gd name="connsiteX8" fmla="*/ 0 w 401380"/>
                    <a:gd name="connsiteY8" fmla="*/ 321632 h 398721"/>
                    <a:gd name="connsiteX9" fmla="*/ 0 w 401380"/>
                    <a:gd name="connsiteY9" fmla="*/ 77089 h 398721"/>
                    <a:gd name="connsiteX10" fmla="*/ 77089 w 401380"/>
                    <a:gd name="connsiteY10" fmla="*/ 0 h 3987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1380" h="398721">
                      <a:moveTo>
                        <a:pt x="77089" y="0"/>
                      </a:moveTo>
                      <a:lnTo>
                        <a:pt x="199360" y="0"/>
                      </a:lnTo>
                      <a:lnTo>
                        <a:pt x="321632" y="0"/>
                      </a:lnTo>
                      <a:lnTo>
                        <a:pt x="401380" y="0"/>
                      </a:lnTo>
                      <a:lnTo>
                        <a:pt x="401380" y="398721"/>
                      </a:lnTo>
                      <a:lnTo>
                        <a:pt x="321632" y="398721"/>
                      </a:lnTo>
                      <a:lnTo>
                        <a:pt x="199360" y="398721"/>
                      </a:lnTo>
                      <a:lnTo>
                        <a:pt x="77089" y="398721"/>
                      </a:lnTo>
                      <a:cubicBezTo>
                        <a:pt x="34514" y="398721"/>
                        <a:pt x="0" y="364207"/>
                        <a:pt x="0" y="321632"/>
                      </a:cubicBezTo>
                      <a:lnTo>
                        <a:pt x="0" y="77089"/>
                      </a:lnTo>
                      <a:cubicBezTo>
                        <a:pt x="0" y="34514"/>
                        <a:pt x="34514" y="0"/>
                        <a:pt x="77089" y="0"/>
                      </a:cubicBezTo>
                      <a:close/>
                    </a:path>
                  </a:pathLst>
                </a:custGeom>
                <a:solidFill>
                  <a:schemeClr val="accent3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" name="îš1ídê"/>
                <p:cNvSpPr/>
                <p:nvPr/>
              </p:nvSpPr>
              <p:spPr>
                <a:xfrm flipH="1">
                  <a:off x="1356047" y="4058697"/>
                  <a:ext cx="401380" cy="398721"/>
                </a:xfrm>
                <a:custGeom>
                  <a:avLst/>
                  <a:gdLst>
                    <a:gd name="connsiteX0" fmla="*/ 77089 w 401380"/>
                    <a:gd name="connsiteY0" fmla="*/ 0 h 398721"/>
                    <a:gd name="connsiteX1" fmla="*/ 199360 w 401380"/>
                    <a:gd name="connsiteY1" fmla="*/ 0 h 398721"/>
                    <a:gd name="connsiteX2" fmla="*/ 321632 w 401380"/>
                    <a:gd name="connsiteY2" fmla="*/ 0 h 398721"/>
                    <a:gd name="connsiteX3" fmla="*/ 401380 w 401380"/>
                    <a:gd name="connsiteY3" fmla="*/ 0 h 398721"/>
                    <a:gd name="connsiteX4" fmla="*/ 401380 w 401380"/>
                    <a:gd name="connsiteY4" fmla="*/ 398721 h 398721"/>
                    <a:gd name="connsiteX5" fmla="*/ 321632 w 401380"/>
                    <a:gd name="connsiteY5" fmla="*/ 398721 h 398721"/>
                    <a:gd name="connsiteX6" fmla="*/ 199360 w 401380"/>
                    <a:gd name="connsiteY6" fmla="*/ 398721 h 398721"/>
                    <a:gd name="connsiteX7" fmla="*/ 77089 w 401380"/>
                    <a:gd name="connsiteY7" fmla="*/ 398721 h 398721"/>
                    <a:gd name="connsiteX8" fmla="*/ 0 w 401380"/>
                    <a:gd name="connsiteY8" fmla="*/ 321632 h 398721"/>
                    <a:gd name="connsiteX9" fmla="*/ 0 w 401380"/>
                    <a:gd name="connsiteY9" fmla="*/ 77089 h 398721"/>
                    <a:gd name="connsiteX10" fmla="*/ 77089 w 401380"/>
                    <a:gd name="connsiteY10" fmla="*/ 0 h 3987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1380" h="398721">
                      <a:moveTo>
                        <a:pt x="77089" y="0"/>
                      </a:moveTo>
                      <a:lnTo>
                        <a:pt x="199360" y="0"/>
                      </a:lnTo>
                      <a:lnTo>
                        <a:pt x="321632" y="0"/>
                      </a:lnTo>
                      <a:lnTo>
                        <a:pt x="401380" y="0"/>
                      </a:lnTo>
                      <a:lnTo>
                        <a:pt x="401380" y="398721"/>
                      </a:lnTo>
                      <a:lnTo>
                        <a:pt x="321632" y="398721"/>
                      </a:lnTo>
                      <a:lnTo>
                        <a:pt x="199360" y="398721"/>
                      </a:lnTo>
                      <a:lnTo>
                        <a:pt x="77089" y="398721"/>
                      </a:lnTo>
                      <a:cubicBezTo>
                        <a:pt x="34514" y="398721"/>
                        <a:pt x="0" y="364207"/>
                        <a:pt x="0" y="321632"/>
                      </a:cubicBezTo>
                      <a:lnTo>
                        <a:pt x="0" y="77089"/>
                      </a:lnTo>
                      <a:cubicBezTo>
                        <a:pt x="0" y="34514"/>
                        <a:pt x="34514" y="0"/>
                        <a:pt x="77089" y="0"/>
                      </a:cubicBezTo>
                      <a:close/>
                    </a:path>
                  </a:pathLst>
                </a:custGeom>
                <a:solidFill>
                  <a:schemeClr val="dk2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" name="iŝľíḑê"/>
                <p:cNvSpPr txBox="1"/>
                <p:nvPr/>
              </p:nvSpPr>
              <p:spPr>
                <a:xfrm>
                  <a:off x="978950" y="4073391"/>
                  <a:ext cx="381835" cy="369332"/>
                </a:xfrm>
                <a:prstGeom prst="rect">
                  <a:avLst/>
                </a:prstGeom>
                <a:noFill/>
              </p:spPr>
              <p:txBody>
                <a:bodyPr wrap="none">
                  <a:normAutofit/>
                </a:bodyPr>
                <a:lstStyle/>
                <a:p>
                  <a:pPr algn="ctr"/>
                  <a:r>
                    <a:rPr lang="en-US" sz="900">
                      <a:solidFill>
                        <a:schemeClr val="bg1"/>
                      </a:solidFill>
                      <a:latin typeface="Impact" panose="020B0806030902050204" pitchFamily="34" charset="0"/>
                    </a:rPr>
                    <a:t>03</a:t>
                  </a:r>
                  <a:br>
                    <a:rPr lang="en-US" sz="900">
                      <a:solidFill>
                        <a:schemeClr val="bg1"/>
                      </a:solidFill>
                      <a:latin typeface="Impact" panose="020B0806030902050204" pitchFamily="34" charset="0"/>
                    </a:rPr>
                  </a:br>
                  <a:r>
                    <a:rPr lang="en-US" sz="900">
                      <a:solidFill>
                        <a:schemeClr val="bg1"/>
                      </a:solidFill>
                      <a:latin typeface="Impact" panose="020B0806030902050204" pitchFamily="34" charset="0"/>
                    </a:rPr>
                    <a:t>MAY</a:t>
                  </a:r>
                </a:p>
              </p:txBody>
            </p:sp>
            <p:sp>
              <p:nvSpPr>
                <p:cNvPr id="16" name="îṧļíḑe"/>
                <p:cNvSpPr/>
                <p:nvPr/>
              </p:nvSpPr>
              <p:spPr>
                <a:xfrm>
                  <a:off x="1377152" y="4119558"/>
                  <a:ext cx="184731" cy="276999"/>
                </a:xfrm>
                <a:prstGeom prst="rect">
                  <a:avLst/>
                </a:prstGeom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10" name="îSḷíḋé"/>
              <p:cNvGrpSpPr/>
              <p:nvPr/>
            </p:nvGrpSpPr>
            <p:grpSpPr>
              <a:xfrm>
                <a:off x="1169834" y="4803482"/>
                <a:ext cx="802759" cy="835100"/>
                <a:chOff x="6512178" y="6022900"/>
                <a:chExt cx="864778" cy="835100"/>
              </a:xfrm>
            </p:grpSpPr>
            <p:sp>
              <p:nvSpPr>
                <p:cNvPr id="11" name="íṩľïďe"/>
                <p:cNvSpPr txBox="1"/>
                <p:nvPr/>
              </p:nvSpPr>
              <p:spPr>
                <a:xfrm>
                  <a:off x="6512179" y="6267069"/>
                  <a:ext cx="767382" cy="5909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>
                      <a:solidFill>
                        <a:schemeClr val="bg1"/>
                      </a:solidFill>
                      <a:ea typeface="微软雅黑" panose="020B0503020204020204" pitchFamily="34" charset="-122"/>
                    </a:rPr>
                    <a:t>此部分内容作为文字排版占位显示</a:t>
                  </a:r>
                  <a:endParaRPr lang="zh-CN" altLang="en-US" sz="1000" dirty="0">
                    <a:solidFill>
                      <a:schemeClr val="bg1"/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2" name="ïṣḷiḋê"/>
                <p:cNvSpPr txBox="1"/>
                <p:nvPr/>
              </p:nvSpPr>
              <p:spPr>
                <a:xfrm>
                  <a:off x="6512178" y="6022900"/>
                  <a:ext cx="864778" cy="24416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normAutofit/>
                </a:bodyPr>
                <a:lstStyle/>
                <a:p>
                  <a:r>
                    <a:rPr lang="zh-CN" altLang="en-US" sz="1100" b="1">
                      <a:solidFill>
                        <a:schemeClr val="bg1"/>
                      </a:solidFill>
                      <a:ea typeface="微软雅黑" panose="020B0503020204020204" pitchFamily="34" charset="-122"/>
                    </a:rPr>
                    <a:t>关键词</a:t>
                  </a:r>
                  <a:endParaRPr lang="zh-CN" altLang="en-US" sz="1100" b="1" dirty="0">
                    <a:solidFill>
                      <a:schemeClr val="bg1"/>
                    </a:solidFill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sp>
        <p:nvSpPr>
          <p:cNvPr id="59" name="íŝlîdé"/>
          <p:cNvSpPr txBox="1"/>
          <p:nvPr/>
        </p:nvSpPr>
        <p:spPr bwMode="auto">
          <a:xfrm>
            <a:off x="4706920" y="567826"/>
            <a:ext cx="2778159" cy="7932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32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人员安排说明</a:t>
            </a:r>
            <a:endParaRPr lang="zh-CN" altLang="en-US" sz="3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e035b6e-68da-468a-8e17-c0f1a8a3f11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17017" y="2021802"/>
            <a:ext cx="10757965" cy="4389795"/>
            <a:chOff x="719138" y="1844824"/>
            <a:chExt cx="10757965" cy="4389795"/>
          </a:xfrm>
        </p:grpSpPr>
        <p:sp>
          <p:nvSpPr>
            <p:cNvPr id="4" name="íšḷiďê"/>
            <p:cNvSpPr/>
            <p:nvPr/>
          </p:nvSpPr>
          <p:spPr>
            <a:xfrm>
              <a:off x="719667" y="1844824"/>
              <a:ext cx="2928060" cy="216024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iŝļíḑê"/>
            <p:cNvSpPr/>
            <p:nvPr/>
          </p:nvSpPr>
          <p:spPr>
            <a:xfrm>
              <a:off x="3329459" y="1844824"/>
              <a:ext cx="2928060" cy="216024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îŝľïḑé"/>
            <p:cNvSpPr/>
            <p:nvPr/>
          </p:nvSpPr>
          <p:spPr>
            <a:xfrm>
              <a:off x="5939251" y="1844824"/>
              <a:ext cx="2928060" cy="216024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í$lïďe"/>
            <p:cNvSpPr/>
            <p:nvPr/>
          </p:nvSpPr>
          <p:spPr>
            <a:xfrm>
              <a:off x="8549043" y="1844824"/>
              <a:ext cx="2928060" cy="216024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íSlïḋé"/>
            <p:cNvSpPr/>
            <p:nvPr/>
          </p:nvSpPr>
          <p:spPr>
            <a:xfrm>
              <a:off x="722495" y="2132856"/>
              <a:ext cx="2925233" cy="2160240"/>
            </a:xfrm>
            <a:prstGeom prst="chevron">
              <a:avLst/>
            </a:prstGeom>
            <a:blipFill>
              <a:blip r:embed="rId4" cstate="email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íSlïḋé"/>
            <p:cNvSpPr/>
            <p:nvPr/>
          </p:nvSpPr>
          <p:spPr>
            <a:xfrm>
              <a:off x="8547630" y="2132856"/>
              <a:ext cx="2925233" cy="2160240"/>
            </a:xfrm>
            <a:prstGeom prst="chevron">
              <a:avLst/>
            </a:prstGeom>
            <a:blipFill>
              <a:blip r:embed="rId5" cstate="email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ïś1íḓê"/>
            <p:cNvSpPr/>
            <p:nvPr/>
          </p:nvSpPr>
          <p:spPr>
            <a:xfrm>
              <a:off x="3330873" y="2132856"/>
              <a:ext cx="2925233" cy="2160240"/>
            </a:xfrm>
            <a:prstGeom prst="chevron">
              <a:avLst/>
            </a:prstGeom>
            <a:blipFill>
              <a:blip r:embed="rId6" cstate="email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ïš1íḑé"/>
            <p:cNvSpPr/>
            <p:nvPr/>
          </p:nvSpPr>
          <p:spPr>
            <a:xfrm>
              <a:off x="5939251" y="2132856"/>
              <a:ext cx="2925233" cy="2160240"/>
            </a:xfrm>
            <a:prstGeom prst="chevron">
              <a:avLst/>
            </a:prstGeom>
            <a:blipFill>
              <a:blip r:embed="rId7" cstate="email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2" name="íSḻîḓê"/>
            <p:cNvGrpSpPr/>
            <p:nvPr/>
          </p:nvGrpSpPr>
          <p:grpSpPr>
            <a:xfrm>
              <a:off x="719138" y="4293092"/>
              <a:ext cx="2609793" cy="1941527"/>
              <a:chOff x="719666" y="4993431"/>
              <a:chExt cx="2609793" cy="1096010"/>
            </a:xfrm>
          </p:grpSpPr>
          <p:sp>
            <p:nvSpPr>
              <p:cNvPr id="22" name="iŝľide"/>
              <p:cNvSpPr txBox="1"/>
              <p:nvPr/>
            </p:nvSpPr>
            <p:spPr>
              <a:xfrm>
                <a:off x="719666" y="4993431"/>
                <a:ext cx="2609793" cy="307777"/>
              </a:xfrm>
              <a:prstGeom prst="rect">
                <a:avLst/>
              </a:prstGeom>
              <a:noFill/>
            </p:spPr>
            <p:txBody>
              <a:bodyPr wrap="none" anchor="b">
                <a:normAutofit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accent1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dirty="0">
                  <a:solidFill>
                    <a:schemeClr val="accent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îŝ1îḓê"/>
              <p:cNvSpPr txBox="1"/>
              <p:nvPr/>
            </p:nvSpPr>
            <p:spPr>
              <a:xfrm>
                <a:off x="719666" y="5367812"/>
                <a:ext cx="2609793" cy="721629"/>
              </a:xfrm>
              <a:prstGeom prst="rect">
                <a:avLst/>
              </a:prstGeom>
              <a:noFill/>
            </p:spPr>
            <p:txBody>
              <a:bodyPr wrap="square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200">
                    <a:solidFill>
                      <a:schemeClr val="bg1"/>
                    </a:solidFill>
                    <a:ea typeface="微软雅黑" panose="020B0503020204020204" pitchFamily="34" charset="-122"/>
                  </a:rPr>
                </a:br>
                <a:r>
                  <a:rPr lang="zh-CN" altLang="en-US" sz="120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（建议使用主题字体）。</a:t>
                </a:r>
                <a:endParaRPr lang="zh-CN" altLang="en-US" sz="120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3" name="iṡḷiḓè"/>
            <p:cNvGrpSpPr/>
            <p:nvPr/>
          </p:nvGrpSpPr>
          <p:grpSpPr>
            <a:xfrm>
              <a:off x="3381208" y="4293092"/>
              <a:ext cx="2609793" cy="1941527"/>
              <a:chOff x="719666" y="4993431"/>
              <a:chExt cx="2609793" cy="1096010"/>
            </a:xfrm>
          </p:grpSpPr>
          <p:sp>
            <p:nvSpPr>
              <p:cNvPr id="20" name="îśľïdè"/>
              <p:cNvSpPr txBox="1"/>
              <p:nvPr/>
            </p:nvSpPr>
            <p:spPr>
              <a:xfrm>
                <a:off x="719666" y="4993431"/>
                <a:ext cx="2609793" cy="307777"/>
              </a:xfrm>
              <a:prstGeom prst="rect">
                <a:avLst/>
              </a:prstGeom>
              <a:noFill/>
            </p:spPr>
            <p:txBody>
              <a:bodyPr wrap="none" anchor="b">
                <a:normAutofit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accent1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dirty="0">
                  <a:solidFill>
                    <a:schemeClr val="accent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îŝļïďè"/>
              <p:cNvSpPr txBox="1"/>
              <p:nvPr/>
            </p:nvSpPr>
            <p:spPr>
              <a:xfrm>
                <a:off x="719666" y="5367812"/>
                <a:ext cx="2609793" cy="721629"/>
              </a:xfrm>
              <a:prstGeom prst="rect">
                <a:avLst/>
              </a:prstGeom>
              <a:noFill/>
            </p:spPr>
            <p:txBody>
              <a:bodyPr wrap="square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200">
                    <a:solidFill>
                      <a:schemeClr val="bg1"/>
                    </a:solidFill>
                    <a:ea typeface="微软雅黑" panose="020B0503020204020204" pitchFamily="34" charset="-122"/>
                  </a:rPr>
                </a:br>
                <a:r>
                  <a:rPr lang="zh-CN" altLang="en-US" sz="120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（建议使用主题字体）。</a:t>
                </a:r>
                <a:endParaRPr lang="zh-CN" altLang="en-US" sz="120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4" name="îsḷiḑê"/>
            <p:cNvGrpSpPr/>
            <p:nvPr/>
          </p:nvGrpSpPr>
          <p:grpSpPr>
            <a:xfrm>
              <a:off x="6043278" y="4293092"/>
              <a:ext cx="2609793" cy="1941527"/>
              <a:chOff x="719666" y="4993431"/>
              <a:chExt cx="2609793" cy="1096010"/>
            </a:xfrm>
          </p:grpSpPr>
          <p:sp>
            <p:nvSpPr>
              <p:cNvPr id="18" name="íṧľíďê"/>
              <p:cNvSpPr txBox="1"/>
              <p:nvPr/>
            </p:nvSpPr>
            <p:spPr>
              <a:xfrm>
                <a:off x="719666" y="4993431"/>
                <a:ext cx="2609793" cy="307777"/>
              </a:xfrm>
              <a:prstGeom prst="rect">
                <a:avLst/>
              </a:prstGeom>
              <a:noFill/>
            </p:spPr>
            <p:txBody>
              <a:bodyPr wrap="none" anchor="b">
                <a:normAutofit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accent1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dirty="0">
                  <a:solidFill>
                    <a:schemeClr val="accent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išľîḓé"/>
              <p:cNvSpPr txBox="1"/>
              <p:nvPr/>
            </p:nvSpPr>
            <p:spPr>
              <a:xfrm>
                <a:off x="719666" y="5367812"/>
                <a:ext cx="2609793" cy="721629"/>
              </a:xfrm>
              <a:prstGeom prst="rect">
                <a:avLst/>
              </a:prstGeom>
              <a:noFill/>
            </p:spPr>
            <p:txBody>
              <a:bodyPr wrap="square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200">
                    <a:solidFill>
                      <a:schemeClr val="bg1"/>
                    </a:solidFill>
                    <a:ea typeface="微软雅黑" panose="020B0503020204020204" pitchFamily="34" charset="-122"/>
                  </a:rPr>
                </a:br>
                <a:r>
                  <a:rPr lang="zh-CN" altLang="en-US" sz="120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（建议使用主题字体）。</a:t>
                </a:r>
                <a:endParaRPr lang="zh-CN" altLang="en-US" sz="120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" name="íšļïḑê"/>
            <p:cNvGrpSpPr/>
            <p:nvPr/>
          </p:nvGrpSpPr>
          <p:grpSpPr>
            <a:xfrm>
              <a:off x="8705349" y="4293092"/>
              <a:ext cx="2609793" cy="1941527"/>
              <a:chOff x="719666" y="4993431"/>
              <a:chExt cx="2609793" cy="1096010"/>
            </a:xfrm>
          </p:grpSpPr>
          <p:sp>
            <p:nvSpPr>
              <p:cNvPr id="16" name="ís1iḋè"/>
              <p:cNvSpPr txBox="1"/>
              <p:nvPr/>
            </p:nvSpPr>
            <p:spPr>
              <a:xfrm>
                <a:off x="719666" y="4993431"/>
                <a:ext cx="2609793" cy="307777"/>
              </a:xfrm>
              <a:prstGeom prst="rect">
                <a:avLst/>
              </a:prstGeom>
              <a:noFill/>
            </p:spPr>
            <p:txBody>
              <a:bodyPr wrap="none" anchor="b">
                <a:normAutofit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accent1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dirty="0">
                  <a:solidFill>
                    <a:schemeClr val="accent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î$ľíďè"/>
              <p:cNvSpPr txBox="1"/>
              <p:nvPr/>
            </p:nvSpPr>
            <p:spPr>
              <a:xfrm>
                <a:off x="719666" y="5367812"/>
                <a:ext cx="2609793" cy="721629"/>
              </a:xfrm>
              <a:prstGeom prst="rect">
                <a:avLst/>
              </a:prstGeom>
              <a:noFill/>
            </p:spPr>
            <p:txBody>
              <a:bodyPr wrap="square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200">
                    <a:solidFill>
                      <a:schemeClr val="bg1"/>
                    </a:solidFill>
                    <a:ea typeface="微软雅黑" panose="020B0503020204020204" pitchFamily="34" charset="-122"/>
                  </a:rPr>
                </a:br>
                <a:r>
                  <a:rPr lang="zh-CN" altLang="en-US" sz="120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（建议使用主题字体）。</a:t>
                </a:r>
                <a:endParaRPr lang="zh-CN" altLang="en-US" sz="120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4" name="íŝlîdé"/>
          <p:cNvSpPr txBox="1"/>
          <p:nvPr/>
        </p:nvSpPr>
        <p:spPr bwMode="auto">
          <a:xfrm>
            <a:off x="4706920" y="567826"/>
            <a:ext cx="2778159" cy="7932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32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人员安排说明</a:t>
            </a:r>
            <a:endParaRPr lang="zh-CN" altLang="en-US" sz="3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 rot="10800000" flipV="1">
            <a:off x="0" y="-38503"/>
            <a:ext cx="12241648" cy="69013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6200000">
            <a:off x="-1309889" y="1290636"/>
            <a:ext cx="6840000" cy="422022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5363972" y="3980412"/>
            <a:ext cx="6304548" cy="287464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16200000" flipH="1">
            <a:off x="2747910" y="-2574856"/>
            <a:ext cx="6719438" cy="120019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17168091">
            <a:off x="3655714" y="4620531"/>
            <a:ext cx="1117892" cy="53426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8202334" y="-86942"/>
            <a:ext cx="1032540" cy="145791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flipH="1">
            <a:off x="7169794" y="-86942"/>
            <a:ext cx="1032540" cy="145791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8835993" y="3436046"/>
            <a:ext cx="2215190" cy="134470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4431909" flipH="1">
            <a:off x="3511537" y="4864978"/>
            <a:ext cx="1117892" cy="534261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419731" y="2048405"/>
            <a:ext cx="621600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500" b="1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  <a:endParaRPr lang="zh-CN" altLang="en-US" sz="115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c54015d-5de5-4953-8683-0ea261eef97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1655514"/>
            <a:ext cx="12192000" cy="4137356"/>
            <a:chOff x="0" y="1714508"/>
            <a:chExt cx="12192000" cy="4137356"/>
          </a:xfrm>
        </p:grpSpPr>
        <p:sp>
          <p:nvSpPr>
            <p:cNvPr id="4" name="iSļiḑè"/>
            <p:cNvSpPr/>
            <p:nvPr/>
          </p:nvSpPr>
          <p:spPr>
            <a:xfrm>
              <a:off x="0" y="1714508"/>
              <a:ext cx="12192000" cy="35592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îSļïḑe"/>
            <p:cNvSpPr/>
            <p:nvPr/>
          </p:nvSpPr>
          <p:spPr>
            <a:xfrm>
              <a:off x="6096000" y="1719676"/>
              <a:ext cx="4579088" cy="3554077"/>
            </a:xfrm>
            <a:prstGeom prst="rect">
              <a:avLst/>
            </a:prstGeom>
            <a:blipFill>
              <a:blip r:embed="rId4" cstate="email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iśḷiḑè"/>
            <p:cNvSpPr/>
            <p:nvPr/>
          </p:nvSpPr>
          <p:spPr>
            <a:xfrm>
              <a:off x="9436033" y="4695573"/>
              <a:ext cx="967563" cy="1156291"/>
            </a:xfrm>
            <a:prstGeom prst="foldedCorner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lvl="0" algn="ctr"/>
              <a:r>
                <a:rPr lang="zh-CN" altLang="en-US" b="1">
                  <a:solidFill>
                    <a:srgbClr val="FFFFFF"/>
                  </a:solidFill>
                  <a:ea typeface="微软雅黑" panose="020B0503020204020204" pitchFamily="34" charset="-122"/>
                </a:rPr>
                <a:t>标题</a:t>
              </a:r>
              <a:br>
                <a:rPr lang="zh-CN" altLang="en-US" b="1">
                  <a:solidFill>
                    <a:srgbClr val="FFFFFF"/>
                  </a:solidFill>
                  <a:ea typeface="微软雅黑" panose="020B0503020204020204" pitchFamily="34" charset="-122"/>
                </a:rPr>
              </a:br>
              <a:r>
                <a:rPr lang="zh-CN" altLang="en-US" b="1">
                  <a:solidFill>
                    <a:srgbClr val="FFFFFF"/>
                  </a:solidFill>
                  <a:ea typeface="微软雅黑" panose="020B0503020204020204" pitchFamily="34" charset="-122"/>
                </a:rPr>
                <a:t>文本</a:t>
              </a:r>
              <a:endParaRPr lang="zh-CN" altLang="en-US" b="1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" name="ïṡľiḓé"/>
            <p:cNvSpPr txBox="1"/>
            <p:nvPr/>
          </p:nvSpPr>
          <p:spPr>
            <a:xfrm>
              <a:off x="826804" y="3042334"/>
              <a:ext cx="4482615" cy="1352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zh-CN" altLang="en-US" sz="4000" b="1">
                  <a:solidFill>
                    <a:schemeClr val="bg1"/>
                  </a:solidFill>
                  <a:ea typeface="微软雅黑" panose="020B0503020204020204" pitchFamily="34" charset="-122"/>
                </a:rPr>
                <a:t>愚人节介绍</a:t>
              </a:r>
              <a:endParaRPr lang="zh-CN" altLang="en-US" sz="40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3dffd2e-44ab-48ac-94f2-2b674bfcac0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1989698"/>
            <a:ext cx="11455502" cy="3673683"/>
            <a:chOff x="3" y="1340769"/>
            <a:chExt cx="11676063" cy="3744415"/>
          </a:xfrm>
        </p:grpSpPr>
        <p:grpSp>
          <p:nvGrpSpPr>
            <p:cNvPr id="4" name="ïṥļiḓe"/>
            <p:cNvGrpSpPr/>
            <p:nvPr/>
          </p:nvGrpSpPr>
          <p:grpSpPr>
            <a:xfrm rot="5400000">
              <a:off x="4607575" y="-3266803"/>
              <a:ext cx="2460920" cy="11676063"/>
              <a:chOff x="4078419" y="1914860"/>
              <a:chExt cx="1819836" cy="2701963"/>
            </a:xfrm>
          </p:grpSpPr>
          <p:sp>
            <p:nvSpPr>
              <p:cNvPr id="21" name="ïŝľïḓé"/>
              <p:cNvSpPr/>
              <p:nvPr/>
            </p:nvSpPr>
            <p:spPr>
              <a:xfrm>
                <a:off x="4428042" y="1914860"/>
                <a:ext cx="1234142" cy="2701963"/>
              </a:xfrm>
              <a:prstGeom prst="rect">
                <a:avLst/>
              </a:prstGeom>
              <a:solidFill>
                <a:schemeClr val="tx1">
                  <a:alpha val="80000"/>
                </a:schemeClr>
              </a:solidFill>
            </p:spPr>
            <p:txBody>
              <a:bodyPr wrap="none" rtlCol="0" anchor="ctr">
                <a:noAutofit/>
              </a:bodyPr>
              <a:lstStyle/>
              <a:p>
                <a:pPr algn="ctr"/>
                <a:endParaRPr lang="zh-CN" altLang="en-US" sz="2400" b="1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iŝľiḋè"/>
              <p:cNvSpPr/>
              <p:nvPr/>
            </p:nvSpPr>
            <p:spPr>
              <a:xfrm>
                <a:off x="4078419" y="1914860"/>
                <a:ext cx="1819836" cy="2701963"/>
              </a:xfrm>
              <a:prstGeom prst="parallelogram">
                <a:avLst>
                  <a:gd name="adj" fmla="val 40000"/>
                </a:avLst>
              </a:prstGeom>
              <a:solidFill>
                <a:schemeClr val="accent1">
                  <a:alpha val="80000"/>
                </a:schemeClr>
              </a:solidFill>
            </p:spPr>
            <p:txBody>
              <a:bodyPr wrap="none" rtlCol="0" anchor="ctr">
                <a:noAutofit/>
              </a:bodyPr>
              <a:lstStyle/>
              <a:p>
                <a:pPr algn="ctr"/>
                <a:endParaRPr lang="zh-CN" altLang="en-US" sz="2400" b="1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" name="iṣľïďe"/>
            <p:cNvGrpSpPr/>
            <p:nvPr/>
          </p:nvGrpSpPr>
          <p:grpSpPr>
            <a:xfrm>
              <a:off x="1270002" y="1813312"/>
              <a:ext cx="9499600" cy="1669142"/>
              <a:chOff x="1349441" y="2164224"/>
              <a:chExt cx="7765919" cy="1669142"/>
            </a:xfrm>
          </p:grpSpPr>
          <p:sp>
            <p:nvSpPr>
              <p:cNvPr id="18" name="ïṡḻîḓe"/>
              <p:cNvSpPr/>
              <p:nvPr/>
            </p:nvSpPr>
            <p:spPr>
              <a:xfrm>
                <a:off x="1349441" y="2164224"/>
                <a:ext cx="2598445" cy="1669142"/>
              </a:xfrm>
              <a:prstGeom prst="rect">
                <a:avLst/>
              </a:prstGeom>
              <a:blipFill>
                <a:blip r:embed="rId4" cstate="email"/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iṡľíḑe"/>
              <p:cNvSpPr/>
              <p:nvPr/>
            </p:nvSpPr>
            <p:spPr>
              <a:xfrm>
                <a:off x="3947886" y="2164224"/>
                <a:ext cx="2615993" cy="1669142"/>
              </a:xfrm>
              <a:prstGeom prst="rect">
                <a:avLst/>
              </a:prstGeom>
              <a:blipFill>
                <a:blip r:embed="rId5" cstate="email"/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íŝľïḑê"/>
              <p:cNvSpPr/>
              <p:nvPr/>
            </p:nvSpPr>
            <p:spPr>
              <a:xfrm>
                <a:off x="6546331" y="2164224"/>
                <a:ext cx="2569029" cy="1669142"/>
              </a:xfrm>
              <a:prstGeom prst="rect">
                <a:avLst/>
              </a:prstGeom>
              <a:blipFill>
                <a:blip r:embed="rId6" cstate="email"/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" name="íSļîḓe"/>
            <p:cNvGrpSpPr/>
            <p:nvPr/>
          </p:nvGrpSpPr>
          <p:grpSpPr>
            <a:xfrm>
              <a:off x="1270001" y="3798417"/>
              <a:ext cx="9499602" cy="1133377"/>
              <a:chOff x="727662" y="4568199"/>
              <a:chExt cx="10736678" cy="1133377"/>
            </a:xfrm>
          </p:grpSpPr>
          <p:sp>
            <p:nvSpPr>
              <p:cNvPr id="12" name="ïSľíḓê"/>
              <p:cNvSpPr/>
              <p:nvPr/>
            </p:nvSpPr>
            <p:spPr bwMode="auto">
              <a:xfrm>
                <a:off x="7904860" y="4568199"/>
                <a:ext cx="3559480" cy="4449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lvl="0" algn="ctr">
                  <a:lnSpc>
                    <a:spcPct val="120000"/>
                  </a:lnSpc>
                </a:pPr>
                <a:r>
                  <a:rPr lang="zh-CN" altLang="en-US" b="1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zh-CN" b="1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ïṣḻîďè"/>
              <p:cNvSpPr/>
              <p:nvPr/>
            </p:nvSpPr>
            <p:spPr bwMode="auto">
              <a:xfrm>
                <a:off x="4316261" y="4568199"/>
                <a:ext cx="3559480" cy="4449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lvl="0" algn="ctr"/>
                <a:r>
                  <a:rPr lang="zh-CN" altLang="en-US" b="1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zh-CN" b="1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îṥḷídé"/>
              <p:cNvSpPr/>
              <p:nvPr/>
            </p:nvSpPr>
            <p:spPr bwMode="auto">
              <a:xfrm>
                <a:off x="727662" y="4568199"/>
                <a:ext cx="3559480" cy="4449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lvl="0" algn="ctr"/>
                <a:r>
                  <a:rPr lang="zh-CN" altLang="en-US" b="1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zh-CN" b="1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iś1ïḓé"/>
              <p:cNvSpPr txBox="1"/>
              <p:nvPr/>
            </p:nvSpPr>
            <p:spPr>
              <a:xfrm>
                <a:off x="743403" y="5148220"/>
                <a:ext cx="3336372" cy="553356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0">
                <a:noAutofit/>
              </a:bodyPr>
              <a:lstStyle>
                <a:defPPr>
                  <a:defRPr lang="zh-CN"/>
                </a:defPPr>
                <a:lvl1pPr lvl="0" algn="ctr">
                  <a:lnSpc>
                    <a:spcPct val="150000"/>
                  </a:lnSpc>
                  <a:defRPr sz="1400"/>
                </a:lvl1pPr>
              </a:lstStyle>
              <a:p>
                <a:r>
                  <a:rPr lang="zh-CN" altLang="en-US" sz="120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此部分内容作为文字排版占位显示</a:t>
                </a:r>
              </a:p>
              <a:p>
                <a:r>
                  <a:rPr lang="zh-CN" altLang="en-US" sz="120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（建议使用主题字体）</a:t>
                </a:r>
                <a:endParaRPr lang="en-US" altLang="zh-CN" sz="120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íṡ1íḍê"/>
              <p:cNvSpPr txBox="1"/>
              <p:nvPr/>
            </p:nvSpPr>
            <p:spPr>
              <a:xfrm>
                <a:off x="4433610" y="5148220"/>
                <a:ext cx="3336372" cy="553356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0">
                <a:noAutofit/>
              </a:bodyPr>
              <a:lstStyle>
                <a:defPPr>
                  <a:defRPr lang="zh-CN"/>
                </a:defPPr>
                <a:lvl1pPr lvl="0" algn="ctr">
                  <a:lnSpc>
                    <a:spcPct val="150000"/>
                  </a:lnSpc>
                  <a:defRPr sz="1400"/>
                </a:lvl1pPr>
              </a:lstStyle>
              <a:p>
                <a:r>
                  <a:rPr lang="zh-CN" altLang="en-US" sz="120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此部分内容作为文字排版占位显示</a:t>
                </a:r>
              </a:p>
              <a:p>
                <a:r>
                  <a:rPr lang="zh-CN" altLang="en-US" sz="120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（建议使用主题字体）</a:t>
                </a:r>
                <a:endParaRPr lang="en-US" altLang="zh-CN" sz="120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íslîḋe"/>
              <p:cNvSpPr txBox="1"/>
              <p:nvPr/>
            </p:nvSpPr>
            <p:spPr>
              <a:xfrm>
                <a:off x="8112223" y="5148220"/>
                <a:ext cx="3336372" cy="553356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0">
                <a:noAutofit/>
              </a:bodyPr>
              <a:lstStyle>
                <a:defPPr>
                  <a:defRPr lang="zh-CN"/>
                </a:defPPr>
                <a:lvl1pPr lvl="0" algn="ctr">
                  <a:lnSpc>
                    <a:spcPct val="150000"/>
                  </a:lnSpc>
                  <a:defRPr sz="1400"/>
                </a:lvl1pPr>
              </a:lstStyle>
              <a:p>
                <a:r>
                  <a:rPr lang="zh-CN" altLang="en-US" sz="120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此部分内容作为文字排版占位显示</a:t>
                </a:r>
              </a:p>
              <a:p>
                <a:r>
                  <a:rPr lang="zh-CN" altLang="en-US" sz="120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（建议使用主题字体）</a:t>
                </a:r>
                <a:endParaRPr lang="zh-CN" altLang="zh-CN" sz="120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7" name="直接连接符 6"/>
            <p:cNvCxnSpPr/>
            <p:nvPr/>
          </p:nvCxnSpPr>
          <p:spPr>
            <a:xfrm>
              <a:off x="4445123" y="1813312"/>
              <a:ext cx="0" cy="255179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7627059" y="1813312"/>
              <a:ext cx="0" cy="255179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ïşlïďè"/>
            <p:cNvGrpSpPr/>
            <p:nvPr/>
          </p:nvGrpSpPr>
          <p:grpSpPr>
            <a:xfrm>
              <a:off x="4445123" y="3655898"/>
              <a:ext cx="3181936" cy="1429286"/>
              <a:chOff x="4445123" y="3655898"/>
              <a:chExt cx="3181936" cy="2551792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4445123" y="3655898"/>
                <a:ext cx="0" cy="2551792"/>
              </a:xfrm>
              <a:prstGeom prst="line">
                <a:avLst/>
              </a:prstGeom>
              <a:ln w="28575"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7627059" y="3655898"/>
                <a:ext cx="0" cy="2551792"/>
              </a:xfrm>
              <a:prstGeom prst="line">
                <a:avLst/>
              </a:prstGeom>
              <a:ln w="28575"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íŝlîdé"/>
          <p:cNvSpPr txBox="1"/>
          <p:nvPr/>
        </p:nvSpPr>
        <p:spPr bwMode="auto">
          <a:xfrm>
            <a:off x="4706920" y="567826"/>
            <a:ext cx="2778159" cy="7932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32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愚人节介绍</a:t>
            </a:r>
            <a:endParaRPr lang="zh-CN" altLang="en-US" sz="3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d52f93d9-2d22-4ff7-9d02-20a585a4d37d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-4217" y="1679193"/>
            <a:ext cx="12200434" cy="4759395"/>
            <a:chOff x="-4217" y="1325232"/>
            <a:chExt cx="12200434" cy="4759395"/>
          </a:xfrm>
        </p:grpSpPr>
        <p:sp>
          <p:nvSpPr>
            <p:cNvPr id="4" name="îṩlïḋê"/>
            <p:cNvSpPr/>
            <p:nvPr/>
          </p:nvSpPr>
          <p:spPr>
            <a:xfrm>
              <a:off x="8247343" y="1592795"/>
              <a:ext cx="3944657" cy="3028087"/>
            </a:xfrm>
            <a:prstGeom prst="rect">
              <a:avLst/>
            </a:prstGeom>
            <a:blipFill>
              <a:blip r:embed="rId4" cstate="email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islîḑé"/>
            <p:cNvSpPr/>
            <p:nvPr/>
          </p:nvSpPr>
          <p:spPr>
            <a:xfrm>
              <a:off x="-4217" y="1592795"/>
              <a:ext cx="3944656" cy="3028087"/>
            </a:xfrm>
            <a:prstGeom prst="rect">
              <a:avLst/>
            </a:prstGeom>
            <a:blipFill>
              <a:blip r:embed="rId5" cstate="email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i$ľïḑe"/>
            <p:cNvSpPr/>
            <p:nvPr/>
          </p:nvSpPr>
          <p:spPr>
            <a:xfrm>
              <a:off x="3944656" y="1325232"/>
              <a:ext cx="4302689" cy="3371851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iṥļiďè"/>
            <p:cNvSpPr/>
            <p:nvPr/>
          </p:nvSpPr>
          <p:spPr>
            <a:xfrm>
              <a:off x="-4217" y="4627232"/>
              <a:ext cx="2457570" cy="76201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íṣľïḑè"/>
            <p:cNvSpPr/>
            <p:nvPr/>
          </p:nvSpPr>
          <p:spPr>
            <a:xfrm>
              <a:off x="2424790" y="4627232"/>
              <a:ext cx="2457570" cy="76201"/>
            </a:xfrm>
            <a:prstGeom prst="rect">
              <a:avLst/>
            </a:prstGeom>
            <a:solidFill>
              <a:schemeClr val="accent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ïşḷíḍè"/>
            <p:cNvSpPr/>
            <p:nvPr/>
          </p:nvSpPr>
          <p:spPr>
            <a:xfrm>
              <a:off x="4867215" y="4627232"/>
              <a:ext cx="2457570" cy="76201"/>
            </a:xfrm>
            <a:prstGeom prst="rect">
              <a:avLst/>
            </a:prstGeom>
            <a:solidFill>
              <a:schemeClr val="accent3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ïśľîḓé"/>
            <p:cNvSpPr/>
            <p:nvPr/>
          </p:nvSpPr>
          <p:spPr>
            <a:xfrm>
              <a:off x="7309641" y="4627232"/>
              <a:ext cx="2457570" cy="76201"/>
            </a:xfrm>
            <a:prstGeom prst="rect">
              <a:avLst/>
            </a:prstGeom>
            <a:solidFill>
              <a:schemeClr val="accent4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îšľïḓé"/>
            <p:cNvSpPr/>
            <p:nvPr/>
          </p:nvSpPr>
          <p:spPr>
            <a:xfrm>
              <a:off x="9738647" y="4627232"/>
              <a:ext cx="2457570" cy="76201"/>
            </a:xfrm>
            <a:prstGeom prst="rect">
              <a:avLst/>
            </a:prstGeom>
            <a:solidFill>
              <a:schemeClr val="accent5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ïSľiḑè"/>
            <p:cNvSpPr/>
            <p:nvPr/>
          </p:nvSpPr>
          <p:spPr>
            <a:xfrm>
              <a:off x="5772059" y="2048777"/>
              <a:ext cx="609784" cy="609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ïṣļïḍé"/>
            <p:cNvSpPr/>
            <p:nvPr/>
          </p:nvSpPr>
          <p:spPr>
            <a:xfrm>
              <a:off x="5902766" y="2174265"/>
              <a:ext cx="337932" cy="337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11" y="11779"/>
                  </a:moveTo>
                  <a:lnTo>
                    <a:pt x="5404" y="11779"/>
                  </a:lnTo>
                  <a:cubicBezTo>
                    <a:pt x="5042" y="11825"/>
                    <a:pt x="4778" y="12161"/>
                    <a:pt x="4825" y="12534"/>
                  </a:cubicBezTo>
                  <a:cubicBezTo>
                    <a:pt x="4868" y="12870"/>
                    <a:pt x="5157" y="13120"/>
                    <a:pt x="5493" y="13120"/>
                  </a:cubicBezTo>
                  <a:lnTo>
                    <a:pt x="5575" y="13120"/>
                  </a:lnTo>
                  <a:cubicBezTo>
                    <a:pt x="5946" y="13074"/>
                    <a:pt x="6208" y="12738"/>
                    <a:pt x="6163" y="12366"/>
                  </a:cubicBezTo>
                  <a:cubicBezTo>
                    <a:pt x="6114" y="11993"/>
                    <a:pt x="5777" y="11729"/>
                    <a:pt x="5411" y="11779"/>
                  </a:cubicBezTo>
                  <a:cubicBezTo>
                    <a:pt x="5411" y="11779"/>
                    <a:pt x="5411" y="11779"/>
                    <a:pt x="5411" y="11779"/>
                  </a:cubicBezTo>
                  <a:close/>
                  <a:moveTo>
                    <a:pt x="2712" y="12257"/>
                  </a:moveTo>
                  <a:cubicBezTo>
                    <a:pt x="2350" y="12352"/>
                    <a:pt x="2131" y="12715"/>
                    <a:pt x="2221" y="13080"/>
                  </a:cubicBezTo>
                  <a:cubicBezTo>
                    <a:pt x="2303" y="13384"/>
                    <a:pt x="2571" y="13588"/>
                    <a:pt x="2877" y="13588"/>
                  </a:cubicBezTo>
                  <a:cubicBezTo>
                    <a:pt x="2930" y="13588"/>
                    <a:pt x="2982" y="13581"/>
                    <a:pt x="3045" y="13565"/>
                  </a:cubicBezTo>
                  <a:cubicBezTo>
                    <a:pt x="3400" y="13479"/>
                    <a:pt x="3625" y="13107"/>
                    <a:pt x="3530" y="12751"/>
                  </a:cubicBezTo>
                  <a:cubicBezTo>
                    <a:pt x="3441" y="12385"/>
                    <a:pt x="3071" y="12168"/>
                    <a:pt x="2712" y="12257"/>
                  </a:cubicBezTo>
                  <a:cubicBezTo>
                    <a:pt x="2712" y="12257"/>
                    <a:pt x="2712" y="12257"/>
                    <a:pt x="2712" y="12257"/>
                  </a:cubicBezTo>
                  <a:close/>
                  <a:moveTo>
                    <a:pt x="8100" y="11542"/>
                  </a:moveTo>
                  <a:cubicBezTo>
                    <a:pt x="8100" y="11542"/>
                    <a:pt x="8100" y="11542"/>
                    <a:pt x="8103" y="11542"/>
                  </a:cubicBezTo>
                  <a:lnTo>
                    <a:pt x="8103" y="11542"/>
                  </a:lnTo>
                  <a:cubicBezTo>
                    <a:pt x="8103" y="11542"/>
                    <a:pt x="8100" y="11542"/>
                    <a:pt x="8100" y="11542"/>
                  </a:cubicBezTo>
                  <a:close/>
                  <a:moveTo>
                    <a:pt x="10800" y="11476"/>
                  </a:moveTo>
                  <a:lnTo>
                    <a:pt x="10793" y="11476"/>
                  </a:lnTo>
                  <a:cubicBezTo>
                    <a:pt x="10421" y="11476"/>
                    <a:pt x="10118" y="11779"/>
                    <a:pt x="10125" y="12148"/>
                  </a:cubicBezTo>
                  <a:cubicBezTo>
                    <a:pt x="10125" y="12521"/>
                    <a:pt x="10421" y="12824"/>
                    <a:pt x="10800" y="12824"/>
                  </a:cubicBezTo>
                  <a:cubicBezTo>
                    <a:pt x="11169" y="12824"/>
                    <a:pt x="11475" y="12521"/>
                    <a:pt x="11475" y="12148"/>
                  </a:cubicBezTo>
                  <a:cubicBezTo>
                    <a:pt x="11475" y="11779"/>
                    <a:pt x="11169" y="11476"/>
                    <a:pt x="10800" y="11476"/>
                  </a:cubicBezTo>
                  <a:cubicBezTo>
                    <a:pt x="10800" y="11476"/>
                    <a:pt x="10800" y="11476"/>
                    <a:pt x="10800" y="11476"/>
                  </a:cubicBezTo>
                  <a:close/>
                  <a:moveTo>
                    <a:pt x="8103" y="11542"/>
                  </a:moveTo>
                  <a:cubicBezTo>
                    <a:pt x="7729" y="11564"/>
                    <a:pt x="7445" y="11881"/>
                    <a:pt x="7465" y="12260"/>
                  </a:cubicBezTo>
                  <a:cubicBezTo>
                    <a:pt x="7484" y="12616"/>
                    <a:pt x="7784" y="12893"/>
                    <a:pt x="8140" y="12893"/>
                  </a:cubicBezTo>
                  <a:lnTo>
                    <a:pt x="8173" y="12893"/>
                  </a:lnTo>
                  <a:cubicBezTo>
                    <a:pt x="8552" y="12873"/>
                    <a:pt x="8836" y="12553"/>
                    <a:pt x="8816" y="12184"/>
                  </a:cubicBezTo>
                  <a:cubicBezTo>
                    <a:pt x="8797" y="11812"/>
                    <a:pt x="8480" y="11525"/>
                    <a:pt x="8103" y="11542"/>
                  </a:cubicBezTo>
                  <a:cubicBezTo>
                    <a:pt x="8103" y="11542"/>
                    <a:pt x="8103" y="11542"/>
                    <a:pt x="8103" y="11542"/>
                  </a:cubicBezTo>
                  <a:close/>
                  <a:moveTo>
                    <a:pt x="18878" y="12257"/>
                  </a:moveTo>
                  <a:cubicBezTo>
                    <a:pt x="18522" y="12161"/>
                    <a:pt x="18149" y="12385"/>
                    <a:pt x="18060" y="12747"/>
                  </a:cubicBezTo>
                  <a:cubicBezTo>
                    <a:pt x="17975" y="13107"/>
                    <a:pt x="18189" y="13479"/>
                    <a:pt x="18554" y="13565"/>
                  </a:cubicBezTo>
                  <a:cubicBezTo>
                    <a:pt x="18607" y="13581"/>
                    <a:pt x="18660" y="13585"/>
                    <a:pt x="18716" y="13585"/>
                  </a:cubicBezTo>
                  <a:cubicBezTo>
                    <a:pt x="19020" y="13585"/>
                    <a:pt x="19296" y="13384"/>
                    <a:pt x="19373" y="13074"/>
                  </a:cubicBezTo>
                  <a:cubicBezTo>
                    <a:pt x="19457" y="12715"/>
                    <a:pt x="19243" y="12345"/>
                    <a:pt x="18878" y="12257"/>
                  </a:cubicBezTo>
                  <a:cubicBezTo>
                    <a:pt x="18878" y="12257"/>
                    <a:pt x="18878" y="12257"/>
                    <a:pt x="18878" y="12257"/>
                  </a:cubicBezTo>
                  <a:close/>
                  <a:moveTo>
                    <a:pt x="13493" y="11542"/>
                  </a:moveTo>
                  <a:cubicBezTo>
                    <a:pt x="13114" y="11528"/>
                    <a:pt x="12797" y="11812"/>
                    <a:pt x="12777" y="12184"/>
                  </a:cubicBezTo>
                  <a:cubicBezTo>
                    <a:pt x="12754" y="12553"/>
                    <a:pt x="13045" y="12873"/>
                    <a:pt x="13416" y="12893"/>
                  </a:cubicBezTo>
                  <a:lnTo>
                    <a:pt x="13450" y="12893"/>
                  </a:lnTo>
                  <a:cubicBezTo>
                    <a:pt x="13809" y="12893"/>
                    <a:pt x="14106" y="12616"/>
                    <a:pt x="14125" y="12260"/>
                  </a:cubicBezTo>
                  <a:cubicBezTo>
                    <a:pt x="14148" y="11878"/>
                    <a:pt x="13865" y="11562"/>
                    <a:pt x="13493" y="11542"/>
                  </a:cubicBezTo>
                  <a:cubicBezTo>
                    <a:pt x="13493" y="11542"/>
                    <a:pt x="13493" y="11542"/>
                    <a:pt x="13493" y="11542"/>
                  </a:cubicBezTo>
                  <a:close/>
                  <a:moveTo>
                    <a:pt x="16185" y="11779"/>
                  </a:moveTo>
                  <a:cubicBezTo>
                    <a:pt x="15812" y="11729"/>
                    <a:pt x="15476" y="11993"/>
                    <a:pt x="15431" y="12366"/>
                  </a:cubicBezTo>
                  <a:cubicBezTo>
                    <a:pt x="15384" y="12738"/>
                    <a:pt x="15645" y="13074"/>
                    <a:pt x="16018" y="13120"/>
                  </a:cubicBezTo>
                  <a:lnTo>
                    <a:pt x="16096" y="13120"/>
                  </a:lnTo>
                  <a:cubicBezTo>
                    <a:pt x="16435" y="13120"/>
                    <a:pt x="16726" y="12870"/>
                    <a:pt x="16772" y="12534"/>
                  </a:cubicBezTo>
                  <a:cubicBezTo>
                    <a:pt x="16815" y="12161"/>
                    <a:pt x="16551" y="11825"/>
                    <a:pt x="16185" y="11779"/>
                  </a:cubicBezTo>
                  <a:cubicBezTo>
                    <a:pt x="16185" y="11779"/>
                    <a:pt x="16185" y="11779"/>
                    <a:pt x="16185" y="11779"/>
                  </a:cubicBezTo>
                  <a:close/>
                  <a:moveTo>
                    <a:pt x="13486" y="13565"/>
                  </a:moveTo>
                  <a:lnTo>
                    <a:pt x="13493" y="13575"/>
                  </a:lnTo>
                  <a:cubicBezTo>
                    <a:pt x="13114" y="13549"/>
                    <a:pt x="12797" y="13839"/>
                    <a:pt x="12777" y="14208"/>
                  </a:cubicBezTo>
                  <a:cubicBezTo>
                    <a:pt x="12758" y="14580"/>
                    <a:pt x="13047" y="14896"/>
                    <a:pt x="13416" y="14916"/>
                  </a:cubicBezTo>
                  <a:lnTo>
                    <a:pt x="13459" y="14916"/>
                  </a:lnTo>
                  <a:cubicBezTo>
                    <a:pt x="13809" y="14916"/>
                    <a:pt x="14106" y="14640"/>
                    <a:pt x="14125" y="14284"/>
                  </a:cubicBezTo>
                  <a:cubicBezTo>
                    <a:pt x="14148" y="13911"/>
                    <a:pt x="13865" y="13588"/>
                    <a:pt x="13486" y="13565"/>
                  </a:cubicBezTo>
                  <a:cubicBezTo>
                    <a:pt x="13486" y="13565"/>
                    <a:pt x="13486" y="13565"/>
                    <a:pt x="13486" y="13565"/>
                  </a:cubicBezTo>
                  <a:close/>
                  <a:moveTo>
                    <a:pt x="18878" y="14284"/>
                  </a:moveTo>
                  <a:cubicBezTo>
                    <a:pt x="18522" y="14195"/>
                    <a:pt x="18156" y="14409"/>
                    <a:pt x="18060" y="14774"/>
                  </a:cubicBezTo>
                  <a:cubicBezTo>
                    <a:pt x="17975" y="15131"/>
                    <a:pt x="18189" y="15503"/>
                    <a:pt x="18554" y="15592"/>
                  </a:cubicBezTo>
                  <a:cubicBezTo>
                    <a:pt x="18607" y="15605"/>
                    <a:pt x="18660" y="15612"/>
                    <a:pt x="18716" y="15612"/>
                  </a:cubicBezTo>
                  <a:cubicBezTo>
                    <a:pt x="19020" y="15612"/>
                    <a:pt x="19296" y="15407"/>
                    <a:pt x="19373" y="15097"/>
                  </a:cubicBezTo>
                  <a:cubicBezTo>
                    <a:pt x="19457" y="14742"/>
                    <a:pt x="19243" y="14370"/>
                    <a:pt x="18878" y="14284"/>
                  </a:cubicBezTo>
                  <a:cubicBezTo>
                    <a:pt x="18878" y="14284"/>
                    <a:pt x="18878" y="14284"/>
                    <a:pt x="18878" y="14284"/>
                  </a:cubicBezTo>
                  <a:close/>
                  <a:moveTo>
                    <a:pt x="10800" y="13499"/>
                  </a:moveTo>
                  <a:cubicBezTo>
                    <a:pt x="10421" y="13499"/>
                    <a:pt x="10118" y="13802"/>
                    <a:pt x="10118" y="14175"/>
                  </a:cubicBezTo>
                  <a:cubicBezTo>
                    <a:pt x="10118" y="14544"/>
                    <a:pt x="10421" y="14850"/>
                    <a:pt x="10800" y="14850"/>
                  </a:cubicBezTo>
                  <a:cubicBezTo>
                    <a:pt x="11169" y="14850"/>
                    <a:pt x="11475" y="14544"/>
                    <a:pt x="11475" y="14175"/>
                  </a:cubicBezTo>
                  <a:cubicBezTo>
                    <a:pt x="11475" y="13802"/>
                    <a:pt x="11169" y="13499"/>
                    <a:pt x="10800" y="13499"/>
                  </a:cubicBezTo>
                  <a:cubicBezTo>
                    <a:pt x="10800" y="13499"/>
                    <a:pt x="10800" y="13499"/>
                    <a:pt x="10800" y="13499"/>
                  </a:cubicBezTo>
                  <a:close/>
                  <a:moveTo>
                    <a:pt x="8100" y="13565"/>
                  </a:moveTo>
                  <a:lnTo>
                    <a:pt x="8107" y="13575"/>
                  </a:lnTo>
                  <a:cubicBezTo>
                    <a:pt x="7729" y="13595"/>
                    <a:pt x="7445" y="13911"/>
                    <a:pt x="7465" y="14284"/>
                  </a:cubicBezTo>
                  <a:cubicBezTo>
                    <a:pt x="7484" y="14640"/>
                    <a:pt x="7784" y="14916"/>
                    <a:pt x="8140" y="14916"/>
                  </a:cubicBezTo>
                  <a:lnTo>
                    <a:pt x="8173" y="14916"/>
                  </a:lnTo>
                  <a:cubicBezTo>
                    <a:pt x="8546" y="14896"/>
                    <a:pt x="8836" y="14580"/>
                    <a:pt x="8816" y="14208"/>
                  </a:cubicBezTo>
                  <a:cubicBezTo>
                    <a:pt x="8797" y="13836"/>
                    <a:pt x="8477" y="13545"/>
                    <a:pt x="8100" y="13565"/>
                  </a:cubicBezTo>
                  <a:cubicBezTo>
                    <a:pt x="8100" y="13565"/>
                    <a:pt x="8100" y="13565"/>
                    <a:pt x="8100" y="13565"/>
                  </a:cubicBezTo>
                  <a:close/>
                  <a:moveTo>
                    <a:pt x="2712" y="14284"/>
                  </a:moveTo>
                  <a:cubicBezTo>
                    <a:pt x="2350" y="14376"/>
                    <a:pt x="2131" y="14742"/>
                    <a:pt x="2221" y="15104"/>
                  </a:cubicBezTo>
                  <a:cubicBezTo>
                    <a:pt x="2303" y="15411"/>
                    <a:pt x="2571" y="15612"/>
                    <a:pt x="2877" y="15612"/>
                  </a:cubicBezTo>
                  <a:cubicBezTo>
                    <a:pt x="2930" y="15612"/>
                    <a:pt x="2989" y="15605"/>
                    <a:pt x="3045" y="15592"/>
                  </a:cubicBezTo>
                  <a:cubicBezTo>
                    <a:pt x="3400" y="15503"/>
                    <a:pt x="3625" y="15134"/>
                    <a:pt x="3530" y="14774"/>
                  </a:cubicBezTo>
                  <a:cubicBezTo>
                    <a:pt x="3441" y="14409"/>
                    <a:pt x="3077" y="14195"/>
                    <a:pt x="2712" y="14284"/>
                  </a:cubicBezTo>
                  <a:cubicBezTo>
                    <a:pt x="2712" y="14284"/>
                    <a:pt x="2712" y="14284"/>
                    <a:pt x="2712" y="14284"/>
                  </a:cubicBezTo>
                  <a:close/>
                  <a:moveTo>
                    <a:pt x="16185" y="13802"/>
                  </a:moveTo>
                  <a:cubicBezTo>
                    <a:pt x="15812" y="13756"/>
                    <a:pt x="15476" y="14017"/>
                    <a:pt x="15431" y="14389"/>
                  </a:cubicBezTo>
                  <a:cubicBezTo>
                    <a:pt x="15384" y="14761"/>
                    <a:pt x="15645" y="15097"/>
                    <a:pt x="16018" y="15147"/>
                  </a:cubicBezTo>
                  <a:lnTo>
                    <a:pt x="16096" y="15147"/>
                  </a:lnTo>
                  <a:cubicBezTo>
                    <a:pt x="16435" y="15147"/>
                    <a:pt x="16726" y="14896"/>
                    <a:pt x="16772" y="14557"/>
                  </a:cubicBezTo>
                  <a:cubicBezTo>
                    <a:pt x="16815" y="14188"/>
                    <a:pt x="16551" y="13849"/>
                    <a:pt x="16185" y="13802"/>
                  </a:cubicBezTo>
                  <a:cubicBezTo>
                    <a:pt x="16185" y="13802"/>
                    <a:pt x="16185" y="13802"/>
                    <a:pt x="16185" y="13802"/>
                  </a:cubicBezTo>
                  <a:close/>
                  <a:moveTo>
                    <a:pt x="5404" y="13802"/>
                  </a:moveTo>
                  <a:cubicBezTo>
                    <a:pt x="5042" y="13849"/>
                    <a:pt x="4778" y="14188"/>
                    <a:pt x="4825" y="14557"/>
                  </a:cubicBezTo>
                  <a:cubicBezTo>
                    <a:pt x="4868" y="14896"/>
                    <a:pt x="5157" y="15147"/>
                    <a:pt x="5493" y="15147"/>
                  </a:cubicBezTo>
                  <a:lnTo>
                    <a:pt x="5575" y="15147"/>
                  </a:lnTo>
                  <a:cubicBezTo>
                    <a:pt x="5946" y="15097"/>
                    <a:pt x="6208" y="14761"/>
                    <a:pt x="6163" y="14389"/>
                  </a:cubicBezTo>
                  <a:cubicBezTo>
                    <a:pt x="6114" y="14020"/>
                    <a:pt x="5777" y="13756"/>
                    <a:pt x="5404" y="13802"/>
                  </a:cubicBezTo>
                  <a:cubicBezTo>
                    <a:pt x="5404" y="13802"/>
                    <a:pt x="5404" y="13802"/>
                    <a:pt x="5404" y="13802"/>
                  </a:cubicBezTo>
                  <a:close/>
                  <a:moveTo>
                    <a:pt x="20249" y="17451"/>
                  </a:moveTo>
                  <a:cubicBezTo>
                    <a:pt x="17546" y="16244"/>
                    <a:pt x="11647" y="16198"/>
                    <a:pt x="10800" y="16198"/>
                  </a:cubicBezTo>
                  <a:cubicBezTo>
                    <a:pt x="9953" y="16198"/>
                    <a:pt x="4053" y="16244"/>
                    <a:pt x="1351" y="17451"/>
                  </a:cubicBezTo>
                  <a:lnTo>
                    <a:pt x="1351" y="11604"/>
                  </a:lnTo>
                  <a:lnTo>
                    <a:pt x="1384" y="11518"/>
                  </a:lnTo>
                  <a:cubicBezTo>
                    <a:pt x="1915" y="11011"/>
                    <a:pt x="5088" y="10125"/>
                    <a:pt x="10800" y="10125"/>
                  </a:cubicBezTo>
                  <a:cubicBezTo>
                    <a:pt x="16508" y="10125"/>
                    <a:pt x="19685" y="11011"/>
                    <a:pt x="20212" y="11514"/>
                  </a:cubicBezTo>
                  <a:lnTo>
                    <a:pt x="20249" y="11604"/>
                  </a:lnTo>
                  <a:cubicBezTo>
                    <a:pt x="20249" y="11604"/>
                    <a:pt x="20249" y="17451"/>
                    <a:pt x="20249" y="17451"/>
                  </a:cubicBezTo>
                  <a:close/>
                  <a:moveTo>
                    <a:pt x="10800" y="20249"/>
                  </a:moveTo>
                  <a:cubicBezTo>
                    <a:pt x="5250" y="20249"/>
                    <a:pt x="2090" y="19412"/>
                    <a:pt x="1430" y="18898"/>
                  </a:cubicBezTo>
                  <a:cubicBezTo>
                    <a:pt x="2090" y="18387"/>
                    <a:pt x="5250" y="17550"/>
                    <a:pt x="10800" y="17550"/>
                  </a:cubicBezTo>
                  <a:cubicBezTo>
                    <a:pt x="16350" y="17550"/>
                    <a:pt x="19511" y="18387"/>
                    <a:pt x="20170" y="18898"/>
                  </a:cubicBezTo>
                  <a:cubicBezTo>
                    <a:pt x="19511" y="19412"/>
                    <a:pt x="16350" y="20249"/>
                    <a:pt x="10800" y="20249"/>
                  </a:cubicBezTo>
                  <a:cubicBezTo>
                    <a:pt x="10800" y="20249"/>
                    <a:pt x="10800" y="20249"/>
                    <a:pt x="10800" y="20249"/>
                  </a:cubicBezTo>
                  <a:close/>
                  <a:moveTo>
                    <a:pt x="3375" y="6542"/>
                  </a:moveTo>
                  <a:lnTo>
                    <a:pt x="4446" y="9219"/>
                  </a:lnTo>
                  <a:cubicBezTo>
                    <a:pt x="3599" y="9353"/>
                    <a:pt x="2788" y="9524"/>
                    <a:pt x="2092" y="9746"/>
                  </a:cubicBezTo>
                  <a:cubicBezTo>
                    <a:pt x="2092" y="9746"/>
                    <a:pt x="3375" y="6542"/>
                    <a:pt x="3375" y="6542"/>
                  </a:cubicBezTo>
                  <a:close/>
                  <a:moveTo>
                    <a:pt x="3375" y="2700"/>
                  </a:moveTo>
                  <a:cubicBezTo>
                    <a:pt x="3746" y="2700"/>
                    <a:pt x="4051" y="3003"/>
                    <a:pt x="4051" y="3375"/>
                  </a:cubicBezTo>
                  <a:cubicBezTo>
                    <a:pt x="4051" y="3747"/>
                    <a:pt x="3746" y="4051"/>
                    <a:pt x="3375" y="4051"/>
                  </a:cubicBezTo>
                  <a:cubicBezTo>
                    <a:pt x="3002" y="4051"/>
                    <a:pt x="2699" y="3747"/>
                    <a:pt x="2699" y="3375"/>
                  </a:cubicBezTo>
                  <a:cubicBezTo>
                    <a:pt x="2699" y="3003"/>
                    <a:pt x="3002" y="2700"/>
                    <a:pt x="3375" y="2700"/>
                  </a:cubicBezTo>
                  <a:cubicBezTo>
                    <a:pt x="3375" y="2700"/>
                    <a:pt x="3375" y="2700"/>
                    <a:pt x="3375" y="2700"/>
                  </a:cubicBezTo>
                  <a:close/>
                  <a:moveTo>
                    <a:pt x="10800" y="5194"/>
                  </a:moveTo>
                  <a:lnTo>
                    <a:pt x="12243" y="8800"/>
                  </a:lnTo>
                  <a:cubicBezTo>
                    <a:pt x="11535" y="8776"/>
                    <a:pt x="11011" y="8773"/>
                    <a:pt x="10800" y="8773"/>
                  </a:cubicBezTo>
                  <a:cubicBezTo>
                    <a:pt x="10589" y="8773"/>
                    <a:pt x="10065" y="8776"/>
                    <a:pt x="9356" y="8800"/>
                  </a:cubicBezTo>
                  <a:cubicBezTo>
                    <a:pt x="9356" y="8800"/>
                    <a:pt x="10800" y="5194"/>
                    <a:pt x="10800" y="5194"/>
                  </a:cubicBezTo>
                  <a:close/>
                  <a:moveTo>
                    <a:pt x="10800" y="1352"/>
                  </a:moveTo>
                  <a:cubicBezTo>
                    <a:pt x="11172" y="1352"/>
                    <a:pt x="11475" y="1651"/>
                    <a:pt x="11475" y="2023"/>
                  </a:cubicBezTo>
                  <a:cubicBezTo>
                    <a:pt x="11475" y="2396"/>
                    <a:pt x="11172" y="2700"/>
                    <a:pt x="10800" y="2700"/>
                  </a:cubicBezTo>
                  <a:cubicBezTo>
                    <a:pt x="10427" y="2700"/>
                    <a:pt x="10125" y="2396"/>
                    <a:pt x="10125" y="2023"/>
                  </a:cubicBezTo>
                  <a:cubicBezTo>
                    <a:pt x="10125" y="1651"/>
                    <a:pt x="10427" y="1352"/>
                    <a:pt x="10800" y="1352"/>
                  </a:cubicBezTo>
                  <a:cubicBezTo>
                    <a:pt x="10800" y="1352"/>
                    <a:pt x="10800" y="1352"/>
                    <a:pt x="10800" y="1352"/>
                  </a:cubicBezTo>
                  <a:close/>
                  <a:moveTo>
                    <a:pt x="18225" y="6542"/>
                  </a:moveTo>
                  <a:lnTo>
                    <a:pt x="19504" y="9746"/>
                  </a:lnTo>
                  <a:cubicBezTo>
                    <a:pt x="18812" y="9524"/>
                    <a:pt x="18001" y="9353"/>
                    <a:pt x="17154" y="9219"/>
                  </a:cubicBezTo>
                  <a:cubicBezTo>
                    <a:pt x="17154" y="9219"/>
                    <a:pt x="18225" y="6542"/>
                    <a:pt x="18225" y="6542"/>
                  </a:cubicBezTo>
                  <a:close/>
                  <a:moveTo>
                    <a:pt x="18225" y="2700"/>
                  </a:moveTo>
                  <a:cubicBezTo>
                    <a:pt x="18598" y="2700"/>
                    <a:pt x="18897" y="3003"/>
                    <a:pt x="18897" y="3375"/>
                  </a:cubicBezTo>
                  <a:cubicBezTo>
                    <a:pt x="18897" y="3747"/>
                    <a:pt x="18598" y="4051"/>
                    <a:pt x="18225" y="4051"/>
                  </a:cubicBezTo>
                  <a:cubicBezTo>
                    <a:pt x="17853" y="4051"/>
                    <a:pt x="17550" y="3747"/>
                    <a:pt x="17550" y="3375"/>
                  </a:cubicBezTo>
                  <a:cubicBezTo>
                    <a:pt x="17550" y="3003"/>
                    <a:pt x="17853" y="2700"/>
                    <a:pt x="18225" y="2700"/>
                  </a:cubicBezTo>
                  <a:cubicBezTo>
                    <a:pt x="18225" y="2700"/>
                    <a:pt x="18225" y="2700"/>
                    <a:pt x="18225" y="2700"/>
                  </a:cubicBezTo>
                  <a:close/>
                  <a:moveTo>
                    <a:pt x="21422" y="10906"/>
                  </a:moveTo>
                  <a:lnTo>
                    <a:pt x="19132" y="5174"/>
                  </a:lnTo>
                  <a:cubicBezTo>
                    <a:pt x="19791" y="4842"/>
                    <a:pt x="20249" y="4163"/>
                    <a:pt x="20249" y="3375"/>
                  </a:cubicBezTo>
                  <a:cubicBezTo>
                    <a:pt x="20249" y="2258"/>
                    <a:pt x="19339" y="1352"/>
                    <a:pt x="18225" y="1352"/>
                  </a:cubicBezTo>
                  <a:cubicBezTo>
                    <a:pt x="17108" y="1352"/>
                    <a:pt x="16198" y="2258"/>
                    <a:pt x="16198" y="3375"/>
                  </a:cubicBezTo>
                  <a:cubicBezTo>
                    <a:pt x="16198" y="4163"/>
                    <a:pt x="16656" y="4842"/>
                    <a:pt x="17316" y="5174"/>
                  </a:cubicBezTo>
                  <a:lnTo>
                    <a:pt x="15770" y="9040"/>
                  </a:lnTo>
                  <a:cubicBezTo>
                    <a:pt x="15065" y="8961"/>
                    <a:pt x="14366" y="8909"/>
                    <a:pt x="13723" y="8870"/>
                  </a:cubicBezTo>
                  <a:lnTo>
                    <a:pt x="11706" y="3827"/>
                  </a:lnTo>
                  <a:cubicBezTo>
                    <a:pt x="12366" y="3491"/>
                    <a:pt x="12824" y="2814"/>
                    <a:pt x="12824" y="2023"/>
                  </a:cubicBezTo>
                  <a:cubicBezTo>
                    <a:pt x="12824" y="910"/>
                    <a:pt x="11917" y="0"/>
                    <a:pt x="10800" y="0"/>
                  </a:cubicBezTo>
                  <a:cubicBezTo>
                    <a:pt x="9683" y="0"/>
                    <a:pt x="8772" y="910"/>
                    <a:pt x="8772" y="2023"/>
                  </a:cubicBezTo>
                  <a:cubicBezTo>
                    <a:pt x="8772" y="2814"/>
                    <a:pt x="9231" y="3491"/>
                    <a:pt x="9894" y="3827"/>
                  </a:cubicBezTo>
                  <a:lnTo>
                    <a:pt x="7877" y="8870"/>
                  </a:lnTo>
                  <a:cubicBezTo>
                    <a:pt x="7234" y="8909"/>
                    <a:pt x="6535" y="8961"/>
                    <a:pt x="5827" y="9040"/>
                  </a:cubicBezTo>
                  <a:lnTo>
                    <a:pt x="4281" y="5174"/>
                  </a:lnTo>
                  <a:cubicBezTo>
                    <a:pt x="4939" y="4842"/>
                    <a:pt x="5398" y="4163"/>
                    <a:pt x="5398" y="3375"/>
                  </a:cubicBezTo>
                  <a:cubicBezTo>
                    <a:pt x="5398" y="2258"/>
                    <a:pt x="4492" y="1352"/>
                    <a:pt x="3375" y="1352"/>
                  </a:cubicBezTo>
                  <a:cubicBezTo>
                    <a:pt x="2258" y="1352"/>
                    <a:pt x="1351" y="2258"/>
                    <a:pt x="1351" y="3375"/>
                  </a:cubicBezTo>
                  <a:cubicBezTo>
                    <a:pt x="1351" y="4163"/>
                    <a:pt x="1809" y="4842"/>
                    <a:pt x="2469" y="5174"/>
                  </a:cubicBezTo>
                  <a:lnTo>
                    <a:pt x="175" y="10906"/>
                  </a:lnTo>
                  <a:cubicBezTo>
                    <a:pt x="66" y="11081"/>
                    <a:pt x="0" y="11268"/>
                    <a:pt x="0" y="11476"/>
                  </a:cubicBezTo>
                  <a:lnTo>
                    <a:pt x="0" y="18898"/>
                  </a:lnTo>
                  <a:cubicBezTo>
                    <a:pt x="0" y="21524"/>
                    <a:pt x="9692" y="21600"/>
                    <a:pt x="10800" y="21600"/>
                  </a:cubicBezTo>
                  <a:cubicBezTo>
                    <a:pt x="11904" y="21600"/>
                    <a:pt x="21600" y="21524"/>
                    <a:pt x="21600" y="18898"/>
                  </a:cubicBezTo>
                  <a:lnTo>
                    <a:pt x="21600" y="11476"/>
                  </a:lnTo>
                  <a:cubicBezTo>
                    <a:pt x="21600" y="11268"/>
                    <a:pt x="21534" y="11081"/>
                    <a:pt x="21422" y="10906"/>
                  </a:cubicBezTo>
                  <a:cubicBezTo>
                    <a:pt x="21422" y="10906"/>
                    <a:pt x="21422" y="10906"/>
                    <a:pt x="21422" y="1090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íśļiḑé"/>
            <p:cNvSpPr/>
            <p:nvPr/>
          </p:nvSpPr>
          <p:spPr>
            <a:xfrm>
              <a:off x="3917991" y="2890162"/>
              <a:ext cx="4356018" cy="369332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/>
              <a:r>
                <a:rPr lang="zh-CN" altLang="en-US" b="1">
                  <a:solidFill>
                    <a:schemeClr val="bg1"/>
                  </a:solidFill>
                  <a:ea typeface="微软雅黑" panose="020B0503020204020204" pitchFamily="34" charset="-122"/>
                </a:rPr>
                <a:t>标题文本预设</a:t>
              </a:r>
              <a:endParaRPr lang="zh-CN" altLang="en-US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5" name="ïŝḷidè"/>
            <p:cNvSpPr/>
            <p:nvPr/>
          </p:nvSpPr>
          <p:spPr>
            <a:xfrm>
              <a:off x="3917991" y="3397993"/>
              <a:ext cx="4356018" cy="1030300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100">
                  <a:solidFill>
                    <a:schemeClr val="bg1"/>
                  </a:solidFill>
                  <a:ea typeface="微软雅黑" panose="020B0503020204020204" pitchFamily="34" charset="-122"/>
                </a:rPr>
                <a:t>此部分内容作为文字排版占位显示（建议使用主题字体）</a:t>
              </a:r>
              <a:br>
                <a:rPr lang="zh-CN" altLang="en-US" sz="1100">
                  <a:solidFill>
                    <a:schemeClr val="bg1"/>
                  </a:solidFill>
                  <a:ea typeface="微软雅黑" panose="020B0503020204020204" pitchFamily="34" charset="-122"/>
                </a:rPr>
              </a:br>
              <a:r>
                <a:rPr lang="zh-CN" altLang="en-US" sz="1100">
                  <a:solidFill>
                    <a:schemeClr val="bg1"/>
                  </a:solidFill>
                  <a:ea typeface="微软雅黑" panose="020B0503020204020204" pitchFamily="34" charset="-122"/>
                </a:rPr>
                <a:t>如需更改请在（设置形状格式）菜单下（文本选项）中调整</a:t>
              </a:r>
              <a:endParaRPr lang="zh-CN" altLang="en-US" sz="11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6" name="ïṣḻïḍe"/>
            <p:cNvSpPr txBox="1"/>
            <p:nvPr/>
          </p:nvSpPr>
          <p:spPr>
            <a:xfrm>
              <a:off x="1829119" y="4968052"/>
              <a:ext cx="1795023" cy="283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none" lIns="144000" tIns="0" rIns="0" bIns="0" anchor="b" anchorCtr="0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  <a:ea typeface="微软雅黑" panose="020B0503020204020204" pitchFamily="34" charset="-122"/>
                </a:rPr>
                <a:t>标题文本预设</a:t>
              </a:r>
              <a:endParaRPr lang="zh-CN" altLang="en-US" sz="16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7" name="ïṩḻïḋé"/>
            <p:cNvSpPr txBox="1"/>
            <p:nvPr/>
          </p:nvSpPr>
          <p:spPr>
            <a:xfrm>
              <a:off x="1318522" y="5458192"/>
              <a:ext cx="2816219" cy="6264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square" lIns="144000" tIns="0" rIns="0" bIns="0" anchor="t" anchorCtr="0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1200">
                  <a:solidFill>
                    <a:schemeClr val="bg1"/>
                  </a:solidFill>
                  <a:ea typeface="微软雅黑" panose="020B0503020204020204" pitchFamily="34" charset="-122"/>
                </a:rPr>
              </a:br>
              <a:r>
                <a:rPr lang="zh-CN" altLang="en-US" sz="1200">
                  <a:solidFill>
                    <a:schemeClr val="bg1"/>
                  </a:solidFill>
                  <a:ea typeface="微软雅黑" panose="020B0503020204020204" pitchFamily="34" charset="-122"/>
                </a:rPr>
                <a:t>（建议使用主题字体）</a:t>
              </a:r>
              <a:endParaRPr lang="zh-CN" altLang="en-US" sz="12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8" name="ïšlíḑé"/>
            <p:cNvSpPr txBox="1"/>
            <p:nvPr/>
          </p:nvSpPr>
          <p:spPr>
            <a:xfrm>
              <a:off x="5014480" y="4968052"/>
              <a:ext cx="1795023" cy="283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none" lIns="144000" tIns="0" rIns="0" bIns="0" anchor="b" anchorCtr="0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  <a:ea typeface="微软雅黑" panose="020B0503020204020204" pitchFamily="34" charset="-122"/>
                </a:rPr>
                <a:t>标题文本预设</a:t>
              </a:r>
              <a:endParaRPr lang="zh-CN" altLang="en-US" sz="16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9" name="ïšḻïdè"/>
            <p:cNvSpPr txBox="1"/>
            <p:nvPr/>
          </p:nvSpPr>
          <p:spPr>
            <a:xfrm>
              <a:off x="4503883" y="5458192"/>
              <a:ext cx="2816219" cy="6264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square" lIns="144000" tIns="0" rIns="0" bIns="0" anchor="t" anchorCtr="0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1200">
                  <a:solidFill>
                    <a:schemeClr val="bg1"/>
                  </a:solidFill>
                  <a:ea typeface="微软雅黑" panose="020B0503020204020204" pitchFamily="34" charset="-122"/>
                </a:rPr>
              </a:br>
              <a:r>
                <a:rPr lang="zh-CN" altLang="en-US" sz="1200">
                  <a:solidFill>
                    <a:schemeClr val="bg1"/>
                  </a:solidFill>
                  <a:ea typeface="微软雅黑" panose="020B0503020204020204" pitchFamily="34" charset="-122"/>
                </a:rPr>
                <a:t>（建议使用主题字体）</a:t>
              </a:r>
              <a:endParaRPr lang="zh-CN" altLang="en-US" sz="12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0" name="iŝlîde"/>
            <p:cNvSpPr txBox="1"/>
            <p:nvPr/>
          </p:nvSpPr>
          <p:spPr>
            <a:xfrm>
              <a:off x="8199841" y="4968052"/>
              <a:ext cx="1795023" cy="283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none" lIns="144000" tIns="0" rIns="0" bIns="0" anchor="b" anchorCtr="0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  <a:ea typeface="微软雅黑" panose="020B0503020204020204" pitchFamily="34" charset="-122"/>
                </a:rPr>
                <a:t>标题文本预设</a:t>
              </a:r>
              <a:endParaRPr lang="zh-CN" altLang="en-US" sz="16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1" name="ïṣḻiḋe"/>
            <p:cNvSpPr txBox="1"/>
            <p:nvPr/>
          </p:nvSpPr>
          <p:spPr>
            <a:xfrm>
              <a:off x="7703824" y="5458192"/>
              <a:ext cx="2816219" cy="6264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square" lIns="144000" tIns="0" rIns="0" bIns="0" anchor="t" anchorCtr="0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1200">
                  <a:solidFill>
                    <a:schemeClr val="bg1"/>
                  </a:solidFill>
                  <a:ea typeface="微软雅黑" panose="020B0503020204020204" pitchFamily="34" charset="-122"/>
                </a:rPr>
              </a:br>
              <a:r>
                <a:rPr lang="zh-CN" altLang="en-US" sz="1200">
                  <a:solidFill>
                    <a:schemeClr val="bg1"/>
                  </a:solidFill>
                  <a:ea typeface="微软雅黑" panose="020B0503020204020204" pitchFamily="34" charset="-122"/>
                </a:rPr>
                <a:t>（建议使用主题字体）</a:t>
              </a:r>
              <a:endParaRPr lang="zh-CN" altLang="en-US" sz="12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íŝlîdé"/>
          <p:cNvSpPr txBox="1"/>
          <p:nvPr/>
        </p:nvSpPr>
        <p:spPr bwMode="auto">
          <a:xfrm>
            <a:off x="4706920" y="567826"/>
            <a:ext cx="2778159" cy="7932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32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愚人节介绍</a:t>
            </a:r>
            <a:endParaRPr lang="zh-CN" altLang="en-US" sz="3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85ee328-ddf9-4e32-80c2-2672452709f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0480" y="2300749"/>
            <a:ext cx="10851040" cy="3580186"/>
            <a:chOff x="263525" y="1412776"/>
            <a:chExt cx="11664950" cy="3848727"/>
          </a:xfrm>
        </p:grpSpPr>
        <p:sp>
          <p:nvSpPr>
            <p:cNvPr id="4" name="íşlíďê"/>
            <p:cNvSpPr/>
            <p:nvPr/>
          </p:nvSpPr>
          <p:spPr bwMode="auto">
            <a:xfrm>
              <a:off x="263525" y="1412776"/>
              <a:ext cx="11664950" cy="2522785"/>
            </a:xfrm>
            <a:custGeom>
              <a:avLst/>
              <a:gdLst/>
              <a:ahLst/>
              <a:cxnLst>
                <a:cxn ang="0">
                  <a:pos x="3057" y="101"/>
                </a:cxn>
                <a:cxn ang="0">
                  <a:pos x="2947" y="115"/>
                </a:cxn>
                <a:cxn ang="0">
                  <a:pos x="2832" y="115"/>
                </a:cxn>
                <a:cxn ang="0">
                  <a:pos x="2722" y="101"/>
                </a:cxn>
                <a:cxn ang="0">
                  <a:pos x="2625" y="55"/>
                </a:cxn>
                <a:cxn ang="0">
                  <a:pos x="2334" y="55"/>
                </a:cxn>
                <a:cxn ang="0">
                  <a:pos x="2250" y="42"/>
                </a:cxn>
                <a:cxn ang="0">
                  <a:pos x="2172" y="42"/>
                </a:cxn>
                <a:cxn ang="0">
                  <a:pos x="2089" y="55"/>
                </a:cxn>
                <a:cxn ang="0">
                  <a:pos x="1798" y="101"/>
                </a:cxn>
                <a:cxn ang="0">
                  <a:pos x="1688" y="115"/>
                </a:cxn>
                <a:cxn ang="0">
                  <a:pos x="1573" y="115"/>
                </a:cxn>
                <a:cxn ang="0">
                  <a:pos x="1463" y="101"/>
                </a:cxn>
                <a:cxn ang="0">
                  <a:pos x="1366" y="55"/>
                </a:cxn>
                <a:cxn ang="0">
                  <a:pos x="1075" y="55"/>
                </a:cxn>
                <a:cxn ang="0">
                  <a:pos x="992" y="42"/>
                </a:cxn>
                <a:cxn ang="0">
                  <a:pos x="913" y="42"/>
                </a:cxn>
                <a:cxn ang="0">
                  <a:pos x="830" y="55"/>
                </a:cxn>
                <a:cxn ang="0">
                  <a:pos x="539" y="101"/>
                </a:cxn>
                <a:cxn ang="0">
                  <a:pos x="429" y="115"/>
                </a:cxn>
                <a:cxn ang="0">
                  <a:pos x="314" y="115"/>
                </a:cxn>
                <a:cxn ang="0">
                  <a:pos x="204" y="101"/>
                </a:cxn>
                <a:cxn ang="0">
                  <a:pos x="107" y="55"/>
                </a:cxn>
                <a:cxn ang="0">
                  <a:pos x="242" y="711"/>
                </a:cxn>
                <a:cxn ang="0">
                  <a:pos x="326" y="724"/>
                </a:cxn>
                <a:cxn ang="0">
                  <a:pos x="404" y="724"/>
                </a:cxn>
                <a:cxn ang="0">
                  <a:pos x="487" y="711"/>
                </a:cxn>
                <a:cxn ang="0">
                  <a:pos x="584" y="665"/>
                </a:cxn>
                <a:cxn ang="0">
                  <a:pos x="604" y="42"/>
                </a:cxn>
                <a:cxn ang="0">
                  <a:pos x="713" y="652"/>
                </a:cxn>
                <a:cxn ang="0">
                  <a:pos x="733" y="55"/>
                </a:cxn>
                <a:cxn ang="0">
                  <a:pos x="823" y="711"/>
                </a:cxn>
                <a:cxn ang="0">
                  <a:pos x="1017" y="711"/>
                </a:cxn>
                <a:cxn ang="0">
                  <a:pos x="1100" y="724"/>
                </a:cxn>
                <a:cxn ang="0">
                  <a:pos x="1179" y="724"/>
                </a:cxn>
                <a:cxn ang="0">
                  <a:pos x="1262" y="711"/>
                </a:cxn>
                <a:cxn ang="0">
                  <a:pos x="1269" y="55"/>
                </a:cxn>
                <a:cxn ang="0">
                  <a:pos x="1372" y="652"/>
                </a:cxn>
                <a:cxn ang="0">
                  <a:pos x="1488" y="652"/>
                </a:cxn>
                <a:cxn ang="0">
                  <a:pos x="1598" y="665"/>
                </a:cxn>
                <a:cxn ang="0">
                  <a:pos x="1695" y="711"/>
                </a:cxn>
                <a:cxn ang="0">
                  <a:pos x="1888" y="711"/>
                </a:cxn>
                <a:cxn ang="0">
                  <a:pos x="1882" y="115"/>
                </a:cxn>
                <a:cxn ang="0">
                  <a:pos x="1953" y="724"/>
                </a:cxn>
                <a:cxn ang="0">
                  <a:pos x="1947" y="101"/>
                </a:cxn>
                <a:cxn ang="0">
                  <a:pos x="2037" y="665"/>
                </a:cxn>
                <a:cxn ang="0">
                  <a:pos x="2147" y="652"/>
                </a:cxn>
                <a:cxn ang="0">
                  <a:pos x="2262" y="652"/>
                </a:cxn>
                <a:cxn ang="0">
                  <a:pos x="2372" y="665"/>
                </a:cxn>
                <a:cxn ang="0">
                  <a:pos x="2469" y="711"/>
                </a:cxn>
                <a:cxn ang="0">
                  <a:pos x="2573" y="101"/>
                </a:cxn>
                <a:cxn ang="0">
                  <a:pos x="2650" y="724"/>
                </a:cxn>
                <a:cxn ang="0">
                  <a:pos x="2728" y="724"/>
                </a:cxn>
                <a:cxn ang="0">
                  <a:pos x="2812" y="711"/>
                </a:cxn>
                <a:cxn ang="0">
                  <a:pos x="2909" y="665"/>
                </a:cxn>
                <a:cxn ang="0">
                  <a:pos x="3019" y="652"/>
                </a:cxn>
                <a:cxn ang="0">
                  <a:pos x="3134" y="652"/>
                </a:cxn>
                <a:cxn ang="0">
                  <a:pos x="3154" y="55"/>
                </a:cxn>
              </a:cxnLst>
              <a:rect l="0" t="0" r="r" b="b"/>
              <a:pathLst>
                <a:path w="3242" h="754">
                  <a:moveTo>
                    <a:pt x="0" y="0"/>
                  </a:moveTo>
                  <a:cubicBezTo>
                    <a:pt x="0" y="754"/>
                    <a:pt x="0" y="754"/>
                    <a:pt x="0" y="754"/>
                  </a:cubicBezTo>
                  <a:cubicBezTo>
                    <a:pt x="3242" y="754"/>
                    <a:pt x="3242" y="754"/>
                    <a:pt x="3242" y="754"/>
                  </a:cubicBezTo>
                  <a:cubicBezTo>
                    <a:pt x="3242" y="0"/>
                    <a:pt x="3242" y="0"/>
                    <a:pt x="3242" y="0"/>
                  </a:cubicBezTo>
                  <a:lnTo>
                    <a:pt x="0" y="0"/>
                  </a:lnTo>
                  <a:close/>
                  <a:moveTo>
                    <a:pt x="3012" y="55"/>
                  </a:moveTo>
                  <a:cubicBezTo>
                    <a:pt x="3012" y="48"/>
                    <a:pt x="3018" y="42"/>
                    <a:pt x="3025" y="42"/>
                  </a:cubicBezTo>
                  <a:cubicBezTo>
                    <a:pt x="3044" y="42"/>
                    <a:pt x="3044" y="42"/>
                    <a:pt x="3044" y="42"/>
                  </a:cubicBezTo>
                  <a:cubicBezTo>
                    <a:pt x="3051" y="42"/>
                    <a:pt x="3057" y="48"/>
                    <a:pt x="3057" y="55"/>
                  </a:cubicBezTo>
                  <a:cubicBezTo>
                    <a:pt x="3057" y="101"/>
                    <a:pt x="3057" y="101"/>
                    <a:pt x="3057" y="101"/>
                  </a:cubicBezTo>
                  <a:cubicBezTo>
                    <a:pt x="3057" y="109"/>
                    <a:pt x="3051" y="115"/>
                    <a:pt x="3044" y="115"/>
                  </a:cubicBezTo>
                  <a:cubicBezTo>
                    <a:pt x="3025" y="115"/>
                    <a:pt x="3025" y="115"/>
                    <a:pt x="3025" y="115"/>
                  </a:cubicBezTo>
                  <a:cubicBezTo>
                    <a:pt x="3018" y="115"/>
                    <a:pt x="3012" y="109"/>
                    <a:pt x="3012" y="101"/>
                  </a:cubicBezTo>
                  <a:lnTo>
                    <a:pt x="3012" y="55"/>
                  </a:lnTo>
                  <a:close/>
                  <a:moveTo>
                    <a:pt x="2915" y="55"/>
                  </a:moveTo>
                  <a:cubicBezTo>
                    <a:pt x="2915" y="48"/>
                    <a:pt x="2921" y="42"/>
                    <a:pt x="2928" y="42"/>
                  </a:cubicBezTo>
                  <a:cubicBezTo>
                    <a:pt x="2947" y="42"/>
                    <a:pt x="2947" y="42"/>
                    <a:pt x="2947" y="42"/>
                  </a:cubicBezTo>
                  <a:cubicBezTo>
                    <a:pt x="2954" y="42"/>
                    <a:pt x="2960" y="48"/>
                    <a:pt x="2960" y="55"/>
                  </a:cubicBezTo>
                  <a:cubicBezTo>
                    <a:pt x="2960" y="101"/>
                    <a:pt x="2960" y="101"/>
                    <a:pt x="2960" y="101"/>
                  </a:cubicBezTo>
                  <a:cubicBezTo>
                    <a:pt x="2960" y="109"/>
                    <a:pt x="2954" y="115"/>
                    <a:pt x="2947" y="115"/>
                  </a:cubicBezTo>
                  <a:cubicBezTo>
                    <a:pt x="2928" y="115"/>
                    <a:pt x="2928" y="115"/>
                    <a:pt x="2928" y="115"/>
                  </a:cubicBezTo>
                  <a:cubicBezTo>
                    <a:pt x="2921" y="115"/>
                    <a:pt x="2915" y="109"/>
                    <a:pt x="2915" y="101"/>
                  </a:cubicBezTo>
                  <a:lnTo>
                    <a:pt x="2915" y="55"/>
                  </a:lnTo>
                  <a:close/>
                  <a:moveTo>
                    <a:pt x="2818" y="55"/>
                  </a:moveTo>
                  <a:cubicBezTo>
                    <a:pt x="2818" y="48"/>
                    <a:pt x="2824" y="42"/>
                    <a:pt x="2832" y="42"/>
                  </a:cubicBezTo>
                  <a:cubicBezTo>
                    <a:pt x="2850" y="42"/>
                    <a:pt x="2850" y="42"/>
                    <a:pt x="2850" y="42"/>
                  </a:cubicBezTo>
                  <a:cubicBezTo>
                    <a:pt x="2857" y="42"/>
                    <a:pt x="2863" y="48"/>
                    <a:pt x="2863" y="55"/>
                  </a:cubicBezTo>
                  <a:cubicBezTo>
                    <a:pt x="2863" y="101"/>
                    <a:pt x="2863" y="101"/>
                    <a:pt x="2863" y="101"/>
                  </a:cubicBezTo>
                  <a:cubicBezTo>
                    <a:pt x="2863" y="109"/>
                    <a:pt x="2857" y="115"/>
                    <a:pt x="2850" y="115"/>
                  </a:cubicBezTo>
                  <a:cubicBezTo>
                    <a:pt x="2832" y="115"/>
                    <a:pt x="2832" y="115"/>
                    <a:pt x="2832" y="115"/>
                  </a:cubicBezTo>
                  <a:cubicBezTo>
                    <a:pt x="2824" y="115"/>
                    <a:pt x="2818" y="109"/>
                    <a:pt x="2818" y="101"/>
                  </a:cubicBezTo>
                  <a:lnTo>
                    <a:pt x="2818" y="55"/>
                  </a:lnTo>
                  <a:close/>
                  <a:moveTo>
                    <a:pt x="2722" y="55"/>
                  </a:moveTo>
                  <a:cubicBezTo>
                    <a:pt x="2722" y="48"/>
                    <a:pt x="2727" y="42"/>
                    <a:pt x="2735" y="42"/>
                  </a:cubicBezTo>
                  <a:cubicBezTo>
                    <a:pt x="2753" y="42"/>
                    <a:pt x="2753" y="42"/>
                    <a:pt x="2753" y="42"/>
                  </a:cubicBezTo>
                  <a:cubicBezTo>
                    <a:pt x="2761" y="42"/>
                    <a:pt x="2766" y="48"/>
                    <a:pt x="2766" y="55"/>
                  </a:cubicBezTo>
                  <a:cubicBezTo>
                    <a:pt x="2766" y="101"/>
                    <a:pt x="2766" y="101"/>
                    <a:pt x="2766" y="101"/>
                  </a:cubicBezTo>
                  <a:cubicBezTo>
                    <a:pt x="2766" y="109"/>
                    <a:pt x="2761" y="115"/>
                    <a:pt x="2753" y="115"/>
                  </a:cubicBezTo>
                  <a:cubicBezTo>
                    <a:pt x="2735" y="115"/>
                    <a:pt x="2735" y="115"/>
                    <a:pt x="2735" y="115"/>
                  </a:cubicBezTo>
                  <a:cubicBezTo>
                    <a:pt x="2727" y="115"/>
                    <a:pt x="2722" y="109"/>
                    <a:pt x="2722" y="101"/>
                  </a:cubicBezTo>
                  <a:lnTo>
                    <a:pt x="2722" y="55"/>
                  </a:lnTo>
                  <a:close/>
                  <a:moveTo>
                    <a:pt x="2625" y="55"/>
                  </a:moveTo>
                  <a:cubicBezTo>
                    <a:pt x="2625" y="48"/>
                    <a:pt x="2631" y="42"/>
                    <a:pt x="2638" y="42"/>
                  </a:cubicBezTo>
                  <a:cubicBezTo>
                    <a:pt x="2656" y="42"/>
                    <a:pt x="2656" y="42"/>
                    <a:pt x="2656" y="42"/>
                  </a:cubicBezTo>
                  <a:cubicBezTo>
                    <a:pt x="2664" y="42"/>
                    <a:pt x="2670" y="48"/>
                    <a:pt x="2670" y="55"/>
                  </a:cubicBezTo>
                  <a:cubicBezTo>
                    <a:pt x="2670" y="101"/>
                    <a:pt x="2670" y="101"/>
                    <a:pt x="2670" y="101"/>
                  </a:cubicBezTo>
                  <a:cubicBezTo>
                    <a:pt x="2670" y="109"/>
                    <a:pt x="2664" y="115"/>
                    <a:pt x="2656" y="115"/>
                  </a:cubicBezTo>
                  <a:cubicBezTo>
                    <a:pt x="2638" y="115"/>
                    <a:pt x="2638" y="115"/>
                    <a:pt x="2638" y="115"/>
                  </a:cubicBezTo>
                  <a:cubicBezTo>
                    <a:pt x="2631" y="115"/>
                    <a:pt x="2625" y="109"/>
                    <a:pt x="2625" y="101"/>
                  </a:cubicBezTo>
                  <a:lnTo>
                    <a:pt x="2625" y="55"/>
                  </a:lnTo>
                  <a:close/>
                  <a:moveTo>
                    <a:pt x="2431" y="55"/>
                  </a:moveTo>
                  <a:cubicBezTo>
                    <a:pt x="2431" y="48"/>
                    <a:pt x="2437" y="42"/>
                    <a:pt x="2444" y="42"/>
                  </a:cubicBezTo>
                  <a:cubicBezTo>
                    <a:pt x="2463" y="42"/>
                    <a:pt x="2463" y="42"/>
                    <a:pt x="2463" y="42"/>
                  </a:cubicBezTo>
                  <a:cubicBezTo>
                    <a:pt x="2470" y="42"/>
                    <a:pt x="2476" y="48"/>
                    <a:pt x="2476" y="55"/>
                  </a:cubicBezTo>
                  <a:cubicBezTo>
                    <a:pt x="2476" y="101"/>
                    <a:pt x="2476" y="101"/>
                    <a:pt x="2476" y="101"/>
                  </a:cubicBezTo>
                  <a:cubicBezTo>
                    <a:pt x="2476" y="109"/>
                    <a:pt x="2470" y="115"/>
                    <a:pt x="2463" y="115"/>
                  </a:cubicBezTo>
                  <a:cubicBezTo>
                    <a:pt x="2444" y="115"/>
                    <a:pt x="2444" y="115"/>
                    <a:pt x="2444" y="115"/>
                  </a:cubicBezTo>
                  <a:cubicBezTo>
                    <a:pt x="2437" y="115"/>
                    <a:pt x="2431" y="109"/>
                    <a:pt x="2431" y="101"/>
                  </a:cubicBezTo>
                  <a:lnTo>
                    <a:pt x="2431" y="55"/>
                  </a:lnTo>
                  <a:close/>
                  <a:moveTo>
                    <a:pt x="2334" y="55"/>
                  </a:moveTo>
                  <a:cubicBezTo>
                    <a:pt x="2334" y="48"/>
                    <a:pt x="2340" y="42"/>
                    <a:pt x="2347" y="42"/>
                  </a:cubicBezTo>
                  <a:cubicBezTo>
                    <a:pt x="2366" y="42"/>
                    <a:pt x="2366" y="42"/>
                    <a:pt x="2366" y="42"/>
                  </a:cubicBezTo>
                  <a:cubicBezTo>
                    <a:pt x="2373" y="42"/>
                    <a:pt x="2379" y="48"/>
                    <a:pt x="2379" y="55"/>
                  </a:cubicBezTo>
                  <a:cubicBezTo>
                    <a:pt x="2379" y="101"/>
                    <a:pt x="2379" y="101"/>
                    <a:pt x="2379" y="101"/>
                  </a:cubicBezTo>
                  <a:cubicBezTo>
                    <a:pt x="2379" y="109"/>
                    <a:pt x="2373" y="115"/>
                    <a:pt x="2366" y="115"/>
                  </a:cubicBezTo>
                  <a:cubicBezTo>
                    <a:pt x="2347" y="115"/>
                    <a:pt x="2347" y="115"/>
                    <a:pt x="2347" y="115"/>
                  </a:cubicBezTo>
                  <a:cubicBezTo>
                    <a:pt x="2340" y="115"/>
                    <a:pt x="2334" y="109"/>
                    <a:pt x="2334" y="101"/>
                  </a:cubicBezTo>
                  <a:lnTo>
                    <a:pt x="2334" y="55"/>
                  </a:lnTo>
                  <a:close/>
                  <a:moveTo>
                    <a:pt x="2237" y="55"/>
                  </a:moveTo>
                  <a:cubicBezTo>
                    <a:pt x="2237" y="48"/>
                    <a:pt x="2243" y="42"/>
                    <a:pt x="2250" y="42"/>
                  </a:cubicBezTo>
                  <a:cubicBezTo>
                    <a:pt x="2269" y="42"/>
                    <a:pt x="2269" y="42"/>
                    <a:pt x="2269" y="42"/>
                  </a:cubicBezTo>
                  <a:cubicBezTo>
                    <a:pt x="2276" y="42"/>
                    <a:pt x="2282" y="48"/>
                    <a:pt x="2282" y="55"/>
                  </a:cubicBezTo>
                  <a:cubicBezTo>
                    <a:pt x="2282" y="101"/>
                    <a:pt x="2282" y="101"/>
                    <a:pt x="2282" y="101"/>
                  </a:cubicBezTo>
                  <a:cubicBezTo>
                    <a:pt x="2282" y="109"/>
                    <a:pt x="2276" y="115"/>
                    <a:pt x="2269" y="115"/>
                  </a:cubicBezTo>
                  <a:cubicBezTo>
                    <a:pt x="2250" y="115"/>
                    <a:pt x="2250" y="115"/>
                    <a:pt x="2250" y="115"/>
                  </a:cubicBezTo>
                  <a:cubicBezTo>
                    <a:pt x="2243" y="115"/>
                    <a:pt x="2237" y="109"/>
                    <a:pt x="2237" y="101"/>
                  </a:cubicBezTo>
                  <a:lnTo>
                    <a:pt x="2237" y="55"/>
                  </a:lnTo>
                  <a:close/>
                  <a:moveTo>
                    <a:pt x="2140" y="55"/>
                  </a:moveTo>
                  <a:cubicBezTo>
                    <a:pt x="2140" y="48"/>
                    <a:pt x="2146" y="42"/>
                    <a:pt x="2154" y="42"/>
                  </a:cubicBezTo>
                  <a:cubicBezTo>
                    <a:pt x="2172" y="42"/>
                    <a:pt x="2172" y="42"/>
                    <a:pt x="2172" y="42"/>
                  </a:cubicBezTo>
                  <a:cubicBezTo>
                    <a:pt x="2180" y="42"/>
                    <a:pt x="2185" y="48"/>
                    <a:pt x="2185" y="55"/>
                  </a:cubicBezTo>
                  <a:cubicBezTo>
                    <a:pt x="2185" y="101"/>
                    <a:pt x="2185" y="101"/>
                    <a:pt x="2185" y="101"/>
                  </a:cubicBezTo>
                  <a:cubicBezTo>
                    <a:pt x="2185" y="109"/>
                    <a:pt x="2180" y="115"/>
                    <a:pt x="2172" y="115"/>
                  </a:cubicBezTo>
                  <a:cubicBezTo>
                    <a:pt x="2154" y="115"/>
                    <a:pt x="2154" y="115"/>
                    <a:pt x="2154" y="115"/>
                  </a:cubicBezTo>
                  <a:cubicBezTo>
                    <a:pt x="2146" y="115"/>
                    <a:pt x="2140" y="109"/>
                    <a:pt x="2140" y="101"/>
                  </a:cubicBezTo>
                  <a:lnTo>
                    <a:pt x="2140" y="55"/>
                  </a:lnTo>
                  <a:close/>
                  <a:moveTo>
                    <a:pt x="2044" y="55"/>
                  </a:moveTo>
                  <a:cubicBezTo>
                    <a:pt x="2044" y="48"/>
                    <a:pt x="2050" y="42"/>
                    <a:pt x="2057" y="42"/>
                  </a:cubicBezTo>
                  <a:cubicBezTo>
                    <a:pt x="2075" y="42"/>
                    <a:pt x="2075" y="42"/>
                    <a:pt x="2075" y="42"/>
                  </a:cubicBezTo>
                  <a:cubicBezTo>
                    <a:pt x="2083" y="42"/>
                    <a:pt x="2089" y="48"/>
                    <a:pt x="2089" y="55"/>
                  </a:cubicBezTo>
                  <a:cubicBezTo>
                    <a:pt x="2089" y="101"/>
                    <a:pt x="2089" y="101"/>
                    <a:pt x="2089" y="101"/>
                  </a:cubicBezTo>
                  <a:cubicBezTo>
                    <a:pt x="2089" y="109"/>
                    <a:pt x="2083" y="115"/>
                    <a:pt x="2075" y="115"/>
                  </a:cubicBezTo>
                  <a:cubicBezTo>
                    <a:pt x="2057" y="115"/>
                    <a:pt x="2057" y="115"/>
                    <a:pt x="2057" y="115"/>
                  </a:cubicBezTo>
                  <a:cubicBezTo>
                    <a:pt x="2050" y="115"/>
                    <a:pt x="2044" y="109"/>
                    <a:pt x="2044" y="101"/>
                  </a:cubicBezTo>
                  <a:lnTo>
                    <a:pt x="2044" y="55"/>
                  </a:lnTo>
                  <a:close/>
                  <a:moveTo>
                    <a:pt x="1753" y="55"/>
                  </a:moveTo>
                  <a:cubicBezTo>
                    <a:pt x="1753" y="48"/>
                    <a:pt x="1759" y="42"/>
                    <a:pt x="1766" y="42"/>
                  </a:cubicBezTo>
                  <a:cubicBezTo>
                    <a:pt x="1785" y="42"/>
                    <a:pt x="1785" y="42"/>
                    <a:pt x="1785" y="42"/>
                  </a:cubicBezTo>
                  <a:cubicBezTo>
                    <a:pt x="1792" y="42"/>
                    <a:pt x="1798" y="48"/>
                    <a:pt x="1798" y="55"/>
                  </a:cubicBezTo>
                  <a:cubicBezTo>
                    <a:pt x="1798" y="101"/>
                    <a:pt x="1798" y="101"/>
                    <a:pt x="1798" y="101"/>
                  </a:cubicBezTo>
                  <a:cubicBezTo>
                    <a:pt x="1798" y="109"/>
                    <a:pt x="1792" y="115"/>
                    <a:pt x="1785" y="115"/>
                  </a:cubicBezTo>
                  <a:cubicBezTo>
                    <a:pt x="1766" y="115"/>
                    <a:pt x="1766" y="115"/>
                    <a:pt x="1766" y="115"/>
                  </a:cubicBezTo>
                  <a:cubicBezTo>
                    <a:pt x="1759" y="115"/>
                    <a:pt x="1753" y="109"/>
                    <a:pt x="1753" y="101"/>
                  </a:cubicBezTo>
                  <a:lnTo>
                    <a:pt x="1753" y="55"/>
                  </a:lnTo>
                  <a:close/>
                  <a:moveTo>
                    <a:pt x="1656" y="55"/>
                  </a:moveTo>
                  <a:cubicBezTo>
                    <a:pt x="1656" y="48"/>
                    <a:pt x="1662" y="42"/>
                    <a:pt x="1669" y="42"/>
                  </a:cubicBezTo>
                  <a:cubicBezTo>
                    <a:pt x="1688" y="42"/>
                    <a:pt x="1688" y="42"/>
                    <a:pt x="1688" y="42"/>
                  </a:cubicBezTo>
                  <a:cubicBezTo>
                    <a:pt x="1695" y="42"/>
                    <a:pt x="1701" y="48"/>
                    <a:pt x="1701" y="55"/>
                  </a:cubicBezTo>
                  <a:cubicBezTo>
                    <a:pt x="1701" y="101"/>
                    <a:pt x="1701" y="101"/>
                    <a:pt x="1701" y="101"/>
                  </a:cubicBezTo>
                  <a:cubicBezTo>
                    <a:pt x="1701" y="109"/>
                    <a:pt x="1695" y="115"/>
                    <a:pt x="1688" y="115"/>
                  </a:cubicBezTo>
                  <a:cubicBezTo>
                    <a:pt x="1669" y="115"/>
                    <a:pt x="1669" y="115"/>
                    <a:pt x="1669" y="115"/>
                  </a:cubicBezTo>
                  <a:cubicBezTo>
                    <a:pt x="1662" y="115"/>
                    <a:pt x="1656" y="109"/>
                    <a:pt x="1656" y="101"/>
                  </a:cubicBezTo>
                  <a:lnTo>
                    <a:pt x="1656" y="55"/>
                  </a:lnTo>
                  <a:close/>
                  <a:moveTo>
                    <a:pt x="1559" y="55"/>
                  </a:moveTo>
                  <a:cubicBezTo>
                    <a:pt x="1559" y="48"/>
                    <a:pt x="1565" y="42"/>
                    <a:pt x="1573" y="42"/>
                  </a:cubicBezTo>
                  <a:cubicBezTo>
                    <a:pt x="1591" y="42"/>
                    <a:pt x="1591" y="42"/>
                    <a:pt x="1591" y="42"/>
                  </a:cubicBezTo>
                  <a:cubicBezTo>
                    <a:pt x="1598" y="42"/>
                    <a:pt x="1604" y="48"/>
                    <a:pt x="1604" y="55"/>
                  </a:cubicBezTo>
                  <a:cubicBezTo>
                    <a:pt x="1604" y="101"/>
                    <a:pt x="1604" y="101"/>
                    <a:pt x="1604" y="101"/>
                  </a:cubicBezTo>
                  <a:cubicBezTo>
                    <a:pt x="1604" y="109"/>
                    <a:pt x="1598" y="115"/>
                    <a:pt x="1591" y="115"/>
                  </a:cubicBezTo>
                  <a:cubicBezTo>
                    <a:pt x="1573" y="115"/>
                    <a:pt x="1573" y="115"/>
                    <a:pt x="1573" y="115"/>
                  </a:cubicBezTo>
                  <a:cubicBezTo>
                    <a:pt x="1565" y="115"/>
                    <a:pt x="1559" y="109"/>
                    <a:pt x="1559" y="101"/>
                  </a:cubicBezTo>
                  <a:lnTo>
                    <a:pt x="1559" y="55"/>
                  </a:lnTo>
                  <a:close/>
                  <a:moveTo>
                    <a:pt x="1463" y="55"/>
                  </a:moveTo>
                  <a:cubicBezTo>
                    <a:pt x="1463" y="48"/>
                    <a:pt x="1468" y="42"/>
                    <a:pt x="1476" y="42"/>
                  </a:cubicBezTo>
                  <a:cubicBezTo>
                    <a:pt x="1494" y="42"/>
                    <a:pt x="1494" y="42"/>
                    <a:pt x="1494" y="42"/>
                  </a:cubicBezTo>
                  <a:cubicBezTo>
                    <a:pt x="1502" y="42"/>
                    <a:pt x="1508" y="48"/>
                    <a:pt x="1508" y="55"/>
                  </a:cubicBezTo>
                  <a:cubicBezTo>
                    <a:pt x="1508" y="101"/>
                    <a:pt x="1508" y="101"/>
                    <a:pt x="1508" y="101"/>
                  </a:cubicBezTo>
                  <a:cubicBezTo>
                    <a:pt x="1508" y="109"/>
                    <a:pt x="1502" y="115"/>
                    <a:pt x="1494" y="115"/>
                  </a:cubicBezTo>
                  <a:cubicBezTo>
                    <a:pt x="1476" y="115"/>
                    <a:pt x="1476" y="115"/>
                    <a:pt x="1476" y="115"/>
                  </a:cubicBezTo>
                  <a:cubicBezTo>
                    <a:pt x="1468" y="115"/>
                    <a:pt x="1463" y="109"/>
                    <a:pt x="1463" y="101"/>
                  </a:cubicBezTo>
                  <a:lnTo>
                    <a:pt x="1463" y="55"/>
                  </a:lnTo>
                  <a:close/>
                  <a:moveTo>
                    <a:pt x="1366" y="55"/>
                  </a:moveTo>
                  <a:cubicBezTo>
                    <a:pt x="1366" y="48"/>
                    <a:pt x="1372" y="42"/>
                    <a:pt x="1379" y="42"/>
                  </a:cubicBezTo>
                  <a:cubicBezTo>
                    <a:pt x="1398" y="42"/>
                    <a:pt x="1398" y="42"/>
                    <a:pt x="1398" y="42"/>
                  </a:cubicBezTo>
                  <a:cubicBezTo>
                    <a:pt x="1405" y="42"/>
                    <a:pt x="1411" y="48"/>
                    <a:pt x="1411" y="55"/>
                  </a:cubicBezTo>
                  <a:cubicBezTo>
                    <a:pt x="1411" y="101"/>
                    <a:pt x="1411" y="101"/>
                    <a:pt x="1411" y="101"/>
                  </a:cubicBezTo>
                  <a:cubicBezTo>
                    <a:pt x="1411" y="109"/>
                    <a:pt x="1405" y="115"/>
                    <a:pt x="1398" y="115"/>
                  </a:cubicBezTo>
                  <a:cubicBezTo>
                    <a:pt x="1379" y="115"/>
                    <a:pt x="1379" y="115"/>
                    <a:pt x="1379" y="115"/>
                  </a:cubicBezTo>
                  <a:cubicBezTo>
                    <a:pt x="1372" y="115"/>
                    <a:pt x="1366" y="109"/>
                    <a:pt x="1366" y="101"/>
                  </a:cubicBezTo>
                  <a:lnTo>
                    <a:pt x="1366" y="55"/>
                  </a:lnTo>
                  <a:close/>
                  <a:moveTo>
                    <a:pt x="1172" y="55"/>
                  </a:moveTo>
                  <a:cubicBezTo>
                    <a:pt x="1172" y="48"/>
                    <a:pt x="1178" y="42"/>
                    <a:pt x="1185" y="42"/>
                  </a:cubicBezTo>
                  <a:cubicBezTo>
                    <a:pt x="1204" y="42"/>
                    <a:pt x="1204" y="42"/>
                    <a:pt x="1204" y="42"/>
                  </a:cubicBezTo>
                  <a:cubicBezTo>
                    <a:pt x="1211" y="42"/>
                    <a:pt x="1217" y="48"/>
                    <a:pt x="1217" y="55"/>
                  </a:cubicBezTo>
                  <a:cubicBezTo>
                    <a:pt x="1217" y="101"/>
                    <a:pt x="1217" y="101"/>
                    <a:pt x="1217" y="101"/>
                  </a:cubicBezTo>
                  <a:cubicBezTo>
                    <a:pt x="1217" y="109"/>
                    <a:pt x="1211" y="115"/>
                    <a:pt x="1204" y="115"/>
                  </a:cubicBezTo>
                  <a:cubicBezTo>
                    <a:pt x="1185" y="115"/>
                    <a:pt x="1185" y="115"/>
                    <a:pt x="1185" y="115"/>
                  </a:cubicBezTo>
                  <a:cubicBezTo>
                    <a:pt x="1178" y="115"/>
                    <a:pt x="1172" y="109"/>
                    <a:pt x="1172" y="101"/>
                  </a:cubicBezTo>
                  <a:lnTo>
                    <a:pt x="1172" y="55"/>
                  </a:lnTo>
                  <a:close/>
                  <a:moveTo>
                    <a:pt x="1075" y="55"/>
                  </a:moveTo>
                  <a:cubicBezTo>
                    <a:pt x="1075" y="48"/>
                    <a:pt x="1081" y="42"/>
                    <a:pt x="1088" y="42"/>
                  </a:cubicBezTo>
                  <a:cubicBezTo>
                    <a:pt x="1107" y="42"/>
                    <a:pt x="1107" y="42"/>
                    <a:pt x="1107" y="42"/>
                  </a:cubicBezTo>
                  <a:cubicBezTo>
                    <a:pt x="1114" y="42"/>
                    <a:pt x="1120" y="48"/>
                    <a:pt x="1120" y="55"/>
                  </a:cubicBezTo>
                  <a:cubicBezTo>
                    <a:pt x="1120" y="101"/>
                    <a:pt x="1120" y="101"/>
                    <a:pt x="1120" y="101"/>
                  </a:cubicBezTo>
                  <a:cubicBezTo>
                    <a:pt x="1120" y="109"/>
                    <a:pt x="1114" y="115"/>
                    <a:pt x="1107" y="115"/>
                  </a:cubicBezTo>
                  <a:cubicBezTo>
                    <a:pt x="1088" y="115"/>
                    <a:pt x="1088" y="115"/>
                    <a:pt x="1088" y="115"/>
                  </a:cubicBezTo>
                  <a:cubicBezTo>
                    <a:pt x="1081" y="115"/>
                    <a:pt x="1075" y="109"/>
                    <a:pt x="1075" y="101"/>
                  </a:cubicBezTo>
                  <a:lnTo>
                    <a:pt x="1075" y="55"/>
                  </a:lnTo>
                  <a:close/>
                  <a:moveTo>
                    <a:pt x="978" y="55"/>
                  </a:moveTo>
                  <a:cubicBezTo>
                    <a:pt x="978" y="48"/>
                    <a:pt x="984" y="42"/>
                    <a:pt x="992" y="42"/>
                  </a:cubicBezTo>
                  <a:cubicBezTo>
                    <a:pt x="1010" y="42"/>
                    <a:pt x="1010" y="42"/>
                    <a:pt x="1010" y="42"/>
                  </a:cubicBezTo>
                  <a:cubicBezTo>
                    <a:pt x="1017" y="42"/>
                    <a:pt x="1023" y="48"/>
                    <a:pt x="1023" y="55"/>
                  </a:cubicBezTo>
                  <a:cubicBezTo>
                    <a:pt x="1023" y="101"/>
                    <a:pt x="1023" y="101"/>
                    <a:pt x="1023" y="101"/>
                  </a:cubicBezTo>
                  <a:cubicBezTo>
                    <a:pt x="1023" y="109"/>
                    <a:pt x="1017" y="115"/>
                    <a:pt x="1010" y="115"/>
                  </a:cubicBezTo>
                  <a:cubicBezTo>
                    <a:pt x="992" y="115"/>
                    <a:pt x="992" y="115"/>
                    <a:pt x="992" y="115"/>
                  </a:cubicBezTo>
                  <a:cubicBezTo>
                    <a:pt x="984" y="115"/>
                    <a:pt x="978" y="109"/>
                    <a:pt x="978" y="101"/>
                  </a:cubicBezTo>
                  <a:lnTo>
                    <a:pt x="978" y="55"/>
                  </a:lnTo>
                  <a:close/>
                  <a:moveTo>
                    <a:pt x="882" y="55"/>
                  </a:moveTo>
                  <a:cubicBezTo>
                    <a:pt x="882" y="48"/>
                    <a:pt x="887" y="42"/>
                    <a:pt x="895" y="42"/>
                  </a:cubicBezTo>
                  <a:cubicBezTo>
                    <a:pt x="913" y="42"/>
                    <a:pt x="913" y="42"/>
                    <a:pt x="913" y="42"/>
                  </a:cubicBezTo>
                  <a:cubicBezTo>
                    <a:pt x="921" y="42"/>
                    <a:pt x="926" y="48"/>
                    <a:pt x="926" y="55"/>
                  </a:cubicBezTo>
                  <a:cubicBezTo>
                    <a:pt x="926" y="101"/>
                    <a:pt x="926" y="101"/>
                    <a:pt x="926" y="101"/>
                  </a:cubicBezTo>
                  <a:cubicBezTo>
                    <a:pt x="926" y="109"/>
                    <a:pt x="921" y="115"/>
                    <a:pt x="913" y="115"/>
                  </a:cubicBezTo>
                  <a:cubicBezTo>
                    <a:pt x="895" y="115"/>
                    <a:pt x="895" y="115"/>
                    <a:pt x="895" y="115"/>
                  </a:cubicBezTo>
                  <a:cubicBezTo>
                    <a:pt x="887" y="115"/>
                    <a:pt x="882" y="109"/>
                    <a:pt x="882" y="101"/>
                  </a:cubicBezTo>
                  <a:lnTo>
                    <a:pt x="882" y="55"/>
                  </a:lnTo>
                  <a:close/>
                  <a:moveTo>
                    <a:pt x="785" y="55"/>
                  </a:moveTo>
                  <a:cubicBezTo>
                    <a:pt x="785" y="48"/>
                    <a:pt x="791" y="42"/>
                    <a:pt x="798" y="42"/>
                  </a:cubicBezTo>
                  <a:cubicBezTo>
                    <a:pt x="816" y="42"/>
                    <a:pt x="816" y="42"/>
                    <a:pt x="816" y="42"/>
                  </a:cubicBezTo>
                  <a:cubicBezTo>
                    <a:pt x="824" y="42"/>
                    <a:pt x="830" y="48"/>
                    <a:pt x="830" y="55"/>
                  </a:cubicBezTo>
                  <a:cubicBezTo>
                    <a:pt x="830" y="101"/>
                    <a:pt x="830" y="101"/>
                    <a:pt x="830" y="101"/>
                  </a:cubicBezTo>
                  <a:cubicBezTo>
                    <a:pt x="830" y="109"/>
                    <a:pt x="824" y="115"/>
                    <a:pt x="816" y="115"/>
                  </a:cubicBezTo>
                  <a:cubicBezTo>
                    <a:pt x="798" y="115"/>
                    <a:pt x="798" y="115"/>
                    <a:pt x="798" y="115"/>
                  </a:cubicBezTo>
                  <a:cubicBezTo>
                    <a:pt x="791" y="115"/>
                    <a:pt x="785" y="109"/>
                    <a:pt x="785" y="101"/>
                  </a:cubicBezTo>
                  <a:lnTo>
                    <a:pt x="785" y="55"/>
                  </a:lnTo>
                  <a:close/>
                  <a:moveTo>
                    <a:pt x="494" y="55"/>
                  </a:moveTo>
                  <a:cubicBezTo>
                    <a:pt x="494" y="48"/>
                    <a:pt x="500" y="42"/>
                    <a:pt x="507" y="42"/>
                  </a:cubicBezTo>
                  <a:cubicBezTo>
                    <a:pt x="526" y="42"/>
                    <a:pt x="526" y="42"/>
                    <a:pt x="526" y="42"/>
                  </a:cubicBezTo>
                  <a:cubicBezTo>
                    <a:pt x="533" y="42"/>
                    <a:pt x="539" y="48"/>
                    <a:pt x="539" y="55"/>
                  </a:cubicBezTo>
                  <a:cubicBezTo>
                    <a:pt x="539" y="101"/>
                    <a:pt x="539" y="101"/>
                    <a:pt x="539" y="101"/>
                  </a:cubicBezTo>
                  <a:cubicBezTo>
                    <a:pt x="539" y="109"/>
                    <a:pt x="533" y="115"/>
                    <a:pt x="526" y="115"/>
                  </a:cubicBezTo>
                  <a:cubicBezTo>
                    <a:pt x="507" y="115"/>
                    <a:pt x="507" y="115"/>
                    <a:pt x="507" y="115"/>
                  </a:cubicBezTo>
                  <a:cubicBezTo>
                    <a:pt x="500" y="115"/>
                    <a:pt x="494" y="109"/>
                    <a:pt x="494" y="101"/>
                  </a:cubicBezTo>
                  <a:lnTo>
                    <a:pt x="494" y="55"/>
                  </a:lnTo>
                  <a:close/>
                  <a:moveTo>
                    <a:pt x="397" y="55"/>
                  </a:moveTo>
                  <a:cubicBezTo>
                    <a:pt x="397" y="48"/>
                    <a:pt x="403" y="42"/>
                    <a:pt x="410" y="42"/>
                  </a:cubicBezTo>
                  <a:cubicBezTo>
                    <a:pt x="429" y="42"/>
                    <a:pt x="429" y="42"/>
                    <a:pt x="429" y="42"/>
                  </a:cubicBezTo>
                  <a:cubicBezTo>
                    <a:pt x="436" y="42"/>
                    <a:pt x="442" y="48"/>
                    <a:pt x="442" y="55"/>
                  </a:cubicBezTo>
                  <a:cubicBezTo>
                    <a:pt x="442" y="101"/>
                    <a:pt x="442" y="101"/>
                    <a:pt x="442" y="101"/>
                  </a:cubicBezTo>
                  <a:cubicBezTo>
                    <a:pt x="442" y="109"/>
                    <a:pt x="436" y="115"/>
                    <a:pt x="429" y="115"/>
                  </a:cubicBezTo>
                  <a:cubicBezTo>
                    <a:pt x="410" y="115"/>
                    <a:pt x="410" y="115"/>
                    <a:pt x="410" y="115"/>
                  </a:cubicBezTo>
                  <a:cubicBezTo>
                    <a:pt x="403" y="115"/>
                    <a:pt x="397" y="109"/>
                    <a:pt x="397" y="101"/>
                  </a:cubicBezTo>
                  <a:lnTo>
                    <a:pt x="397" y="55"/>
                  </a:lnTo>
                  <a:close/>
                  <a:moveTo>
                    <a:pt x="300" y="55"/>
                  </a:moveTo>
                  <a:cubicBezTo>
                    <a:pt x="300" y="48"/>
                    <a:pt x="306" y="42"/>
                    <a:pt x="314" y="42"/>
                  </a:cubicBezTo>
                  <a:cubicBezTo>
                    <a:pt x="332" y="42"/>
                    <a:pt x="332" y="42"/>
                    <a:pt x="332" y="42"/>
                  </a:cubicBezTo>
                  <a:cubicBezTo>
                    <a:pt x="340" y="42"/>
                    <a:pt x="345" y="48"/>
                    <a:pt x="345" y="55"/>
                  </a:cubicBezTo>
                  <a:cubicBezTo>
                    <a:pt x="345" y="101"/>
                    <a:pt x="345" y="101"/>
                    <a:pt x="345" y="101"/>
                  </a:cubicBezTo>
                  <a:cubicBezTo>
                    <a:pt x="345" y="109"/>
                    <a:pt x="340" y="115"/>
                    <a:pt x="332" y="115"/>
                  </a:cubicBezTo>
                  <a:cubicBezTo>
                    <a:pt x="314" y="115"/>
                    <a:pt x="314" y="115"/>
                    <a:pt x="314" y="115"/>
                  </a:cubicBezTo>
                  <a:cubicBezTo>
                    <a:pt x="306" y="115"/>
                    <a:pt x="300" y="109"/>
                    <a:pt x="300" y="101"/>
                  </a:cubicBezTo>
                  <a:lnTo>
                    <a:pt x="300" y="55"/>
                  </a:lnTo>
                  <a:close/>
                  <a:moveTo>
                    <a:pt x="204" y="55"/>
                  </a:moveTo>
                  <a:cubicBezTo>
                    <a:pt x="204" y="48"/>
                    <a:pt x="210" y="42"/>
                    <a:pt x="217" y="42"/>
                  </a:cubicBezTo>
                  <a:cubicBezTo>
                    <a:pt x="235" y="42"/>
                    <a:pt x="235" y="42"/>
                    <a:pt x="235" y="42"/>
                  </a:cubicBezTo>
                  <a:cubicBezTo>
                    <a:pt x="243" y="42"/>
                    <a:pt x="249" y="48"/>
                    <a:pt x="249" y="55"/>
                  </a:cubicBezTo>
                  <a:cubicBezTo>
                    <a:pt x="249" y="101"/>
                    <a:pt x="249" y="101"/>
                    <a:pt x="249" y="101"/>
                  </a:cubicBezTo>
                  <a:cubicBezTo>
                    <a:pt x="249" y="109"/>
                    <a:pt x="243" y="115"/>
                    <a:pt x="235" y="115"/>
                  </a:cubicBezTo>
                  <a:cubicBezTo>
                    <a:pt x="217" y="115"/>
                    <a:pt x="217" y="115"/>
                    <a:pt x="217" y="115"/>
                  </a:cubicBezTo>
                  <a:cubicBezTo>
                    <a:pt x="210" y="115"/>
                    <a:pt x="204" y="109"/>
                    <a:pt x="204" y="101"/>
                  </a:cubicBezTo>
                  <a:lnTo>
                    <a:pt x="204" y="55"/>
                  </a:lnTo>
                  <a:close/>
                  <a:moveTo>
                    <a:pt x="107" y="55"/>
                  </a:moveTo>
                  <a:cubicBezTo>
                    <a:pt x="107" y="48"/>
                    <a:pt x="113" y="42"/>
                    <a:pt x="120" y="42"/>
                  </a:cubicBezTo>
                  <a:cubicBezTo>
                    <a:pt x="139" y="42"/>
                    <a:pt x="139" y="42"/>
                    <a:pt x="139" y="42"/>
                  </a:cubicBezTo>
                  <a:cubicBezTo>
                    <a:pt x="146" y="42"/>
                    <a:pt x="152" y="48"/>
                    <a:pt x="152" y="55"/>
                  </a:cubicBezTo>
                  <a:cubicBezTo>
                    <a:pt x="152" y="101"/>
                    <a:pt x="152" y="101"/>
                    <a:pt x="152" y="101"/>
                  </a:cubicBezTo>
                  <a:cubicBezTo>
                    <a:pt x="152" y="109"/>
                    <a:pt x="146" y="115"/>
                    <a:pt x="139" y="115"/>
                  </a:cubicBezTo>
                  <a:cubicBezTo>
                    <a:pt x="120" y="115"/>
                    <a:pt x="120" y="115"/>
                    <a:pt x="120" y="115"/>
                  </a:cubicBezTo>
                  <a:cubicBezTo>
                    <a:pt x="113" y="115"/>
                    <a:pt x="107" y="109"/>
                    <a:pt x="107" y="101"/>
                  </a:cubicBezTo>
                  <a:lnTo>
                    <a:pt x="107" y="55"/>
                  </a:lnTo>
                  <a:close/>
                  <a:moveTo>
                    <a:pt x="145" y="711"/>
                  </a:moveTo>
                  <a:cubicBezTo>
                    <a:pt x="145" y="718"/>
                    <a:pt x="139" y="724"/>
                    <a:pt x="132" y="724"/>
                  </a:cubicBezTo>
                  <a:cubicBezTo>
                    <a:pt x="113" y="724"/>
                    <a:pt x="113" y="724"/>
                    <a:pt x="113" y="724"/>
                  </a:cubicBezTo>
                  <a:cubicBezTo>
                    <a:pt x="106" y="724"/>
                    <a:pt x="100" y="718"/>
                    <a:pt x="100" y="711"/>
                  </a:cubicBezTo>
                  <a:cubicBezTo>
                    <a:pt x="100" y="665"/>
                    <a:pt x="100" y="665"/>
                    <a:pt x="100" y="665"/>
                  </a:cubicBezTo>
                  <a:cubicBezTo>
                    <a:pt x="100" y="657"/>
                    <a:pt x="106" y="652"/>
                    <a:pt x="113" y="652"/>
                  </a:cubicBezTo>
                  <a:cubicBezTo>
                    <a:pt x="132" y="652"/>
                    <a:pt x="132" y="652"/>
                    <a:pt x="132" y="652"/>
                  </a:cubicBezTo>
                  <a:cubicBezTo>
                    <a:pt x="139" y="652"/>
                    <a:pt x="145" y="657"/>
                    <a:pt x="145" y="665"/>
                  </a:cubicBezTo>
                  <a:lnTo>
                    <a:pt x="145" y="711"/>
                  </a:lnTo>
                  <a:close/>
                  <a:moveTo>
                    <a:pt x="242" y="711"/>
                  </a:moveTo>
                  <a:cubicBezTo>
                    <a:pt x="242" y="718"/>
                    <a:pt x="236" y="724"/>
                    <a:pt x="229" y="724"/>
                  </a:cubicBezTo>
                  <a:cubicBezTo>
                    <a:pt x="210" y="724"/>
                    <a:pt x="210" y="724"/>
                    <a:pt x="210" y="724"/>
                  </a:cubicBezTo>
                  <a:cubicBezTo>
                    <a:pt x="203" y="724"/>
                    <a:pt x="197" y="718"/>
                    <a:pt x="197" y="711"/>
                  </a:cubicBezTo>
                  <a:cubicBezTo>
                    <a:pt x="197" y="665"/>
                    <a:pt x="197" y="665"/>
                    <a:pt x="197" y="665"/>
                  </a:cubicBezTo>
                  <a:cubicBezTo>
                    <a:pt x="197" y="657"/>
                    <a:pt x="203" y="652"/>
                    <a:pt x="210" y="652"/>
                  </a:cubicBezTo>
                  <a:cubicBezTo>
                    <a:pt x="229" y="652"/>
                    <a:pt x="229" y="652"/>
                    <a:pt x="229" y="652"/>
                  </a:cubicBezTo>
                  <a:cubicBezTo>
                    <a:pt x="236" y="652"/>
                    <a:pt x="242" y="657"/>
                    <a:pt x="242" y="665"/>
                  </a:cubicBezTo>
                  <a:lnTo>
                    <a:pt x="242" y="711"/>
                  </a:lnTo>
                  <a:close/>
                  <a:moveTo>
                    <a:pt x="339" y="711"/>
                  </a:moveTo>
                  <a:cubicBezTo>
                    <a:pt x="339" y="718"/>
                    <a:pt x="333" y="724"/>
                    <a:pt x="326" y="724"/>
                  </a:cubicBezTo>
                  <a:cubicBezTo>
                    <a:pt x="307" y="724"/>
                    <a:pt x="307" y="724"/>
                    <a:pt x="307" y="724"/>
                  </a:cubicBezTo>
                  <a:cubicBezTo>
                    <a:pt x="300" y="724"/>
                    <a:pt x="294" y="718"/>
                    <a:pt x="294" y="711"/>
                  </a:cubicBezTo>
                  <a:cubicBezTo>
                    <a:pt x="294" y="665"/>
                    <a:pt x="294" y="665"/>
                    <a:pt x="294" y="665"/>
                  </a:cubicBezTo>
                  <a:cubicBezTo>
                    <a:pt x="294" y="657"/>
                    <a:pt x="300" y="652"/>
                    <a:pt x="307" y="652"/>
                  </a:cubicBezTo>
                  <a:cubicBezTo>
                    <a:pt x="326" y="652"/>
                    <a:pt x="326" y="652"/>
                    <a:pt x="326" y="652"/>
                  </a:cubicBezTo>
                  <a:cubicBezTo>
                    <a:pt x="333" y="652"/>
                    <a:pt x="339" y="657"/>
                    <a:pt x="339" y="665"/>
                  </a:cubicBezTo>
                  <a:lnTo>
                    <a:pt x="339" y="711"/>
                  </a:lnTo>
                  <a:close/>
                  <a:moveTo>
                    <a:pt x="436" y="711"/>
                  </a:moveTo>
                  <a:cubicBezTo>
                    <a:pt x="436" y="718"/>
                    <a:pt x="430" y="724"/>
                    <a:pt x="422" y="724"/>
                  </a:cubicBezTo>
                  <a:cubicBezTo>
                    <a:pt x="404" y="724"/>
                    <a:pt x="404" y="724"/>
                    <a:pt x="404" y="724"/>
                  </a:cubicBezTo>
                  <a:cubicBezTo>
                    <a:pt x="397" y="724"/>
                    <a:pt x="391" y="718"/>
                    <a:pt x="391" y="711"/>
                  </a:cubicBezTo>
                  <a:cubicBezTo>
                    <a:pt x="391" y="665"/>
                    <a:pt x="391" y="665"/>
                    <a:pt x="391" y="665"/>
                  </a:cubicBezTo>
                  <a:cubicBezTo>
                    <a:pt x="391" y="657"/>
                    <a:pt x="397" y="652"/>
                    <a:pt x="404" y="652"/>
                  </a:cubicBezTo>
                  <a:cubicBezTo>
                    <a:pt x="422" y="652"/>
                    <a:pt x="422" y="652"/>
                    <a:pt x="422" y="652"/>
                  </a:cubicBezTo>
                  <a:cubicBezTo>
                    <a:pt x="430" y="652"/>
                    <a:pt x="436" y="657"/>
                    <a:pt x="436" y="665"/>
                  </a:cubicBezTo>
                  <a:lnTo>
                    <a:pt x="436" y="711"/>
                  </a:lnTo>
                  <a:close/>
                  <a:moveTo>
                    <a:pt x="532" y="711"/>
                  </a:moveTo>
                  <a:cubicBezTo>
                    <a:pt x="532" y="718"/>
                    <a:pt x="527" y="724"/>
                    <a:pt x="519" y="724"/>
                  </a:cubicBezTo>
                  <a:cubicBezTo>
                    <a:pt x="501" y="724"/>
                    <a:pt x="501" y="724"/>
                    <a:pt x="501" y="724"/>
                  </a:cubicBezTo>
                  <a:cubicBezTo>
                    <a:pt x="493" y="724"/>
                    <a:pt x="487" y="718"/>
                    <a:pt x="487" y="711"/>
                  </a:cubicBezTo>
                  <a:cubicBezTo>
                    <a:pt x="487" y="665"/>
                    <a:pt x="487" y="665"/>
                    <a:pt x="487" y="665"/>
                  </a:cubicBezTo>
                  <a:cubicBezTo>
                    <a:pt x="487" y="657"/>
                    <a:pt x="493" y="652"/>
                    <a:pt x="501" y="652"/>
                  </a:cubicBezTo>
                  <a:cubicBezTo>
                    <a:pt x="519" y="652"/>
                    <a:pt x="519" y="652"/>
                    <a:pt x="519" y="652"/>
                  </a:cubicBezTo>
                  <a:cubicBezTo>
                    <a:pt x="527" y="652"/>
                    <a:pt x="532" y="657"/>
                    <a:pt x="532" y="665"/>
                  </a:cubicBezTo>
                  <a:lnTo>
                    <a:pt x="532" y="711"/>
                  </a:lnTo>
                  <a:close/>
                  <a:moveTo>
                    <a:pt x="629" y="711"/>
                  </a:moveTo>
                  <a:cubicBezTo>
                    <a:pt x="629" y="718"/>
                    <a:pt x="623" y="724"/>
                    <a:pt x="616" y="724"/>
                  </a:cubicBezTo>
                  <a:cubicBezTo>
                    <a:pt x="597" y="724"/>
                    <a:pt x="597" y="724"/>
                    <a:pt x="597" y="724"/>
                  </a:cubicBezTo>
                  <a:cubicBezTo>
                    <a:pt x="590" y="724"/>
                    <a:pt x="584" y="718"/>
                    <a:pt x="584" y="711"/>
                  </a:cubicBezTo>
                  <a:cubicBezTo>
                    <a:pt x="584" y="665"/>
                    <a:pt x="584" y="665"/>
                    <a:pt x="584" y="665"/>
                  </a:cubicBezTo>
                  <a:cubicBezTo>
                    <a:pt x="584" y="657"/>
                    <a:pt x="590" y="652"/>
                    <a:pt x="597" y="652"/>
                  </a:cubicBezTo>
                  <a:cubicBezTo>
                    <a:pt x="616" y="652"/>
                    <a:pt x="616" y="652"/>
                    <a:pt x="616" y="652"/>
                  </a:cubicBezTo>
                  <a:cubicBezTo>
                    <a:pt x="623" y="652"/>
                    <a:pt x="629" y="657"/>
                    <a:pt x="629" y="665"/>
                  </a:cubicBezTo>
                  <a:lnTo>
                    <a:pt x="629" y="711"/>
                  </a:lnTo>
                  <a:close/>
                  <a:moveTo>
                    <a:pt x="636" y="101"/>
                  </a:moveTo>
                  <a:cubicBezTo>
                    <a:pt x="636" y="109"/>
                    <a:pt x="630" y="115"/>
                    <a:pt x="623" y="115"/>
                  </a:cubicBezTo>
                  <a:cubicBezTo>
                    <a:pt x="604" y="115"/>
                    <a:pt x="604" y="115"/>
                    <a:pt x="604" y="115"/>
                  </a:cubicBezTo>
                  <a:cubicBezTo>
                    <a:pt x="597" y="115"/>
                    <a:pt x="591" y="109"/>
                    <a:pt x="591" y="101"/>
                  </a:cubicBezTo>
                  <a:cubicBezTo>
                    <a:pt x="591" y="55"/>
                    <a:pt x="591" y="55"/>
                    <a:pt x="591" y="55"/>
                  </a:cubicBezTo>
                  <a:cubicBezTo>
                    <a:pt x="591" y="48"/>
                    <a:pt x="597" y="42"/>
                    <a:pt x="604" y="42"/>
                  </a:cubicBezTo>
                  <a:cubicBezTo>
                    <a:pt x="623" y="42"/>
                    <a:pt x="623" y="42"/>
                    <a:pt x="623" y="42"/>
                  </a:cubicBezTo>
                  <a:cubicBezTo>
                    <a:pt x="630" y="42"/>
                    <a:pt x="636" y="48"/>
                    <a:pt x="636" y="55"/>
                  </a:cubicBezTo>
                  <a:lnTo>
                    <a:pt x="636" y="101"/>
                  </a:lnTo>
                  <a:close/>
                  <a:moveTo>
                    <a:pt x="726" y="711"/>
                  </a:moveTo>
                  <a:cubicBezTo>
                    <a:pt x="726" y="718"/>
                    <a:pt x="720" y="724"/>
                    <a:pt x="713" y="724"/>
                  </a:cubicBezTo>
                  <a:cubicBezTo>
                    <a:pt x="694" y="724"/>
                    <a:pt x="694" y="724"/>
                    <a:pt x="694" y="724"/>
                  </a:cubicBezTo>
                  <a:cubicBezTo>
                    <a:pt x="687" y="724"/>
                    <a:pt x="681" y="718"/>
                    <a:pt x="681" y="711"/>
                  </a:cubicBezTo>
                  <a:cubicBezTo>
                    <a:pt x="681" y="665"/>
                    <a:pt x="681" y="665"/>
                    <a:pt x="681" y="665"/>
                  </a:cubicBezTo>
                  <a:cubicBezTo>
                    <a:pt x="681" y="657"/>
                    <a:pt x="687" y="652"/>
                    <a:pt x="694" y="652"/>
                  </a:cubicBezTo>
                  <a:cubicBezTo>
                    <a:pt x="713" y="652"/>
                    <a:pt x="713" y="652"/>
                    <a:pt x="713" y="652"/>
                  </a:cubicBezTo>
                  <a:cubicBezTo>
                    <a:pt x="720" y="652"/>
                    <a:pt x="726" y="657"/>
                    <a:pt x="726" y="665"/>
                  </a:cubicBezTo>
                  <a:lnTo>
                    <a:pt x="726" y="711"/>
                  </a:lnTo>
                  <a:close/>
                  <a:moveTo>
                    <a:pt x="733" y="101"/>
                  </a:moveTo>
                  <a:cubicBezTo>
                    <a:pt x="733" y="109"/>
                    <a:pt x="727" y="115"/>
                    <a:pt x="720" y="115"/>
                  </a:cubicBezTo>
                  <a:cubicBezTo>
                    <a:pt x="701" y="115"/>
                    <a:pt x="701" y="115"/>
                    <a:pt x="701" y="115"/>
                  </a:cubicBezTo>
                  <a:cubicBezTo>
                    <a:pt x="694" y="115"/>
                    <a:pt x="688" y="109"/>
                    <a:pt x="688" y="101"/>
                  </a:cubicBezTo>
                  <a:cubicBezTo>
                    <a:pt x="688" y="55"/>
                    <a:pt x="688" y="55"/>
                    <a:pt x="688" y="55"/>
                  </a:cubicBezTo>
                  <a:cubicBezTo>
                    <a:pt x="688" y="48"/>
                    <a:pt x="694" y="42"/>
                    <a:pt x="701" y="42"/>
                  </a:cubicBezTo>
                  <a:cubicBezTo>
                    <a:pt x="720" y="42"/>
                    <a:pt x="720" y="42"/>
                    <a:pt x="720" y="42"/>
                  </a:cubicBezTo>
                  <a:cubicBezTo>
                    <a:pt x="727" y="42"/>
                    <a:pt x="733" y="48"/>
                    <a:pt x="733" y="55"/>
                  </a:cubicBezTo>
                  <a:lnTo>
                    <a:pt x="733" y="101"/>
                  </a:lnTo>
                  <a:close/>
                  <a:moveTo>
                    <a:pt x="823" y="711"/>
                  </a:moveTo>
                  <a:cubicBezTo>
                    <a:pt x="823" y="718"/>
                    <a:pt x="817" y="724"/>
                    <a:pt x="810" y="724"/>
                  </a:cubicBezTo>
                  <a:cubicBezTo>
                    <a:pt x="791" y="724"/>
                    <a:pt x="791" y="724"/>
                    <a:pt x="791" y="724"/>
                  </a:cubicBezTo>
                  <a:cubicBezTo>
                    <a:pt x="784" y="724"/>
                    <a:pt x="778" y="718"/>
                    <a:pt x="778" y="711"/>
                  </a:cubicBezTo>
                  <a:cubicBezTo>
                    <a:pt x="778" y="665"/>
                    <a:pt x="778" y="665"/>
                    <a:pt x="778" y="665"/>
                  </a:cubicBezTo>
                  <a:cubicBezTo>
                    <a:pt x="778" y="657"/>
                    <a:pt x="784" y="652"/>
                    <a:pt x="791" y="652"/>
                  </a:cubicBezTo>
                  <a:cubicBezTo>
                    <a:pt x="810" y="652"/>
                    <a:pt x="810" y="652"/>
                    <a:pt x="810" y="652"/>
                  </a:cubicBezTo>
                  <a:cubicBezTo>
                    <a:pt x="817" y="652"/>
                    <a:pt x="823" y="657"/>
                    <a:pt x="823" y="665"/>
                  </a:cubicBezTo>
                  <a:lnTo>
                    <a:pt x="823" y="711"/>
                  </a:lnTo>
                  <a:close/>
                  <a:moveTo>
                    <a:pt x="920" y="711"/>
                  </a:moveTo>
                  <a:cubicBezTo>
                    <a:pt x="920" y="718"/>
                    <a:pt x="914" y="724"/>
                    <a:pt x="907" y="724"/>
                  </a:cubicBezTo>
                  <a:cubicBezTo>
                    <a:pt x="888" y="724"/>
                    <a:pt x="888" y="724"/>
                    <a:pt x="888" y="724"/>
                  </a:cubicBezTo>
                  <a:cubicBezTo>
                    <a:pt x="881" y="724"/>
                    <a:pt x="875" y="718"/>
                    <a:pt x="875" y="711"/>
                  </a:cubicBezTo>
                  <a:cubicBezTo>
                    <a:pt x="875" y="665"/>
                    <a:pt x="875" y="665"/>
                    <a:pt x="875" y="665"/>
                  </a:cubicBezTo>
                  <a:cubicBezTo>
                    <a:pt x="875" y="657"/>
                    <a:pt x="881" y="652"/>
                    <a:pt x="888" y="652"/>
                  </a:cubicBezTo>
                  <a:cubicBezTo>
                    <a:pt x="907" y="652"/>
                    <a:pt x="907" y="652"/>
                    <a:pt x="907" y="652"/>
                  </a:cubicBezTo>
                  <a:cubicBezTo>
                    <a:pt x="914" y="652"/>
                    <a:pt x="920" y="657"/>
                    <a:pt x="920" y="665"/>
                  </a:cubicBezTo>
                  <a:lnTo>
                    <a:pt x="920" y="711"/>
                  </a:lnTo>
                  <a:close/>
                  <a:moveTo>
                    <a:pt x="1017" y="711"/>
                  </a:moveTo>
                  <a:cubicBezTo>
                    <a:pt x="1017" y="718"/>
                    <a:pt x="1011" y="724"/>
                    <a:pt x="1003" y="724"/>
                  </a:cubicBezTo>
                  <a:cubicBezTo>
                    <a:pt x="985" y="724"/>
                    <a:pt x="985" y="724"/>
                    <a:pt x="985" y="724"/>
                  </a:cubicBezTo>
                  <a:cubicBezTo>
                    <a:pt x="978" y="724"/>
                    <a:pt x="972" y="718"/>
                    <a:pt x="972" y="711"/>
                  </a:cubicBezTo>
                  <a:cubicBezTo>
                    <a:pt x="972" y="665"/>
                    <a:pt x="972" y="665"/>
                    <a:pt x="972" y="665"/>
                  </a:cubicBezTo>
                  <a:cubicBezTo>
                    <a:pt x="972" y="657"/>
                    <a:pt x="978" y="652"/>
                    <a:pt x="985" y="652"/>
                  </a:cubicBezTo>
                  <a:cubicBezTo>
                    <a:pt x="1003" y="652"/>
                    <a:pt x="1003" y="652"/>
                    <a:pt x="1003" y="652"/>
                  </a:cubicBezTo>
                  <a:cubicBezTo>
                    <a:pt x="1011" y="652"/>
                    <a:pt x="1017" y="657"/>
                    <a:pt x="1017" y="665"/>
                  </a:cubicBezTo>
                  <a:lnTo>
                    <a:pt x="1017" y="711"/>
                  </a:lnTo>
                  <a:close/>
                  <a:moveTo>
                    <a:pt x="1113" y="711"/>
                  </a:moveTo>
                  <a:cubicBezTo>
                    <a:pt x="1113" y="718"/>
                    <a:pt x="1108" y="724"/>
                    <a:pt x="1100" y="724"/>
                  </a:cubicBezTo>
                  <a:cubicBezTo>
                    <a:pt x="1082" y="724"/>
                    <a:pt x="1082" y="724"/>
                    <a:pt x="1082" y="724"/>
                  </a:cubicBezTo>
                  <a:cubicBezTo>
                    <a:pt x="1074" y="724"/>
                    <a:pt x="1069" y="718"/>
                    <a:pt x="1069" y="711"/>
                  </a:cubicBezTo>
                  <a:cubicBezTo>
                    <a:pt x="1069" y="665"/>
                    <a:pt x="1069" y="665"/>
                    <a:pt x="1069" y="665"/>
                  </a:cubicBezTo>
                  <a:cubicBezTo>
                    <a:pt x="1069" y="657"/>
                    <a:pt x="1074" y="652"/>
                    <a:pt x="1082" y="652"/>
                  </a:cubicBezTo>
                  <a:cubicBezTo>
                    <a:pt x="1100" y="652"/>
                    <a:pt x="1100" y="652"/>
                    <a:pt x="1100" y="652"/>
                  </a:cubicBezTo>
                  <a:cubicBezTo>
                    <a:pt x="1108" y="652"/>
                    <a:pt x="1113" y="657"/>
                    <a:pt x="1113" y="665"/>
                  </a:cubicBezTo>
                  <a:lnTo>
                    <a:pt x="1113" y="711"/>
                  </a:lnTo>
                  <a:close/>
                  <a:moveTo>
                    <a:pt x="1210" y="711"/>
                  </a:moveTo>
                  <a:cubicBezTo>
                    <a:pt x="1210" y="718"/>
                    <a:pt x="1204" y="724"/>
                    <a:pt x="1197" y="724"/>
                  </a:cubicBezTo>
                  <a:cubicBezTo>
                    <a:pt x="1179" y="724"/>
                    <a:pt x="1179" y="724"/>
                    <a:pt x="1179" y="724"/>
                  </a:cubicBezTo>
                  <a:cubicBezTo>
                    <a:pt x="1171" y="724"/>
                    <a:pt x="1165" y="718"/>
                    <a:pt x="1165" y="711"/>
                  </a:cubicBezTo>
                  <a:cubicBezTo>
                    <a:pt x="1165" y="665"/>
                    <a:pt x="1165" y="665"/>
                    <a:pt x="1165" y="665"/>
                  </a:cubicBezTo>
                  <a:cubicBezTo>
                    <a:pt x="1165" y="657"/>
                    <a:pt x="1171" y="652"/>
                    <a:pt x="1179" y="652"/>
                  </a:cubicBezTo>
                  <a:cubicBezTo>
                    <a:pt x="1197" y="652"/>
                    <a:pt x="1197" y="652"/>
                    <a:pt x="1197" y="652"/>
                  </a:cubicBezTo>
                  <a:cubicBezTo>
                    <a:pt x="1204" y="652"/>
                    <a:pt x="1210" y="657"/>
                    <a:pt x="1210" y="665"/>
                  </a:cubicBezTo>
                  <a:lnTo>
                    <a:pt x="1210" y="711"/>
                  </a:lnTo>
                  <a:close/>
                  <a:moveTo>
                    <a:pt x="1307" y="711"/>
                  </a:moveTo>
                  <a:cubicBezTo>
                    <a:pt x="1307" y="718"/>
                    <a:pt x="1301" y="724"/>
                    <a:pt x="1294" y="724"/>
                  </a:cubicBezTo>
                  <a:cubicBezTo>
                    <a:pt x="1275" y="724"/>
                    <a:pt x="1275" y="724"/>
                    <a:pt x="1275" y="724"/>
                  </a:cubicBezTo>
                  <a:cubicBezTo>
                    <a:pt x="1268" y="724"/>
                    <a:pt x="1262" y="718"/>
                    <a:pt x="1262" y="711"/>
                  </a:cubicBezTo>
                  <a:cubicBezTo>
                    <a:pt x="1262" y="665"/>
                    <a:pt x="1262" y="665"/>
                    <a:pt x="1262" y="665"/>
                  </a:cubicBezTo>
                  <a:cubicBezTo>
                    <a:pt x="1262" y="657"/>
                    <a:pt x="1268" y="652"/>
                    <a:pt x="1275" y="652"/>
                  </a:cubicBezTo>
                  <a:cubicBezTo>
                    <a:pt x="1294" y="652"/>
                    <a:pt x="1294" y="652"/>
                    <a:pt x="1294" y="652"/>
                  </a:cubicBezTo>
                  <a:cubicBezTo>
                    <a:pt x="1301" y="652"/>
                    <a:pt x="1307" y="657"/>
                    <a:pt x="1307" y="665"/>
                  </a:cubicBezTo>
                  <a:lnTo>
                    <a:pt x="1307" y="711"/>
                  </a:lnTo>
                  <a:close/>
                  <a:moveTo>
                    <a:pt x="1314" y="101"/>
                  </a:moveTo>
                  <a:cubicBezTo>
                    <a:pt x="1314" y="109"/>
                    <a:pt x="1308" y="115"/>
                    <a:pt x="1301" y="115"/>
                  </a:cubicBezTo>
                  <a:cubicBezTo>
                    <a:pt x="1282" y="115"/>
                    <a:pt x="1282" y="115"/>
                    <a:pt x="1282" y="115"/>
                  </a:cubicBezTo>
                  <a:cubicBezTo>
                    <a:pt x="1275" y="115"/>
                    <a:pt x="1269" y="109"/>
                    <a:pt x="1269" y="101"/>
                  </a:cubicBezTo>
                  <a:cubicBezTo>
                    <a:pt x="1269" y="55"/>
                    <a:pt x="1269" y="55"/>
                    <a:pt x="1269" y="55"/>
                  </a:cubicBezTo>
                  <a:cubicBezTo>
                    <a:pt x="1269" y="48"/>
                    <a:pt x="1275" y="42"/>
                    <a:pt x="1282" y="42"/>
                  </a:cubicBezTo>
                  <a:cubicBezTo>
                    <a:pt x="1301" y="42"/>
                    <a:pt x="1301" y="42"/>
                    <a:pt x="1301" y="42"/>
                  </a:cubicBezTo>
                  <a:cubicBezTo>
                    <a:pt x="1308" y="42"/>
                    <a:pt x="1314" y="48"/>
                    <a:pt x="1314" y="55"/>
                  </a:cubicBezTo>
                  <a:lnTo>
                    <a:pt x="1314" y="101"/>
                  </a:lnTo>
                  <a:close/>
                  <a:moveTo>
                    <a:pt x="1404" y="711"/>
                  </a:moveTo>
                  <a:cubicBezTo>
                    <a:pt x="1404" y="718"/>
                    <a:pt x="1398" y="724"/>
                    <a:pt x="1391" y="724"/>
                  </a:cubicBezTo>
                  <a:cubicBezTo>
                    <a:pt x="1372" y="724"/>
                    <a:pt x="1372" y="724"/>
                    <a:pt x="1372" y="724"/>
                  </a:cubicBezTo>
                  <a:cubicBezTo>
                    <a:pt x="1365" y="724"/>
                    <a:pt x="1359" y="718"/>
                    <a:pt x="1359" y="711"/>
                  </a:cubicBezTo>
                  <a:cubicBezTo>
                    <a:pt x="1359" y="665"/>
                    <a:pt x="1359" y="665"/>
                    <a:pt x="1359" y="665"/>
                  </a:cubicBezTo>
                  <a:cubicBezTo>
                    <a:pt x="1359" y="657"/>
                    <a:pt x="1365" y="652"/>
                    <a:pt x="1372" y="652"/>
                  </a:cubicBezTo>
                  <a:cubicBezTo>
                    <a:pt x="1391" y="652"/>
                    <a:pt x="1391" y="652"/>
                    <a:pt x="1391" y="652"/>
                  </a:cubicBezTo>
                  <a:cubicBezTo>
                    <a:pt x="1398" y="652"/>
                    <a:pt x="1404" y="657"/>
                    <a:pt x="1404" y="665"/>
                  </a:cubicBezTo>
                  <a:lnTo>
                    <a:pt x="1404" y="711"/>
                  </a:lnTo>
                  <a:close/>
                  <a:moveTo>
                    <a:pt x="1501" y="711"/>
                  </a:moveTo>
                  <a:cubicBezTo>
                    <a:pt x="1501" y="718"/>
                    <a:pt x="1495" y="724"/>
                    <a:pt x="1488" y="724"/>
                  </a:cubicBezTo>
                  <a:cubicBezTo>
                    <a:pt x="1469" y="724"/>
                    <a:pt x="1469" y="724"/>
                    <a:pt x="1469" y="724"/>
                  </a:cubicBezTo>
                  <a:cubicBezTo>
                    <a:pt x="1462" y="724"/>
                    <a:pt x="1456" y="718"/>
                    <a:pt x="1456" y="711"/>
                  </a:cubicBezTo>
                  <a:cubicBezTo>
                    <a:pt x="1456" y="665"/>
                    <a:pt x="1456" y="665"/>
                    <a:pt x="1456" y="665"/>
                  </a:cubicBezTo>
                  <a:cubicBezTo>
                    <a:pt x="1456" y="657"/>
                    <a:pt x="1462" y="652"/>
                    <a:pt x="1469" y="652"/>
                  </a:cubicBezTo>
                  <a:cubicBezTo>
                    <a:pt x="1488" y="652"/>
                    <a:pt x="1488" y="652"/>
                    <a:pt x="1488" y="652"/>
                  </a:cubicBezTo>
                  <a:cubicBezTo>
                    <a:pt x="1495" y="652"/>
                    <a:pt x="1501" y="657"/>
                    <a:pt x="1501" y="665"/>
                  </a:cubicBezTo>
                  <a:lnTo>
                    <a:pt x="1501" y="711"/>
                  </a:lnTo>
                  <a:close/>
                  <a:moveTo>
                    <a:pt x="1598" y="711"/>
                  </a:moveTo>
                  <a:cubicBezTo>
                    <a:pt x="1598" y="718"/>
                    <a:pt x="1592" y="724"/>
                    <a:pt x="1585" y="724"/>
                  </a:cubicBezTo>
                  <a:cubicBezTo>
                    <a:pt x="1566" y="724"/>
                    <a:pt x="1566" y="724"/>
                    <a:pt x="1566" y="724"/>
                  </a:cubicBezTo>
                  <a:cubicBezTo>
                    <a:pt x="1559" y="724"/>
                    <a:pt x="1553" y="718"/>
                    <a:pt x="1553" y="711"/>
                  </a:cubicBezTo>
                  <a:cubicBezTo>
                    <a:pt x="1553" y="665"/>
                    <a:pt x="1553" y="665"/>
                    <a:pt x="1553" y="665"/>
                  </a:cubicBezTo>
                  <a:cubicBezTo>
                    <a:pt x="1553" y="657"/>
                    <a:pt x="1559" y="652"/>
                    <a:pt x="1566" y="652"/>
                  </a:cubicBezTo>
                  <a:cubicBezTo>
                    <a:pt x="1585" y="652"/>
                    <a:pt x="1585" y="652"/>
                    <a:pt x="1585" y="652"/>
                  </a:cubicBezTo>
                  <a:cubicBezTo>
                    <a:pt x="1592" y="652"/>
                    <a:pt x="1598" y="657"/>
                    <a:pt x="1598" y="665"/>
                  </a:cubicBezTo>
                  <a:lnTo>
                    <a:pt x="1598" y="711"/>
                  </a:lnTo>
                  <a:close/>
                  <a:moveTo>
                    <a:pt x="1695" y="711"/>
                  </a:moveTo>
                  <a:cubicBezTo>
                    <a:pt x="1695" y="718"/>
                    <a:pt x="1689" y="724"/>
                    <a:pt x="1681" y="724"/>
                  </a:cubicBezTo>
                  <a:cubicBezTo>
                    <a:pt x="1663" y="724"/>
                    <a:pt x="1663" y="724"/>
                    <a:pt x="1663" y="724"/>
                  </a:cubicBezTo>
                  <a:cubicBezTo>
                    <a:pt x="1655" y="724"/>
                    <a:pt x="1650" y="718"/>
                    <a:pt x="1650" y="711"/>
                  </a:cubicBezTo>
                  <a:cubicBezTo>
                    <a:pt x="1650" y="665"/>
                    <a:pt x="1650" y="665"/>
                    <a:pt x="1650" y="665"/>
                  </a:cubicBezTo>
                  <a:cubicBezTo>
                    <a:pt x="1650" y="657"/>
                    <a:pt x="1655" y="652"/>
                    <a:pt x="1663" y="652"/>
                  </a:cubicBezTo>
                  <a:cubicBezTo>
                    <a:pt x="1681" y="652"/>
                    <a:pt x="1681" y="652"/>
                    <a:pt x="1681" y="652"/>
                  </a:cubicBezTo>
                  <a:cubicBezTo>
                    <a:pt x="1689" y="652"/>
                    <a:pt x="1695" y="657"/>
                    <a:pt x="1695" y="665"/>
                  </a:cubicBezTo>
                  <a:lnTo>
                    <a:pt x="1695" y="711"/>
                  </a:lnTo>
                  <a:close/>
                  <a:moveTo>
                    <a:pt x="1791" y="711"/>
                  </a:moveTo>
                  <a:cubicBezTo>
                    <a:pt x="1791" y="718"/>
                    <a:pt x="1785" y="724"/>
                    <a:pt x="1778" y="724"/>
                  </a:cubicBezTo>
                  <a:cubicBezTo>
                    <a:pt x="1760" y="724"/>
                    <a:pt x="1760" y="724"/>
                    <a:pt x="1760" y="724"/>
                  </a:cubicBezTo>
                  <a:cubicBezTo>
                    <a:pt x="1752" y="724"/>
                    <a:pt x="1746" y="718"/>
                    <a:pt x="1746" y="711"/>
                  </a:cubicBezTo>
                  <a:cubicBezTo>
                    <a:pt x="1746" y="665"/>
                    <a:pt x="1746" y="665"/>
                    <a:pt x="1746" y="665"/>
                  </a:cubicBezTo>
                  <a:cubicBezTo>
                    <a:pt x="1746" y="657"/>
                    <a:pt x="1752" y="652"/>
                    <a:pt x="1760" y="652"/>
                  </a:cubicBezTo>
                  <a:cubicBezTo>
                    <a:pt x="1778" y="652"/>
                    <a:pt x="1778" y="652"/>
                    <a:pt x="1778" y="652"/>
                  </a:cubicBezTo>
                  <a:cubicBezTo>
                    <a:pt x="1785" y="652"/>
                    <a:pt x="1791" y="657"/>
                    <a:pt x="1791" y="665"/>
                  </a:cubicBezTo>
                  <a:lnTo>
                    <a:pt x="1791" y="711"/>
                  </a:lnTo>
                  <a:close/>
                  <a:moveTo>
                    <a:pt x="1888" y="711"/>
                  </a:moveTo>
                  <a:cubicBezTo>
                    <a:pt x="1888" y="718"/>
                    <a:pt x="1882" y="724"/>
                    <a:pt x="1875" y="724"/>
                  </a:cubicBezTo>
                  <a:cubicBezTo>
                    <a:pt x="1856" y="724"/>
                    <a:pt x="1856" y="724"/>
                    <a:pt x="1856" y="724"/>
                  </a:cubicBezTo>
                  <a:cubicBezTo>
                    <a:pt x="1849" y="724"/>
                    <a:pt x="1843" y="718"/>
                    <a:pt x="1843" y="711"/>
                  </a:cubicBezTo>
                  <a:cubicBezTo>
                    <a:pt x="1843" y="665"/>
                    <a:pt x="1843" y="665"/>
                    <a:pt x="1843" y="665"/>
                  </a:cubicBezTo>
                  <a:cubicBezTo>
                    <a:pt x="1843" y="657"/>
                    <a:pt x="1849" y="652"/>
                    <a:pt x="1856" y="652"/>
                  </a:cubicBezTo>
                  <a:cubicBezTo>
                    <a:pt x="1875" y="652"/>
                    <a:pt x="1875" y="652"/>
                    <a:pt x="1875" y="652"/>
                  </a:cubicBezTo>
                  <a:cubicBezTo>
                    <a:pt x="1882" y="652"/>
                    <a:pt x="1888" y="657"/>
                    <a:pt x="1888" y="665"/>
                  </a:cubicBezTo>
                  <a:lnTo>
                    <a:pt x="1888" y="711"/>
                  </a:lnTo>
                  <a:close/>
                  <a:moveTo>
                    <a:pt x="1895" y="101"/>
                  </a:moveTo>
                  <a:cubicBezTo>
                    <a:pt x="1895" y="109"/>
                    <a:pt x="1889" y="115"/>
                    <a:pt x="1882" y="115"/>
                  </a:cubicBezTo>
                  <a:cubicBezTo>
                    <a:pt x="1863" y="115"/>
                    <a:pt x="1863" y="115"/>
                    <a:pt x="1863" y="115"/>
                  </a:cubicBezTo>
                  <a:cubicBezTo>
                    <a:pt x="1856" y="115"/>
                    <a:pt x="1850" y="109"/>
                    <a:pt x="1850" y="101"/>
                  </a:cubicBezTo>
                  <a:cubicBezTo>
                    <a:pt x="1850" y="55"/>
                    <a:pt x="1850" y="55"/>
                    <a:pt x="1850" y="55"/>
                  </a:cubicBezTo>
                  <a:cubicBezTo>
                    <a:pt x="1850" y="48"/>
                    <a:pt x="1856" y="42"/>
                    <a:pt x="1863" y="42"/>
                  </a:cubicBezTo>
                  <a:cubicBezTo>
                    <a:pt x="1882" y="42"/>
                    <a:pt x="1882" y="42"/>
                    <a:pt x="1882" y="42"/>
                  </a:cubicBezTo>
                  <a:cubicBezTo>
                    <a:pt x="1889" y="42"/>
                    <a:pt x="1895" y="48"/>
                    <a:pt x="1895" y="55"/>
                  </a:cubicBezTo>
                  <a:lnTo>
                    <a:pt x="1895" y="101"/>
                  </a:lnTo>
                  <a:close/>
                  <a:moveTo>
                    <a:pt x="1985" y="711"/>
                  </a:moveTo>
                  <a:cubicBezTo>
                    <a:pt x="1985" y="718"/>
                    <a:pt x="1979" y="724"/>
                    <a:pt x="1972" y="724"/>
                  </a:cubicBezTo>
                  <a:cubicBezTo>
                    <a:pt x="1953" y="724"/>
                    <a:pt x="1953" y="724"/>
                    <a:pt x="1953" y="724"/>
                  </a:cubicBezTo>
                  <a:cubicBezTo>
                    <a:pt x="1946" y="724"/>
                    <a:pt x="1940" y="718"/>
                    <a:pt x="1940" y="711"/>
                  </a:cubicBezTo>
                  <a:cubicBezTo>
                    <a:pt x="1940" y="665"/>
                    <a:pt x="1940" y="665"/>
                    <a:pt x="1940" y="665"/>
                  </a:cubicBezTo>
                  <a:cubicBezTo>
                    <a:pt x="1940" y="657"/>
                    <a:pt x="1946" y="652"/>
                    <a:pt x="1953" y="652"/>
                  </a:cubicBezTo>
                  <a:cubicBezTo>
                    <a:pt x="1972" y="652"/>
                    <a:pt x="1972" y="652"/>
                    <a:pt x="1972" y="652"/>
                  </a:cubicBezTo>
                  <a:cubicBezTo>
                    <a:pt x="1979" y="652"/>
                    <a:pt x="1985" y="657"/>
                    <a:pt x="1985" y="665"/>
                  </a:cubicBezTo>
                  <a:lnTo>
                    <a:pt x="1985" y="711"/>
                  </a:lnTo>
                  <a:close/>
                  <a:moveTo>
                    <a:pt x="1992" y="101"/>
                  </a:moveTo>
                  <a:cubicBezTo>
                    <a:pt x="1992" y="109"/>
                    <a:pt x="1986" y="115"/>
                    <a:pt x="1979" y="115"/>
                  </a:cubicBezTo>
                  <a:cubicBezTo>
                    <a:pt x="1960" y="115"/>
                    <a:pt x="1960" y="115"/>
                    <a:pt x="1960" y="115"/>
                  </a:cubicBezTo>
                  <a:cubicBezTo>
                    <a:pt x="1953" y="115"/>
                    <a:pt x="1947" y="109"/>
                    <a:pt x="1947" y="101"/>
                  </a:cubicBezTo>
                  <a:cubicBezTo>
                    <a:pt x="1947" y="55"/>
                    <a:pt x="1947" y="55"/>
                    <a:pt x="1947" y="55"/>
                  </a:cubicBezTo>
                  <a:cubicBezTo>
                    <a:pt x="1947" y="48"/>
                    <a:pt x="1953" y="42"/>
                    <a:pt x="1960" y="42"/>
                  </a:cubicBezTo>
                  <a:cubicBezTo>
                    <a:pt x="1979" y="42"/>
                    <a:pt x="1979" y="42"/>
                    <a:pt x="1979" y="42"/>
                  </a:cubicBezTo>
                  <a:cubicBezTo>
                    <a:pt x="1986" y="42"/>
                    <a:pt x="1992" y="48"/>
                    <a:pt x="1992" y="55"/>
                  </a:cubicBezTo>
                  <a:lnTo>
                    <a:pt x="1992" y="101"/>
                  </a:lnTo>
                  <a:close/>
                  <a:moveTo>
                    <a:pt x="2082" y="711"/>
                  </a:moveTo>
                  <a:cubicBezTo>
                    <a:pt x="2082" y="718"/>
                    <a:pt x="2076" y="724"/>
                    <a:pt x="2069" y="724"/>
                  </a:cubicBezTo>
                  <a:cubicBezTo>
                    <a:pt x="2050" y="724"/>
                    <a:pt x="2050" y="724"/>
                    <a:pt x="2050" y="724"/>
                  </a:cubicBezTo>
                  <a:cubicBezTo>
                    <a:pt x="2043" y="724"/>
                    <a:pt x="2037" y="718"/>
                    <a:pt x="2037" y="711"/>
                  </a:cubicBezTo>
                  <a:cubicBezTo>
                    <a:pt x="2037" y="665"/>
                    <a:pt x="2037" y="665"/>
                    <a:pt x="2037" y="665"/>
                  </a:cubicBezTo>
                  <a:cubicBezTo>
                    <a:pt x="2037" y="657"/>
                    <a:pt x="2043" y="652"/>
                    <a:pt x="2050" y="652"/>
                  </a:cubicBezTo>
                  <a:cubicBezTo>
                    <a:pt x="2069" y="652"/>
                    <a:pt x="2069" y="652"/>
                    <a:pt x="2069" y="652"/>
                  </a:cubicBezTo>
                  <a:cubicBezTo>
                    <a:pt x="2076" y="652"/>
                    <a:pt x="2082" y="657"/>
                    <a:pt x="2082" y="665"/>
                  </a:cubicBezTo>
                  <a:lnTo>
                    <a:pt x="2082" y="711"/>
                  </a:lnTo>
                  <a:close/>
                  <a:moveTo>
                    <a:pt x="2179" y="711"/>
                  </a:moveTo>
                  <a:cubicBezTo>
                    <a:pt x="2179" y="718"/>
                    <a:pt x="2173" y="724"/>
                    <a:pt x="2166" y="724"/>
                  </a:cubicBezTo>
                  <a:cubicBezTo>
                    <a:pt x="2147" y="724"/>
                    <a:pt x="2147" y="724"/>
                    <a:pt x="2147" y="724"/>
                  </a:cubicBezTo>
                  <a:cubicBezTo>
                    <a:pt x="2140" y="724"/>
                    <a:pt x="2134" y="718"/>
                    <a:pt x="2134" y="711"/>
                  </a:cubicBezTo>
                  <a:cubicBezTo>
                    <a:pt x="2134" y="665"/>
                    <a:pt x="2134" y="665"/>
                    <a:pt x="2134" y="665"/>
                  </a:cubicBezTo>
                  <a:cubicBezTo>
                    <a:pt x="2134" y="657"/>
                    <a:pt x="2140" y="652"/>
                    <a:pt x="2147" y="652"/>
                  </a:cubicBezTo>
                  <a:cubicBezTo>
                    <a:pt x="2166" y="652"/>
                    <a:pt x="2166" y="652"/>
                    <a:pt x="2166" y="652"/>
                  </a:cubicBezTo>
                  <a:cubicBezTo>
                    <a:pt x="2173" y="652"/>
                    <a:pt x="2179" y="657"/>
                    <a:pt x="2179" y="665"/>
                  </a:cubicBezTo>
                  <a:lnTo>
                    <a:pt x="2179" y="711"/>
                  </a:lnTo>
                  <a:close/>
                  <a:moveTo>
                    <a:pt x="2276" y="711"/>
                  </a:moveTo>
                  <a:cubicBezTo>
                    <a:pt x="2276" y="718"/>
                    <a:pt x="2270" y="724"/>
                    <a:pt x="2262" y="724"/>
                  </a:cubicBezTo>
                  <a:cubicBezTo>
                    <a:pt x="2244" y="724"/>
                    <a:pt x="2244" y="724"/>
                    <a:pt x="2244" y="724"/>
                  </a:cubicBezTo>
                  <a:cubicBezTo>
                    <a:pt x="2237" y="724"/>
                    <a:pt x="2231" y="718"/>
                    <a:pt x="2231" y="711"/>
                  </a:cubicBezTo>
                  <a:cubicBezTo>
                    <a:pt x="2231" y="665"/>
                    <a:pt x="2231" y="665"/>
                    <a:pt x="2231" y="665"/>
                  </a:cubicBezTo>
                  <a:cubicBezTo>
                    <a:pt x="2231" y="657"/>
                    <a:pt x="2237" y="652"/>
                    <a:pt x="2244" y="652"/>
                  </a:cubicBezTo>
                  <a:cubicBezTo>
                    <a:pt x="2262" y="652"/>
                    <a:pt x="2262" y="652"/>
                    <a:pt x="2262" y="652"/>
                  </a:cubicBezTo>
                  <a:cubicBezTo>
                    <a:pt x="2270" y="652"/>
                    <a:pt x="2276" y="657"/>
                    <a:pt x="2276" y="665"/>
                  </a:cubicBezTo>
                  <a:lnTo>
                    <a:pt x="2276" y="711"/>
                  </a:lnTo>
                  <a:close/>
                  <a:moveTo>
                    <a:pt x="2372" y="711"/>
                  </a:moveTo>
                  <a:cubicBezTo>
                    <a:pt x="2372" y="718"/>
                    <a:pt x="2367" y="724"/>
                    <a:pt x="2359" y="724"/>
                  </a:cubicBezTo>
                  <a:cubicBezTo>
                    <a:pt x="2341" y="724"/>
                    <a:pt x="2341" y="724"/>
                    <a:pt x="2341" y="724"/>
                  </a:cubicBezTo>
                  <a:cubicBezTo>
                    <a:pt x="2333" y="724"/>
                    <a:pt x="2327" y="718"/>
                    <a:pt x="2327" y="711"/>
                  </a:cubicBezTo>
                  <a:cubicBezTo>
                    <a:pt x="2327" y="665"/>
                    <a:pt x="2327" y="665"/>
                    <a:pt x="2327" y="665"/>
                  </a:cubicBezTo>
                  <a:cubicBezTo>
                    <a:pt x="2327" y="657"/>
                    <a:pt x="2333" y="652"/>
                    <a:pt x="2341" y="652"/>
                  </a:cubicBezTo>
                  <a:cubicBezTo>
                    <a:pt x="2359" y="652"/>
                    <a:pt x="2359" y="652"/>
                    <a:pt x="2359" y="652"/>
                  </a:cubicBezTo>
                  <a:cubicBezTo>
                    <a:pt x="2367" y="652"/>
                    <a:pt x="2372" y="657"/>
                    <a:pt x="2372" y="665"/>
                  </a:cubicBezTo>
                  <a:lnTo>
                    <a:pt x="2372" y="711"/>
                  </a:lnTo>
                  <a:close/>
                  <a:moveTo>
                    <a:pt x="2469" y="711"/>
                  </a:moveTo>
                  <a:cubicBezTo>
                    <a:pt x="2469" y="718"/>
                    <a:pt x="2463" y="724"/>
                    <a:pt x="2456" y="724"/>
                  </a:cubicBezTo>
                  <a:cubicBezTo>
                    <a:pt x="2437" y="724"/>
                    <a:pt x="2437" y="724"/>
                    <a:pt x="2437" y="724"/>
                  </a:cubicBezTo>
                  <a:cubicBezTo>
                    <a:pt x="2430" y="724"/>
                    <a:pt x="2424" y="718"/>
                    <a:pt x="2424" y="711"/>
                  </a:cubicBezTo>
                  <a:cubicBezTo>
                    <a:pt x="2424" y="665"/>
                    <a:pt x="2424" y="665"/>
                    <a:pt x="2424" y="665"/>
                  </a:cubicBezTo>
                  <a:cubicBezTo>
                    <a:pt x="2424" y="657"/>
                    <a:pt x="2430" y="652"/>
                    <a:pt x="2437" y="652"/>
                  </a:cubicBezTo>
                  <a:cubicBezTo>
                    <a:pt x="2456" y="652"/>
                    <a:pt x="2456" y="652"/>
                    <a:pt x="2456" y="652"/>
                  </a:cubicBezTo>
                  <a:cubicBezTo>
                    <a:pt x="2463" y="652"/>
                    <a:pt x="2469" y="657"/>
                    <a:pt x="2469" y="665"/>
                  </a:cubicBezTo>
                  <a:lnTo>
                    <a:pt x="2469" y="711"/>
                  </a:lnTo>
                  <a:close/>
                  <a:moveTo>
                    <a:pt x="2566" y="711"/>
                  </a:moveTo>
                  <a:cubicBezTo>
                    <a:pt x="2566" y="718"/>
                    <a:pt x="2560" y="724"/>
                    <a:pt x="2553" y="724"/>
                  </a:cubicBezTo>
                  <a:cubicBezTo>
                    <a:pt x="2534" y="724"/>
                    <a:pt x="2534" y="724"/>
                    <a:pt x="2534" y="724"/>
                  </a:cubicBezTo>
                  <a:cubicBezTo>
                    <a:pt x="2527" y="724"/>
                    <a:pt x="2521" y="718"/>
                    <a:pt x="2521" y="711"/>
                  </a:cubicBezTo>
                  <a:cubicBezTo>
                    <a:pt x="2521" y="665"/>
                    <a:pt x="2521" y="665"/>
                    <a:pt x="2521" y="665"/>
                  </a:cubicBezTo>
                  <a:cubicBezTo>
                    <a:pt x="2521" y="657"/>
                    <a:pt x="2527" y="652"/>
                    <a:pt x="2534" y="652"/>
                  </a:cubicBezTo>
                  <a:cubicBezTo>
                    <a:pt x="2553" y="652"/>
                    <a:pt x="2553" y="652"/>
                    <a:pt x="2553" y="652"/>
                  </a:cubicBezTo>
                  <a:cubicBezTo>
                    <a:pt x="2560" y="652"/>
                    <a:pt x="2566" y="657"/>
                    <a:pt x="2566" y="665"/>
                  </a:cubicBezTo>
                  <a:lnTo>
                    <a:pt x="2566" y="711"/>
                  </a:lnTo>
                  <a:close/>
                  <a:moveTo>
                    <a:pt x="2573" y="101"/>
                  </a:moveTo>
                  <a:cubicBezTo>
                    <a:pt x="2573" y="109"/>
                    <a:pt x="2567" y="115"/>
                    <a:pt x="2560" y="115"/>
                  </a:cubicBezTo>
                  <a:cubicBezTo>
                    <a:pt x="2541" y="115"/>
                    <a:pt x="2541" y="115"/>
                    <a:pt x="2541" y="115"/>
                  </a:cubicBezTo>
                  <a:cubicBezTo>
                    <a:pt x="2534" y="115"/>
                    <a:pt x="2528" y="109"/>
                    <a:pt x="2528" y="101"/>
                  </a:cubicBezTo>
                  <a:cubicBezTo>
                    <a:pt x="2528" y="55"/>
                    <a:pt x="2528" y="55"/>
                    <a:pt x="2528" y="55"/>
                  </a:cubicBezTo>
                  <a:cubicBezTo>
                    <a:pt x="2528" y="48"/>
                    <a:pt x="2534" y="42"/>
                    <a:pt x="2541" y="42"/>
                  </a:cubicBezTo>
                  <a:cubicBezTo>
                    <a:pt x="2560" y="42"/>
                    <a:pt x="2560" y="42"/>
                    <a:pt x="2560" y="42"/>
                  </a:cubicBezTo>
                  <a:cubicBezTo>
                    <a:pt x="2567" y="42"/>
                    <a:pt x="2573" y="48"/>
                    <a:pt x="2573" y="55"/>
                  </a:cubicBezTo>
                  <a:lnTo>
                    <a:pt x="2573" y="101"/>
                  </a:lnTo>
                  <a:close/>
                  <a:moveTo>
                    <a:pt x="2663" y="711"/>
                  </a:moveTo>
                  <a:cubicBezTo>
                    <a:pt x="2663" y="718"/>
                    <a:pt x="2657" y="724"/>
                    <a:pt x="2650" y="724"/>
                  </a:cubicBezTo>
                  <a:cubicBezTo>
                    <a:pt x="2631" y="724"/>
                    <a:pt x="2631" y="724"/>
                    <a:pt x="2631" y="724"/>
                  </a:cubicBezTo>
                  <a:cubicBezTo>
                    <a:pt x="2624" y="724"/>
                    <a:pt x="2618" y="718"/>
                    <a:pt x="2618" y="711"/>
                  </a:cubicBezTo>
                  <a:cubicBezTo>
                    <a:pt x="2618" y="665"/>
                    <a:pt x="2618" y="665"/>
                    <a:pt x="2618" y="665"/>
                  </a:cubicBezTo>
                  <a:cubicBezTo>
                    <a:pt x="2618" y="657"/>
                    <a:pt x="2624" y="652"/>
                    <a:pt x="2631" y="652"/>
                  </a:cubicBezTo>
                  <a:cubicBezTo>
                    <a:pt x="2650" y="652"/>
                    <a:pt x="2650" y="652"/>
                    <a:pt x="2650" y="652"/>
                  </a:cubicBezTo>
                  <a:cubicBezTo>
                    <a:pt x="2657" y="652"/>
                    <a:pt x="2663" y="657"/>
                    <a:pt x="2663" y="665"/>
                  </a:cubicBezTo>
                  <a:lnTo>
                    <a:pt x="2663" y="711"/>
                  </a:lnTo>
                  <a:close/>
                  <a:moveTo>
                    <a:pt x="2760" y="711"/>
                  </a:moveTo>
                  <a:cubicBezTo>
                    <a:pt x="2760" y="718"/>
                    <a:pt x="2754" y="724"/>
                    <a:pt x="2747" y="724"/>
                  </a:cubicBezTo>
                  <a:cubicBezTo>
                    <a:pt x="2728" y="724"/>
                    <a:pt x="2728" y="724"/>
                    <a:pt x="2728" y="724"/>
                  </a:cubicBezTo>
                  <a:cubicBezTo>
                    <a:pt x="2721" y="724"/>
                    <a:pt x="2715" y="718"/>
                    <a:pt x="2715" y="711"/>
                  </a:cubicBezTo>
                  <a:cubicBezTo>
                    <a:pt x="2715" y="665"/>
                    <a:pt x="2715" y="665"/>
                    <a:pt x="2715" y="665"/>
                  </a:cubicBezTo>
                  <a:cubicBezTo>
                    <a:pt x="2715" y="657"/>
                    <a:pt x="2721" y="652"/>
                    <a:pt x="2728" y="652"/>
                  </a:cubicBezTo>
                  <a:cubicBezTo>
                    <a:pt x="2747" y="652"/>
                    <a:pt x="2747" y="652"/>
                    <a:pt x="2747" y="652"/>
                  </a:cubicBezTo>
                  <a:cubicBezTo>
                    <a:pt x="2754" y="652"/>
                    <a:pt x="2760" y="657"/>
                    <a:pt x="2760" y="665"/>
                  </a:cubicBezTo>
                  <a:lnTo>
                    <a:pt x="2760" y="711"/>
                  </a:lnTo>
                  <a:close/>
                  <a:moveTo>
                    <a:pt x="2857" y="711"/>
                  </a:moveTo>
                  <a:cubicBezTo>
                    <a:pt x="2857" y="718"/>
                    <a:pt x="2851" y="724"/>
                    <a:pt x="2843" y="724"/>
                  </a:cubicBezTo>
                  <a:cubicBezTo>
                    <a:pt x="2825" y="724"/>
                    <a:pt x="2825" y="724"/>
                    <a:pt x="2825" y="724"/>
                  </a:cubicBezTo>
                  <a:cubicBezTo>
                    <a:pt x="2818" y="724"/>
                    <a:pt x="2812" y="718"/>
                    <a:pt x="2812" y="711"/>
                  </a:cubicBezTo>
                  <a:cubicBezTo>
                    <a:pt x="2812" y="665"/>
                    <a:pt x="2812" y="665"/>
                    <a:pt x="2812" y="665"/>
                  </a:cubicBezTo>
                  <a:cubicBezTo>
                    <a:pt x="2812" y="657"/>
                    <a:pt x="2818" y="652"/>
                    <a:pt x="2825" y="652"/>
                  </a:cubicBezTo>
                  <a:cubicBezTo>
                    <a:pt x="2843" y="652"/>
                    <a:pt x="2843" y="652"/>
                    <a:pt x="2843" y="652"/>
                  </a:cubicBezTo>
                  <a:cubicBezTo>
                    <a:pt x="2851" y="652"/>
                    <a:pt x="2857" y="657"/>
                    <a:pt x="2857" y="665"/>
                  </a:cubicBezTo>
                  <a:lnTo>
                    <a:pt x="2857" y="711"/>
                  </a:lnTo>
                  <a:close/>
                  <a:moveTo>
                    <a:pt x="2953" y="711"/>
                  </a:moveTo>
                  <a:cubicBezTo>
                    <a:pt x="2953" y="718"/>
                    <a:pt x="2948" y="724"/>
                    <a:pt x="2940" y="724"/>
                  </a:cubicBezTo>
                  <a:cubicBezTo>
                    <a:pt x="2922" y="724"/>
                    <a:pt x="2922" y="724"/>
                    <a:pt x="2922" y="724"/>
                  </a:cubicBezTo>
                  <a:cubicBezTo>
                    <a:pt x="2914" y="724"/>
                    <a:pt x="2909" y="718"/>
                    <a:pt x="2909" y="711"/>
                  </a:cubicBezTo>
                  <a:cubicBezTo>
                    <a:pt x="2909" y="665"/>
                    <a:pt x="2909" y="665"/>
                    <a:pt x="2909" y="665"/>
                  </a:cubicBezTo>
                  <a:cubicBezTo>
                    <a:pt x="2909" y="657"/>
                    <a:pt x="2914" y="652"/>
                    <a:pt x="2922" y="652"/>
                  </a:cubicBezTo>
                  <a:cubicBezTo>
                    <a:pt x="2940" y="652"/>
                    <a:pt x="2940" y="652"/>
                    <a:pt x="2940" y="652"/>
                  </a:cubicBezTo>
                  <a:cubicBezTo>
                    <a:pt x="2948" y="652"/>
                    <a:pt x="2953" y="657"/>
                    <a:pt x="2953" y="665"/>
                  </a:cubicBezTo>
                  <a:lnTo>
                    <a:pt x="2953" y="711"/>
                  </a:lnTo>
                  <a:close/>
                  <a:moveTo>
                    <a:pt x="3050" y="711"/>
                  </a:moveTo>
                  <a:cubicBezTo>
                    <a:pt x="3050" y="718"/>
                    <a:pt x="3044" y="724"/>
                    <a:pt x="3037" y="724"/>
                  </a:cubicBezTo>
                  <a:cubicBezTo>
                    <a:pt x="3019" y="724"/>
                    <a:pt x="3019" y="724"/>
                    <a:pt x="3019" y="724"/>
                  </a:cubicBezTo>
                  <a:cubicBezTo>
                    <a:pt x="3011" y="724"/>
                    <a:pt x="3005" y="718"/>
                    <a:pt x="3005" y="711"/>
                  </a:cubicBezTo>
                  <a:cubicBezTo>
                    <a:pt x="3005" y="665"/>
                    <a:pt x="3005" y="665"/>
                    <a:pt x="3005" y="665"/>
                  </a:cubicBezTo>
                  <a:cubicBezTo>
                    <a:pt x="3005" y="657"/>
                    <a:pt x="3011" y="652"/>
                    <a:pt x="3019" y="652"/>
                  </a:cubicBezTo>
                  <a:cubicBezTo>
                    <a:pt x="3037" y="652"/>
                    <a:pt x="3037" y="652"/>
                    <a:pt x="3037" y="652"/>
                  </a:cubicBezTo>
                  <a:cubicBezTo>
                    <a:pt x="3044" y="652"/>
                    <a:pt x="3050" y="657"/>
                    <a:pt x="3050" y="665"/>
                  </a:cubicBezTo>
                  <a:lnTo>
                    <a:pt x="3050" y="711"/>
                  </a:lnTo>
                  <a:close/>
                  <a:moveTo>
                    <a:pt x="3147" y="711"/>
                  </a:moveTo>
                  <a:cubicBezTo>
                    <a:pt x="3147" y="718"/>
                    <a:pt x="3141" y="724"/>
                    <a:pt x="3134" y="724"/>
                  </a:cubicBezTo>
                  <a:cubicBezTo>
                    <a:pt x="3115" y="724"/>
                    <a:pt x="3115" y="724"/>
                    <a:pt x="3115" y="724"/>
                  </a:cubicBezTo>
                  <a:cubicBezTo>
                    <a:pt x="3108" y="724"/>
                    <a:pt x="3102" y="718"/>
                    <a:pt x="3102" y="711"/>
                  </a:cubicBezTo>
                  <a:cubicBezTo>
                    <a:pt x="3102" y="665"/>
                    <a:pt x="3102" y="665"/>
                    <a:pt x="3102" y="665"/>
                  </a:cubicBezTo>
                  <a:cubicBezTo>
                    <a:pt x="3102" y="657"/>
                    <a:pt x="3108" y="652"/>
                    <a:pt x="3115" y="652"/>
                  </a:cubicBezTo>
                  <a:cubicBezTo>
                    <a:pt x="3134" y="652"/>
                    <a:pt x="3134" y="652"/>
                    <a:pt x="3134" y="652"/>
                  </a:cubicBezTo>
                  <a:cubicBezTo>
                    <a:pt x="3141" y="652"/>
                    <a:pt x="3147" y="657"/>
                    <a:pt x="3147" y="665"/>
                  </a:cubicBezTo>
                  <a:lnTo>
                    <a:pt x="3147" y="711"/>
                  </a:lnTo>
                  <a:close/>
                  <a:moveTo>
                    <a:pt x="3154" y="101"/>
                  </a:moveTo>
                  <a:cubicBezTo>
                    <a:pt x="3154" y="109"/>
                    <a:pt x="3148" y="115"/>
                    <a:pt x="3141" y="115"/>
                  </a:cubicBezTo>
                  <a:cubicBezTo>
                    <a:pt x="3122" y="115"/>
                    <a:pt x="3122" y="115"/>
                    <a:pt x="3122" y="115"/>
                  </a:cubicBezTo>
                  <a:cubicBezTo>
                    <a:pt x="3115" y="115"/>
                    <a:pt x="3109" y="109"/>
                    <a:pt x="3109" y="101"/>
                  </a:cubicBezTo>
                  <a:cubicBezTo>
                    <a:pt x="3109" y="55"/>
                    <a:pt x="3109" y="55"/>
                    <a:pt x="3109" y="55"/>
                  </a:cubicBezTo>
                  <a:cubicBezTo>
                    <a:pt x="3109" y="48"/>
                    <a:pt x="3115" y="42"/>
                    <a:pt x="3122" y="42"/>
                  </a:cubicBezTo>
                  <a:cubicBezTo>
                    <a:pt x="3141" y="42"/>
                    <a:pt x="3141" y="42"/>
                    <a:pt x="3141" y="42"/>
                  </a:cubicBezTo>
                  <a:cubicBezTo>
                    <a:pt x="3148" y="42"/>
                    <a:pt x="3154" y="48"/>
                    <a:pt x="3154" y="55"/>
                  </a:cubicBezTo>
                  <a:lnTo>
                    <a:pt x="3154" y="10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5" name="iṡ1ïďè"/>
            <p:cNvGrpSpPr/>
            <p:nvPr/>
          </p:nvGrpSpPr>
          <p:grpSpPr>
            <a:xfrm>
              <a:off x="623392" y="1892173"/>
              <a:ext cx="10945219" cy="1563990"/>
              <a:chOff x="1073442" y="2121380"/>
              <a:chExt cx="7992888" cy="1296144"/>
            </a:xfrm>
          </p:grpSpPr>
          <p:sp>
            <p:nvSpPr>
              <p:cNvPr id="18" name="îŝ1idé"/>
              <p:cNvSpPr/>
              <p:nvPr/>
            </p:nvSpPr>
            <p:spPr>
              <a:xfrm>
                <a:off x="1073442" y="2121380"/>
                <a:ext cx="1836204" cy="1296144"/>
              </a:xfrm>
              <a:prstGeom prst="rect">
                <a:avLst/>
              </a:prstGeom>
              <a:blipFill>
                <a:blip r:embed="rId4" cstate="email"/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íṥ1iḋe"/>
              <p:cNvSpPr/>
              <p:nvPr/>
            </p:nvSpPr>
            <p:spPr>
              <a:xfrm>
                <a:off x="3125670" y="2121380"/>
                <a:ext cx="1836204" cy="1296144"/>
              </a:xfrm>
              <a:prstGeom prst="rect">
                <a:avLst/>
              </a:prstGeom>
              <a:blipFill>
                <a:blip r:embed="rId5" cstate="email"/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íşľíḑé"/>
              <p:cNvSpPr/>
              <p:nvPr/>
            </p:nvSpPr>
            <p:spPr>
              <a:xfrm>
                <a:off x="5177898" y="2121380"/>
                <a:ext cx="1836204" cy="1296144"/>
              </a:xfrm>
              <a:prstGeom prst="rect">
                <a:avLst/>
              </a:prstGeom>
              <a:blipFill>
                <a:blip r:embed="rId6" cstate="email"/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ïśľïdé"/>
              <p:cNvSpPr/>
              <p:nvPr/>
            </p:nvSpPr>
            <p:spPr>
              <a:xfrm>
                <a:off x="7230126" y="2121380"/>
                <a:ext cx="1836204" cy="1296144"/>
              </a:xfrm>
              <a:prstGeom prst="rect">
                <a:avLst/>
              </a:prstGeom>
              <a:blipFill>
                <a:blip r:embed="rId7" cstate="email"/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6" name="iSlíḑe"/>
            <p:cNvGrpSpPr/>
            <p:nvPr/>
          </p:nvGrpSpPr>
          <p:grpSpPr>
            <a:xfrm>
              <a:off x="924395" y="4149080"/>
              <a:ext cx="1912436" cy="1112423"/>
              <a:chOff x="2015356" y="3062810"/>
              <a:chExt cx="2261912" cy="1112423"/>
            </a:xfrm>
          </p:grpSpPr>
          <p:sp>
            <p:nvSpPr>
              <p:cNvPr id="16" name="îšļiďé"/>
              <p:cNvSpPr txBox="1"/>
              <p:nvPr/>
            </p:nvSpPr>
            <p:spPr>
              <a:xfrm>
                <a:off x="2049903" y="3062810"/>
                <a:ext cx="2123043" cy="2830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wrap="none" lIns="144000" tIns="0" rIns="0" bIns="0" anchor="b" anchorCtr="0">
                <a:normAutofit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íṡḻïdè"/>
              <p:cNvSpPr txBox="1"/>
              <p:nvPr/>
            </p:nvSpPr>
            <p:spPr>
              <a:xfrm>
                <a:off x="2015356" y="3552311"/>
                <a:ext cx="2261912" cy="6229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wrap="square" lIns="144000" tIns="0" rIns="0" bIns="0" anchor="t" anchorCtr="0">
                <a:noAutofit/>
              </a:bodyPr>
              <a:lstStyle/>
              <a:p>
                <a:pPr lvl="0" algn="ctr"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200">
                    <a:solidFill>
                      <a:schemeClr val="bg1"/>
                    </a:solidFill>
                    <a:ea typeface="微软雅黑" panose="020B0503020204020204" pitchFamily="34" charset="-122"/>
                  </a:rPr>
                </a:br>
                <a:r>
                  <a:rPr lang="zh-CN" altLang="en-US" sz="120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20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" name="iṧḷíḋe"/>
            <p:cNvGrpSpPr/>
            <p:nvPr/>
          </p:nvGrpSpPr>
          <p:grpSpPr>
            <a:xfrm>
              <a:off x="3734653" y="4149080"/>
              <a:ext cx="1912436" cy="1112423"/>
              <a:chOff x="2015356" y="3062810"/>
              <a:chExt cx="2261912" cy="1112423"/>
            </a:xfrm>
          </p:grpSpPr>
          <p:sp>
            <p:nvSpPr>
              <p:cNvPr id="14" name="ísļíḋè"/>
              <p:cNvSpPr txBox="1"/>
              <p:nvPr/>
            </p:nvSpPr>
            <p:spPr>
              <a:xfrm>
                <a:off x="2049903" y="3062810"/>
                <a:ext cx="2123043" cy="2830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wrap="none" lIns="144000" tIns="0" rIns="0" bIns="0" anchor="b" anchorCtr="0">
                <a:normAutofit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ïṣľîḑè"/>
              <p:cNvSpPr txBox="1"/>
              <p:nvPr/>
            </p:nvSpPr>
            <p:spPr>
              <a:xfrm>
                <a:off x="2015356" y="3552311"/>
                <a:ext cx="2261912" cy="6229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wrap="square" lIns="144000" tIns="0" rIns="0" bIns="0" anchor="t" anchorCtr="0">
                <a:noAutofit/>
              </a:bodyPr>
              <a:lstStyle/>
              <a:p>
                <a:pPr lvl="0" algn="ctr"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200">
                    <a:solidFill>
                      <a:schemeClr val="bg1"/>
                    </a:solidFill>
                    <a:ea typeface="微软雅黑" panose="020B0503020204020204" pitchFamily="34" charset="-122"/>
                  </a:rPr>
                </a:br>
                <a:r>
                  <a:rPr lang="zh-CN" altLang="en-US" sz="120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20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" name="îšḷíḍe"/>
            <p:cNvGrpSpPr/>
            <p:nvPr/>
          </p:nvGrpSpPr>
          <p:grpSpPr>
            <a:xfrm>
              <a:off x="6544911" y="4149080"/>
              <a:ext cx="1912436" cy="1112423"/>
              <a:chOff x="2015356" y="3062810"/>
              <a:chExt cx="2261912" cy="1112423"/>
            </a:xfrm>
          </p:grpSpPr>
          <p:sp>
            <p:nvSpPr>
              <p:cNvPr id="12" name="îşlîḑé"/>
              <p:cNvSpPr txBox="1"/>
              <p:nvPr/>
            </p:nvSpPr>
            <p:spPr>
              <a:xfrm>
                <a:off x="2049903" y="3062810"/>
                <a:ext cx="2123043" cy="2830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wrap="none" lIns="144000" tIns="0" rIns="0" bIns="0" anchor="b" anchorCtr="0">
                <a:normAutofit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îšḷîḍe"/>
              <p:cNvSpPr txBox="1"/>
              <p:nvPr/>
            </p:nvSpPr>
            <p:spPr>
              <a:xfrm>
                <a:off x="2015356" y="3552311"/>
                <a:ext cx="2261912" cy="6229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wrap="square" lIns="144000" tIns="0" rIns="0" bIns="0" anchor="t" anchorCtr="0">
                <a:noAutofit/>
              </a:bodyPr>
              <a:lstStyle/>
              <a:p>
                <a:pPr lvl="0" algn="ctr"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200">
                    <a:solidFill>
                      <a:schemeClr val="bg1"/>
                    </a:solidFill>
                    <a:ea typeface="微软雅黑" panose="020B0503020204020204" pitchFamily="34" charset="-122"/>
                  </a:rPr>
                </a:br>
                <a:r>
                  <a:rPr lang="zh-CN" altLang="en-US" sz="120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20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" name="ï$ḻíḍê"/>
            <p:cNvGrpSpPr/>
            <p:nvPr/>
          </p:nvGrpSpPr>
          <p:grpSpPr>
            <a:xfrm>
              <a:off x="9355169" y="4149080"/>
              <a:ext cx="1912436" cy="1112423"/>
              <a:chOff x="2015356" y="3062810"/>
              <a:chExt cx="2261912" cy="1112423"/>
            </a:xfrm>
          </p:grpSpPr>
          <p:sp>
            <p:nvSpPr>
              <p:cNvPr id="10" name="isļîḓê"/>
              <p:cNvSpPr txBox="1"/>
              <p:nvPr/>
            </p:nvSpPr>
            <p:spPr>
              <a:xfrm>
                <a:off x="2049903" y="3062810"/>
                <a:ext cx="2123043" cy="2830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wrap="none" lIns="144000" tIns="0" rIns="0" bIns="0" anchor="b" anchorCtr="0">
                <a:normAutofit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íṣḻidé"/>
              <p:cNvSpPr txBox="1"/>
              <p:nvPr/>
            </p:nvSpPr>
            <p:spPr>
              <a:xfrm>
                <a:off x="2015356" y="3552311"/>
                <a:ext cx="2261912" cy="6229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wrap="square" lIns="144000" tIns="0" rIns="0" bIns="0" anchor="t" anchorCtr="0">
                <a:noAutofit/>
              </a:bodyPr>
              <a:lstStyle/>
              <a:p>
                <a:pPr lvl="0" algn="ctr"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200">
                    <a:solidFill>
                      <a:schemeClr val="bg1"/>
                    </a:solidFill>
                    <a:ea typeface="微软雅黑" panose="020B0503020204020204" pitchFamily="34" charset="-122"/>
                  </a:rPr>
                </a:br>
                <a:r>
                  <a:rPr lang="zh-CN" altLang="en-US" sz="120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20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2" name="íŝlîdé"/>
          <p:cNvSpPr txBox="1"/>
          <p:nvPr/>
        </p:nvSpPr>
        <p:spPr bwMode="auto">
          <a:xfrm>
            <a:off x="4706920" y="567826"/>
            <a:ext cx="2778159" cy="7932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32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愚人节介绍</a:t>
            </a:r>
            <a:endParaRPr lang="zh-CN" altLang="en-US" sz="3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组合 98"/>
          <p:cNvGrpSpPr/>
          <p:nvPr/>
        </p:nvGrpSpPr>
        <p:grpSpPr>
          <a:xfrm>
            <a:off x="1744992" y="1799304"/>
            <a:ext cx="8702015" cy="4080044"/>
            <a:chOff x="1592360" y="1628800"/>
            <a:chExt cx="9040143" cy="4014573"/>
          </a:xfrm>
        </p:grpSpPr>
        <p:sp>
          <p:nvSpPr>
            <p:cNvPr id="4" name="íṥḻiḍe"/>
            <p:cNvSpPr/>
            <p:nvPr/>
          </p:nvSpPr>
          <p:spPr bwMode="auto">
            <a:xfrm>
              <a:off x="4505551" y="1628800"/>
              <a:ext cx="1208945" cy="1099926"/>
            </a:xfrm>
            <a:prstGeom prst="roundRect">
              <a:avLst/>
            </a:prstGeom>
            <a:solidFill>
              <a:schemeClr val="accent1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sz="2800">
                <a:solidFill>
                  <a:schemeClr val="bg1"/>
                </a:solidFill>
              </a:endParaRPr>
            </a:p>
          </p:txBody>
        </p:sp>
        <p:sp>
          <p:nvSpPr>
            <p:cNvPr id="6" name="íṡḷïḋe"/>
            <p:cNvSpPr/>
            <p:nvPr/>
          </p:nvSpPr>
          <p:spPr bwMode="auto">
            <a:xfrm>
              <a:off x="6594500" y="1628800"/>
              <a:ext cx="1208945" cy="1099926"/>
            </a:xfrm>
            <a:prstGeom prst="roundRect">
              <a:avLst/>
            </a:prstGeom>
            <a:solidFill>
              <a:schemeClr val="accent2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sz="2800">
                <a:solidFill>
                  <a:schemeClr val="bg1"/>
                </a:solidFill>
              </a:endParaRPr>
            </a:p>
          </p:txBody>
        </p:sp>
        <p:sp>
          <p:nvSpPr>
            <p:cNvPr id="7" name="ïṧḷïḋé"/>
            <p:cNvSpPr/>
            <p:nvPr/>
          </p:nvSpPr>
          <p:spPr bwMode="auto">
            <a:xfrm>
              <a:off x="4505551" y="3086124"/>
              <a:ext cx="1208945" cy="1099926"/>
            </a:xfrm>
            <a:prstGeom prst="roundRect">
              <a:avLst/>
            </a:prstGeom>
            <a:solidFill>
              <a:schemeClr val="accent3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sz="2800">
                <a:solidFill>
                  <a:schemeClr val="bg1"/>
                </a:solidFill>
              </a:endParaRPr>
            </a:p>
          </p:txBody>
        </p:sp>
        <p:sp>
          <p:nvSpPr>
            <p:cNvPr id="8" name="îš1iḍé"/>
            <p:cNvSpPr/>
            <p:nvPr/>
          </p:nvSpPr>
          <p:spPr bwMode="auto">
            <a:xfrm>
              <a:off x="6594500" y="3086124"/>
              <a:ext cx="1208945" cy="1099926"/>
            </a:xfrm>
            <a:prstGeom prst="roundRect">
              <a:avLst/>
            </a:prstGeom>
            <a:solidFill>
              <a:schemeClr val="accent4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sz="2800">
                <a:solidFill>
                  <a:schemeClr val="bg1"/>
                </a:solidFill>
              </a:endParaRPr>
            </a:p>
          </p:txBody>
        </p:sp>
        <p:sp>
          <p:nvSpPr>
            <p:cNvPr id="9" name="is1ïďe"/>
            <p:cNvSpPr/>
            <p:nvPr/>
          </p:nvSpPr>
          <p:spPr bwMode="auto">
            <a:xfrm>
              <a:off x="4505551" y="4543447"/>
              <a:ext cx="1208945" cy="1099926"/>
            </a:xfrm>
            <a:prstGeom prst="roundRect">
              <a:avLst/>
            </a:prstGeom>
            <a:solidFill>
              <a:schemeClr val="accent5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sz="2800">
                <a:solidFill>
                  <a:schemeClr val="bg1"/>
                </a:solidFill>
              </a:endParaRPr>
            </a:p>
          </p:txBody>
        </p:sp>
        <p:sp>
          <p:nvSpPr>
            <p:cNvPr id="10" name="í$ḻíďe"/>
            <p:cNvSpPr/>
            <p:nvPr/>
          </p:nvSpPr>
          <p:spPr bwMode="auto">
            <a:xfrm>
              <a:off x="6594500" y="4543447"/>
              <a:ext cx="1208945" cy="1099926"/>
            </a:xfrm>
            <a:prstGeom prst="roundRect">
              <a:avLst/>
            </a:prstGeom>
            <a:solidFill>
              <a:schemeClr val="accent6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sz="2800">
                <a:solidFill>
                  <a:schemeClr val="bg1"/>
                </a:solidFill>
              </a:endParaRPr>
            </a:p>
          </p:txBody>
        </p:sp>
        <p:grpSp>
          <p:nvGrpSpPr>
            <p:cNvPr id="16" name="îṩļïḍe"/>
            <p:cNvGrpSpPr/>
            <p:nvPr/>
          </p:nvGrpSpPr>
          <p:grpSpPr>
            <a:xfrm>
              <a:off x="1592360" y="1745695"/>
              <a:ext cx="2913191" cy="866137"/>
              <a:chOff x="1415480" y="1669738"/>
              <a:chExt cx="2913191" cy="866137"/>
            </a:xfrm>
          </p:grpSpPr>
          <p:sp>
            <p:nvSpPr>
              <p:cNvPr id="32" name="ïśḷîďè"/>
              <p:cNvSpPr txBox="1"/>
              <p:nvPr/>
            </p:nvSpPr>
            <p:spPr bwMode="auto">
              <a:xfrm>
                <a:off x="1415480" y="1669738"/>
                <a:ext cx="2913191" cy="309958"/>
              </a:xfrm>
              <a:prstGeom prst="rect">
                <a:avLst/>
              </a:prstGeom>
              <a:noFill/>
            </p:spPr>
            <p:txBody>
              <a:bodyPr wrap="none" lIns="0" tIns="0" rIns="288000" bIns="0" anchor="ctr" anchorCtr="0">
                <a:normAutofit/>
              </a:bodyPr>
              <a:lstStyle/>
              <a:p>
                <a:pPr algn="r" latinLnBrk="0"/>
                <a:r>
                  <a:rPr lang="zh-CN" altLang="en-US" sz="1600" b="1">
                    <a:solidFill>
                      <a:schemeClr val="bg1"/>
                    </a:solidFill>
                    <a:effectLst/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dirty="0">
                  <a:solidFill>
                    <a:schemeClr val="bg1"/>
                  </a:solidFill>
                  <a:effectLst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îṧḷíḓe"/>
              <p:cNvSpPr txBox="1"/>
              <p:nvPr/>
            </p:nvSpPr>
            <p:spPr bwMode="auto">
              <a:xfrm>
                <a:off x="1415480" y="1979696"/>
                <a:ext cx="2913191" cy="556179"/>
              </a:xfrm>
              <a:prstGeom prst="rect">
                <a:avLst/>
              </a:prstGeom>
              <a:noFill/>
            </p:spPr>
            <p:txBody>
              <a:bodyPr wrap="square" lIns="0" tIns="0" rIns="288000" bIns="0" anchor="t" anchorCtr="0">
                <a:normAutofit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200" b="0">
                    <a:solidFill>
                      <a:schemeClr val="bg1"/>
                    </a:solidFill>
                    <a:effectLst/>
                    <a:ea typeface="微软雅黑" panose="020B0503020204020204" pitchFamily="34" charset="-122"/>
                  </a:rPr>
                  <a:t>此部分内容作为文字排版占位显示 </a:t>
                </a:r>
                <a:br>
                  <a:rPr lang="zh-CN" altLang="en-US" sz="1200" b="0">
                    <a:solidFill>
                      <a:schemeClr val="bg1"/>
                    </a:solidFill>
                    <a:effectLst/>
                    <a:ea typeface="微软雅黑" panose="020B0503020204020204" pitchFamily="34" charset="-122"/>
                  </a:rPr>
                </a:br>
                <a:r>
                  <a:rPr lang="zh-CN" altLang="en-US" sz="1200" b="0">
                    <a:solidFill>
                      <a:schemeClr val="bg1"/>
                    </a:solidFill>
                    <a:effectLst/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200" b="0" dirty="0">
                  <a:solidFill>
                    <a:schemeClr val="bg1"/>
                  </a:solidFill>
                  <a:effectLst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7" name="íS1íďe"/>
            <p:cNvGrpSpPr/>
            <p:nvPr/>
          </p:nvGrpSpPr>
          <p:grpSpPr>
            <a:xfrm>
              <a:off x="1592360" y="3203018"/>
              <a:ext cx="2913191" cy="866137"/>
              <a:chOff x="1415480" y="1669738"/>
              <a:chExt cx="2913191" cy="866137"/>
            </a:xfrm>
          </p:grpSpPr>
          <p:sp>
            <p:nvSpPr>
              <p:cNvPr id="30" name="ïślîḓé"/>
              <p:cNvSpPr txBox="1"/>
              <p:nvPr/>
            </p:nvSpPr>
            <p:spPr bwMode="auto">
              <a:xfrm>
                <a:off x="1415480" y="1669738"/>
                <a:ext cx="2913191" cy="309958"/>
              </a:xfrm>
              <a:prstGeom prst="rect">
                <a:avLst/>
              </a:prstGeom>
              <a:noFill/>
            </p:spPr>
            <p:txBody>
              <a:bodyPr wrap="none" lIns="0" tIns="0" rIns="288000" bIns="0" anchor="ctr" anchorCtr="0">
                <a:normAutofit/>
              </a:bodyPr>
              <a:lstStyle/>
              <a:p>
                <a:pPr algn="r" latinLnBrk="0"/>
                <a:r>
                  <a:rPr lang="zh-CN" altLang="en-US" sz="1600" b="1">
                    <a:solidFill>
                      <a:schemeClr val="bg1"/>
                    </a:solidFill>
                    <a:effectLst/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dirty="0">
                  <a:solidFill>
                    <a:schemeClr val="bg1"/>
                  </a:solidFill>
                  <a:effectLst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íṧḻiḋê"/>
              <p:cNvSpPr txBox="1"/>
              <p:nvPr/>
            </p:nvSpPr>
            <p:spPr bwMode="auto">
              <a:xfrm>
                <a:off x="1415480" y="1979696"/>
                <a:ext cx="2913191" cy="556179"/>
              </a:xfrm>
              <a:prstGeom prst="rect">
                <a:avLst/>
              </a:prstGeom>
              <a:noFill/>
            </p:spPr>
            <p:txBody>
              <a:bodyPr wrap="square" lIns="0" tIns="0" rIns="288000" bIns="0" anchor="t" anchorCtr="0">
                <a:normAutofit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200" b="0">
                    <a:solidFill>
                      <a:schemeClr val="bg1"/>
                    </a:solidFill>
                    <a:effectLst/>
                    <a:ea typeface="微软雅黑" panose="020B0503020204020204" pitchFamily="34" charset="-122"/>
                  </a:rPr>
                  <a:t>此部分内容作为文字排版占位显示 </a:t>
                </a:r>
                <a:br>
                  <a:rPr lang="zh-CN" altLang="en-US" sz="1200" b="0">
                    <a:solidFill>
                      <a:schemeClr val="bg1"/>
                    </a:solidFill>
                    <a:effectLst/>
                    <a:ea typeface="微软雅黑" panose="020B0503020204020204" pitchFamily="34" charset="-122"/>
                  </a:rPr>
                </a:br>
                <a:r>
                  <a:rPr lang="zh-CN" altLang="en-US" sz="1200" b="0">
                    <a:solidFill>
                      <a:schemeClr val="bg1"/>
                    </a:solidFill>
                    <a:effectLst/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200" b="0" dirty="0">
                  <a:solidFill>
                    <a:schemeClr val="bg1"/>
                  </a:solidFill>
                  <a:effectLst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8" name="i$ļîḑe"/>
            <p:cNvGrpSpPr/>
            <p:nvPr/>
          </p:nvGrpSpPr>
          <p:grpSpPr>
            <a:xfrm>
              <a:off x="1592360" y="4660341"/>
              <a:ext cx="2913191" cy="866137"/>
              <a:chOff x="1415480" y="1669738"/>
              <a:chExt cx="2913191" cy="866137"/>
            </a:xfrm>
          </p:grpSpPr>
          <p:sp>
            <p:nvSpPr>
              <p:cNvPr id="28" name="îṧľîdê"/>
              <p:cNvSpPr txBox="1"/>
              <p:nvPr/>
            </p:nvSpPr>
            <p:spPr bwMode="auto">
              <a:xfrm>
                <a:off x="1415480" y="1669738"/>
                <a:ext cx="2913191" cy="309958"/>
              </a:xfrm>
              <a:prstGeom prst="rect">
                <a:avLst/>
              </a:prstGeom>
              <a:noFill/>
            </p:spPr>
            <p:txBody>
              <a:bodyPr wrap="none" lIns="0" tIns="0" rIns="288000" bIns="0" anchor="ctr" anchorCtr="0">
                <a:normAutofit/>
              </a:bodyPr>
              <a:lstStyle/>
              <a:p>
                <a:pPr algn="r" latinLnBrk="0"/>
                <a:r>
                  <a:rPr lang="zh-CN" altLang="en-US" sz="1600" b="1">
                    <a:solidFill>
                      <a:schemeClr val="bg1"/>
                    </a:solidFill>
                    <a:effectLst/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dirty="0">
                  <a:solidFill>
                    <a:schemeClr val="bg1"/>
                  </a:solidFill>
                  <a:effectLst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îṣļiḋè"/>
              <p:cNvSpPr txBox="1"/>
              <p:nvPr/>
            </p:nvSpPr>
            <p:spPr bwMode="auto">
              <a:xfrm>
                <a:off x="1415480" y="1979696"/>
                <a:ext cx="2913191" cy="556179"/>
              </a:xfrm>
              <a:prstGeom prst="rect">
                <a:avLst/>
              </a:prstGeom>
              <a:noFill/>
            </p:spPr>
            <p:txBody>
              <a:bodyPr wrap="square" lIns="0" tIns="0" rIns="288000" bIns="0" anchor="t" anchorCtr="0">
                <a:normAutofit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200" b="0">
                    <a:solidFill>
                      <a:schemeClr val="bg1"/>
                    </a:solidFill>
                    <a:effectLst/>
                    <a:ea typeface="微软雅黑" panose="020B0503020204020204" pitchFamily="34" charset="-122"/>
                  </a:rPr>
                  <a:t>此部分内容作为文字排版占位显示 </a:t>
                </a:r>
                <a:br>
                  <a:rPr lang="zh-CN" altLang="en-US" sz="1200" b="0">
                    <a:solidFill>
                      <a:schemeClr val="bg1"/>
                    </a:solidFill>
                    <a:effectLst/>
                    <a:ea typeface="微软雅黑" panose="020B0503020204020204" pitchFamily="34" charset="-122"/>
                  </a:rPr>
                </a:br>
                <a:r>
                  <a:rPr lang="zh-CN" altLang="en-US" sz="1200" b="0">
                    <a:solidFill>
                      <a:schemeClr val="bg1"/>
                    </a:solidFill>
                    <a:effectLst/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200" b="0" dirty="0">
                  <a:solidFill>
                    <a:schemeClr val="bg1"/>
                  </a:solidFill>
                  <a:effectLst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9" name="ïsḻîďè"/>
            <p:cNvGrpSpPr/>
            <p:nvPr/>
          </p:nvGrpSpPr>
          <p:grpSpPr>
            <a:xfrm>
              <a:off x="7803444" y="1745695"/>
              <a:ext cx="2829059" cy="866137"/>
              <a:chOff x="8601585" y="1451933"/>
              <a:chExt cx="2196244" cy="866137"/>
            </a:xfrm>
          </p:grpSpPr>
          <p:sp>
            <p:nvSpPr>
              <p:cNvPr id="26" name="îṡľídè"/>
              <p:cNvSpPr txBox="1"/>
              <p:nvPr/>
            </p:nvSpPr>
            <p:spPr bwMode="auto">
              <a:xfrm>
                <a:off x="8601585" y="1451933"/>
                <a:ext cx="2196244" cy="309958"/>
              </a:xfrm>
              <a:prstGeom prst="rect">
                <a:avLst/>
              </a:prstGeom>
              <a:noFill/>
            </p:spPr>
            <p:txBody>
              <a:bodyPr wrap="none" lIns="288000" tIns="0" rIns="0" bIns="0" anchor="ctr" anchorCtr="0">
                <a:normAutofit/>
              </a:bodyPr>
              <a:lstStyle/>
              <a:p>
                <a:pPr algn="l" latinLnBrk="0"/>
                <a:r>
                  <a:rPr lang="zh-CN" altLang="en-US" sz="1600" b="1">
                    <a:solidFill>
                      <a:schemeClr val="bg1"/>
                    </a:solidFill>
                    <a:effectLst/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dirty="0">
                  <a:solidFill>
                    <a:schemeClr val="bg1"/>
                  </a:solidFill>
                  <a:effectLst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ï$ļidè"/>
              <p:cNvSpPr txBox="1"/>
              <p:nvPr/>
            </p:nvSpPr>
            <p:spPr bwMode="auto">
              <a:xfrm>
                <a:off x="8601585" y="1761891"/>
                <a:ext cx="2196244" cy="556179"/>
              </a:xfrm>
              <a:prstGeom prst="rect">
                <a:avLst/>
              </a:prstGeom>
              <a:noFill/>
            </p:spPr>
            <p:txBody>
              <a:bodyPr wrap="square" lIns="288000" tIns="0" rIns="0" bIns="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200" b="0">
                    <a:solidFill>
                      <a:schemeClr val="bg1"/>
                    </a:solidFill>
                    <a:effectLst/>
                    <a:ea typeface="微软雅黑" panose="020B0503020204020204" pitchFamily="34" charset="-122"/>
                  </a:rPr>
                  <a:t>此部分内容作为文字排版占位显示 </a:t>
                </a:r>
                <a:br>
                  <a:rPr lang="zh-CN" altLang="en-US" sz="1200" b="0">
                    <a:solidFill>
                      <a:schemeClr val="bg1"/>
                    </a:solidFill>
                    <a:effectLst/>
                    <a:ea typeface="微软雅黑" panose="020B0503020204020204" pitchFamily="34" charset="-122"/>
                  </a:rPr>
                </a:br>
                <a:r>
                  <a:rPr lang="zh-CN" altLang="en-US" sz="1200" b="0">
                    <a:solidFill>
                      <a:schemeClr val="bg1"/>
                    </a:solidFill>
                    <a:effectLst/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200" b="0" dirty="0">
                  <a:solidFill>
                    <a:schemeClr val="bg1"/>
                  </a:solidFill>
                  <a:effectLst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0" name="îṧlíďe"/>
            <p:cNvGrpSpPr/>
            <p:nvPr/>
          </p:nvGrpSpPr>
          <p:grpSpPr>
            <a:xfrm>
              <a:off x="7803444" y="3203018"/>
              <a:ext cx="2829059" cy="866137"/>
              <a:chOff x="8601585" y="1451933"/>
              <a:chExt cx="2196244" cy="866137"/>
            </a:xfrm>
          </p:grpSpPr>
          <p:sp>
            <p:nvSpPr>
              <p:cNvPr id="24" name="îŝḻïḓe"/>
              <p:cNvSpPr txBox="1"/>
              <p:nvPr/>
            </p:nvSpPr>
            <p:spPr bwMode="auto">
              <a:xfrm>
                <a:off x="8601585" y="1451933"/>
                <a:ext cx="2196244" cy="309958"/>
              </a:xfrm>
              <a:prstGeom prst="rect">
                <a:avLst/>
              </a:prstGeom>
              <a:noFill/>
            </p:spPr>
            <p:txBody>
              <a:bodyPr wrap="none" lIns="288000" tIns="0" rIns="0" bIns="0" anchor="ctr" anchorCtr="0">
                <a:normAutofit/>
              </a:bodyPr>
              <a:lstStyle/>
              <a:p>
                <a:pPr algn="l" latinLnBrk="0"/>
                <a:r>
                  <a:rPr lang="zh-CN" altLang="en-US" sz="1600" b="1">
                    <a:solidFill>
                      <a:schemeClr val="bg1"/>
                    </a:solidFill>
                    <a:effectLst/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dirty="0">
                  <a:solidFill>
                    <a:schemeClr val="bg1"/>
                  </a:solidFill>
                  <a:effectLst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ïṧḻïďe"/>
              <p:cNvSpPr txBox="1"/>
              <p:nvPr/>
            </p:nvSpPr>
            <p:spPr bwMode="auto">
              <a:xfrm>
                <a:off x="8601585" y="1761891"/>
                <a:ext cx="2196244" cy="556179"/>
              </a:xfrm>
              <a:prstGeom prst="rect">
                <a:avLst/>
              </a:prstGeom>
              <a:noFill/>
            </p:spPr>
            <p:txBody>
              <a:bodyPr wrap="square" lIns="288000" tIns="0" rIns="0" bIns="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200" b="0">
                    <a:solidFill>
                      <a:schemeClr val="bg1"/>
                    </a:solidFill>
                    <a:effectLst/>
                    <a:ea typeface="微软雅黑" panose="020B0503020204020204" pitchFamily="34" charset="-122"/>
                  </a:rPr>
                  <a:t>此部分内容作为文字排版占位显示 </a:t>
                </a:r>
                <a:br>
                  <a:rPr lang="zh-CN" altLang="en-US" sz="1200" b="0">
                    <a:solidFill>
                      <a:schemeClr val="bg1"/>
                    </a:solidFill>
                    <a:effectLst/>
                    <a:ea typeface="微软雅黑" panose="020B0503020204020204" pitchFamily="34" charset="-122"/>
                  </a:rPr>
                </a:br>
                <a:r>
                  <a:rPr lang="zh-CN" altLang="en-US" sz="1200" b="0">
                    <a:solidFill>
                      <a:schemeClr val="bg1"/>
                    </a:solidFill>
                    <a:effectLst/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200" b="0" dirty="0">
                  <a:solidFill>
                    <a:schemeClr val="bg1"/>
                  </a:solidFill>
                  <a:effectLst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1" name="íśliďé"/>
            <p:cNvGrpSpPr/>
            <p:nvPr/>
          </p:nvGrpSpPr>
          <p:grpSpPr>
            <a:xfrm>
              <a:off x="7803444" y="4660341"/>
              <a:ext cx="2829059" cy="866137"/>
              <a:chOff x="8601585" y="1451933"/>
              <a:chExt cx="2196244" cy="866137"/>
            </a:xfrm>
          </p:grpSpPr>
          <p:sp>
            <p:nvSpPr>
              <p:cNvPr id="22" name="iSḷïḓe"/>
              <p:cNvSpPr txBox="1"/>
              <p:nvPr/>
            </p:nvSpPr>
            <p:spPr bwMode="auto">
              <a:xfrm>
                <a:off x="8601585" y="1451933"/>
                <a:ext cx="2196244" cy="309958"/>
              </a:xfrm>
              <a:prstGeom prst="rect">
                <a:avLst/>
              </a:prstGeom>
              <a:noFill/>
            </p:spPr>
            <p:txBody>
              <a:bodyPr wrap="none" lIns="288000" tIns="0" rIns="0" bIns="0" anchor="ctr" anchorCtr="0">
                <a:normAutofit/>
              </a:bodyPr>
              <a:lstStyle/>
              <a:p>
                <a:pPr algn="l" latinLnBrk="0"/>
                <a:r>
                  <a:rPr lang="zh-CN" altLang="en-US" sz="1600" b="1">
                    <a:solidFill>
                      <a:schemeClr val="bg1"/>
                    </a:solidFill>
                    <a:effectLst/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dirty="0">
                  <a:solidFill>
                    <a:schemeClr val="bg1"/>
                  </a:solidFill>
                  <a:effectLst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îŝ1ïďè"/>
              <p:cNvSpPr txBox="1"/>
              <p:nvPr/>
            </p:nvSpPr>
            <p:spPr bwMode="auto">
              <a:xfrm>
                <a:off x="8601585" y="1761891"/>
                <a:ext cx="2196244" cy="556179"/>
              </a:xfrm>
              <a:prstGeom prst="rect">
                <a:avLst/>
              </a:prstGeom>
              <a:noFill/>
            </p:spPr>
            <p:txBody>
              <a:bodyPr wrap="square" lIns="288000" tIns="0" rIns="0" bIns="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200" b="0">
                    <a:solidFill>
                      <a:schemeClr val="bg1"/>
                    </a:solidFill>
                    <a:effectLst/>
                    <a:ea typeface="微软雅黑" panose="020B0503020204020204" pitchFamily="34" charset="-122"/>
                  </a:rPr>
                  <a:t>此部分内容作为文字排版占位显示 </a:t>
                </a:r>
                <a:br>
                  <a:rPr lang="zh-CN" altLang="en-US" sz="1200" b="0">
                    <a:solidFill>
                      <a:schemeClr val="bg1"/>
                    </a:solidFill>
                    <a:effectLst/>
                    <a:ea typeface="微软雅黑" panose="020B0503020204020204" pitchFamily="34" charset="-122"/>
                  </a:rPr>
                </a:br>
                <a:r>
                  <a:rPr lang="zh-CN" altLang="en-US" sz="1200" b="0">
                    <a:solidFill>
                      <a:schemeClr val="bg1"/>
                    </a:solidFill>
                    <a:effectLst/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200" b="0" dirty="0">
                  <a:solidFill>
                    <a:schemeClr val="bg1"/>
                  </a:solidFill>
                  <a:effectLst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3" name="joker-hat_68335"/>
            <p:cNvSpPr>
              <a:spLocks noChangeAspect="1"/>
            </p:cNvSpPr>
            <p:nvPr/>
          </p:nvSpPr>
          <p:spPr bwMode="auto">
            <a:xfrm>
              <a:off x="4799971" y="1898865"/>
              <a:ext cx="609684" cy="416572"/>
            </a:xfrm>
            <a:custGeom>
              <a:avLst/>
              <a:gdLst>
                <a:gd name="T0" fmla="*/ 379 w 399"/>
                <a:gd name="T1" fmla="*/ 133 h 273"/>
                <a:gd name="T2" fmla="*/ 363 w 399"/>
                <a:gd name="T3" fmla="*/ 141 h 273"/>
                <a:gd name="T4" fmla="*/ 257 w 399"/>
                <a:gd name="T5" fmla="*/ 137 h 273"/>
                <a:gd name="T6" fmla="*/ 244 w 399"/>
                <a:gd name="T7" fmla="*/ 36 h 273"/>
                <a:gd name="T8" fmla="*/ 255 w 399"/>
                <a:gd name="T9" fmla="*/ 40 h 273"/>
                <a:gd name="T10" fmla="*/ 275 w 399"/>
                <a:gd name="T11" fmla="*/ 20 h 273"/>
                <a:gd name="T12" fmla="*/ 255 w 399"/>
                <a:gd name="T13" fmla="*/ 0 h 273"/>
                <a:gd name="T14" fmla="*/ 235 w 399"/>
                <a:gd name="T15" fmla="*/ 20 h 273"/>
                <a:gd name="T16" fmla="*/ 236 w 399"/>
                <a:gd name="T17" fmla="*/ 26 h 273"/>
                <a:gd name="T18" fmla="*/ 151 w 399"/>
                <a:gd name="T19" fmla="*/ 124 h 273"/>
                <a:gd name="T20" fmla="*/ 37 w 399"/>
                <a:gd name="T21" fmla="*/ 103 h 273"/>
                <a:gd name="T22" fmla="*/ 20 w 399"/>
                <a:gd name="T23" fmla="*/ 93 h 273"/>
                <a:gd name="T24" fmla="*/ 0 w 399"/>
                <a:gd name="T25" fmla="*/ 113 h 273"/>
                <a:gd name="T26" fmla="*/ 20 w 399"/>
                <a:gd name="T27" fmla="*/ 133 h 273"/>
                <a:gd name="T28" fmla="*/ 40 w 399"/>
                <a:gd name="T29" fmla="*/ 113 h 273"/>
                <a:gd name="T30" fmla="*/ 40 w 399"/>
                <a:gd name="T31" fmla="*/ 111 h 273"/>
                <a:gd name="T32" fmla="*/ 113 w 399"/>
                <a:gd name="T33" fmla="*/ 247 h 273"/>
                <a:gd name="T34" fmla="*/ 114 w 399"/>
                <a:gd name="T35" fmla="*/ 256 h 273"/>
                <a:gd name="T36" fmla="*/ 199 w 399"/>
                <a:gd name="T37" fmla="*/ 273 h 273"/>
                <a:gd name="T38" fmla="*/ 284 w 399"/>
                <a:gd name="T39" fmla="*/ 256 h 273"/>
                <a:gd name="T40" fmla="*/ 359 w 399"/>
                <a:gd name="T41" fmla="*/ 154 h 273"/>
                <a:gd name="T42" fmla="*/ 379 w 399"/>
                <a:gd name="T43" fmla="*/ 173 h 273"/>
                <a:gd name="T44" fmla="*/ 399 w 399"/>
                <a:gd name="T45" fmla="*/ 153 h 273"/>
                <a:gd name="T46" fmla="*/ 379 w 399"/>
                <a:gd name="T47" fmla="*/ 13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9" h="273">
                  <a:moveTo>
                    <a:pt x="379" y="133"/>
                  </a:moveTo>
                  <a:cubicBezTo>
                    <a:pt x="372" y="133"/>
                    <a:pt x="367" y="136"/>
                    <a:pt x="363" y="141"/>
                  </a:cubicBezTo>
                  <a:cubicBezTo>
                    <a:pt x="342" y="126"/>
                    <a:pt x="297" y="101"/>
                    <a:pt x="257" y="137"/>
                  </a:cubicBezTo>
                  <a:cubicBezTo>
                    <a:pt x="257" y="137"/>
                    <a:pt x="216" y="81"/>
                    <a:pt x="244" y="36"/>
                  </a:cubicBezTo>
                  <a:cubicBezTo>
                    <a:pt x="247" y="39"/>
                    <a:pt x="251" y="40"/>
                    <a:pt x="255" y="40"/>
                  </a:cubicBezTo>
                  <a:cubicBezTo>
                    <a:pt x="266" y="40"/>
                    <a:pt x="275" y="31"/>
                    <a:pt x="275" y="20"/>
                  </a:cubicBezTo>
                  <a:cubicBezTo>
                    <a:pt x="275" y="9"/>
                    <a:pt x="266" y="0"/>
                    <a:pt x="255" y="0"/>
                  </a:cubicBezTo>
                  <a:cubicBezTo>
                    <a:pt x="244" y="0"/>
                    <a:pt x="235" y="9"/>
                    <a:pt x="235" y="20"/>
                  </a:cubicBezTo>
                  <a:cubicBezTo>
                    <a:pt x="235" y="22"/>
                    <a:pt x="236" y="24"/>
                    <a:pt x="236" y="26"/>
                  </a:cubicBezTo>
                  <a:cubicBezTo>
                    <a:pt x="208" y="37"/>
                    <a:pt x="159" y="64"/>
                    <a:pt x="151" y="124"/>
                  </a:cubicBezTo>
                  <a:cubicBezTo>
                    <a:pt x="151" y="124"/>
                    <a:pt x="106" y="63"/>
                    <a:pt x="37" y="103"/>
                  </a:cubicBezTo>
                  <a:cubicBezTo>
                    <a:pt x="33" y="97"/>
                    <a:pt x="27" y="93"/>
                    <a:pt x="20" y="93"/>
                  </a:cubicBezTo>
                  <a:cubicBezTo>
                    <a:pt x="9" y="93"/>
                    <a:pt x="0" y="102"/>
                    <a:pt x="0" y="113"/>
                  </a:cubicBezTo>
                  <a:cubicBezTo>
                    <a:pt x="0" y="124"/>
                    <a:pt x="9" y="133"/>
                    <a:pt x="20" y="133"/>
                  </a:cubicBezTo>
                  <a:cubicBezTo>
                    <a:pt x="31" y="133"/>
                    <a:pt x="40" y="124"/>
                    <a:pt x="40" y="113"/>
                  </a:cubicBezTo>
                  <a:cubicBezTo>
                    <a:pt x="40" y="112"/>
                    <a:pt x="40" y="112"/>
                    <a:pt x="40" y="111"/>
                  </a:cubicBezTo>
                  <a:cubicBezTo>
                    <a:pt x="64" y="113"/>
                    <a:pt x="102" y="134"/>
                    <a:pt x="113" y="247"/>
                  </a:cubicBezTo>
                  <a:lnTo>
                    <a:pt x="114" y="256"/>
                  </a:lnTo>
                  <a:cubicBezTo>
                    <a:pt x="114" y="265"/>
                    <a:pt x="152" y="273"/>
                    <a:pt x="199" y="273"/>
                  </a:cubicBezTo>
                  <a:cubicBezTo>
                    <a:pt x="246" y="273"/>
                    <a:pt x="284" y="265"/>
                    <a:pt x="284" y="256"/>
                  </a:cubicBezTo>
                  <a:cubicBezTo>
                    <a:pt x="284" y="256"/>
                    <a:pt x="287" y="179"/>
                    <a:pt x="359" y="154"/>
                  </a:cubicBezTo>
                  <a:cubicBezTo>
                    <a:pt x="359" y="165"/>
                    <a:pt x="368" y="173"/>
                    <a:pt x="379" y="173"/>
                  </a:cubicBezTo>
                  <a:cubicBezTo>
                    <a:pt x="390" y="173"/>
                    <a:pt x="399" y="164"/>
                    <a:pt x="399" y="153"/>
                  </a:cubicBezTo>
                  <a:cubicBezTo>
                    <a:pt x="399" y="142"/>
                    <a:pt x="390" y="133"/>
                    <a:pt x="379" y="1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4" name="joker-face_68313"/>
            <p:cNvSpPr>
              <a:spLocks noChangeAspect="1"/>
            </p:cNvSpPr>
            <p:nvPr/>
          </p:nvSpPr>
          <p:spPr bwMode="auto">
            <a:xfrm>
              <a:off x="4865035" y="3331244"/>
              <a:ext cx="552713" cy="609685"/>
            </a:xfrm>
            <a:custGeom>
              <a:avLst/>
              <a:gdLst>
                <a:gd name="connsiteX0" fmla="*/ 140399 w 521896"/>
                <a:gd name="connsiteY0" fmla="*/ 452880 h 575691"/>
                <a:gd name="connsiteX1" fmla="*/ 153315 w 521896"/>
                <a:gd name="connsiteY1" fmla="*/ 458258 h 575691"/>
                <a:gd name="connsiteX2" fmla="*/ 225070 w 521896"/>
                <a:gd name="connsiteY2" fmla="*/ 458258 h 575691"/>
                <a:gd name="connsiteX3" fmla="*/ 252337 w 521896"/>
                <a:gd name="connsiteY3" fmla="*/ 458258 h 575691"/>
                <a:gd name="connsiteX4" fmla="*/ 252337 w 521896"/>
                <a:gd name="connsiteY4" fmla="*/ 485506 h 575691"/>
                <a:gd name="connsiteX5" fmla="*/ 189192 w 521896"/>
                <a:gd name="connsiteY5" fmla="*/ 511320 h 575691"/>
                <a:gd name="connsiteX6" fmla="*/ 127483 w 521896"/>
                <a:gd name="connsiteY6" fmla="*/ 485506 h 575691"/>
                <a:gd name="connsiteX7" fmla="*/ 127483 w 521896"/>
                <a:gd name="connsiteY7" fmla="*/ 458258 h 575691"/>
                <a:gd name="connsiteX8" fmla="*/ 140399 w 521896"/>
                <a:gd name="connsiteY8" fmla="*/ 452880 h 575691"/>
                <a:gd name="connsiteX9" fmla="*/ 140357 w 521896"/>
                <a:gd name="connsiteY9" fmla="*/ 370791 h 575691"/>
                <a:gd name="connsiteX10" fmla="*/ 121694 w 521896"/>
                <a:gd name="connsiteY10" fmla="*/ 389418 h 575691"/>
                <a:gd name="connsiteX11" fmla="*/ 140357 w 521896"/>
                <a:gd name="connsiteY11" fmla="*/ 409478 h 575691"/>
                <a:gd name="connsiteX12" fmla="*/ 159020 w 521896"/>
                <a:gd name="connsiteY12" fmla="*/ 389418 h 575691"/>
                <a:gd name="connsiteX13" fmla="*/ 140357 w 521896"/>
                <a:gd name="connsiteY13" fmla="*/ 370791 h 575691"/>
                <a:gd name="connsiteX14" fmla="*/ 239453 w 521896"/>
                <a:gd name="connsiteY14" fmla="*/ 363727 h 575691"/>
                <a:gd name="connsiteX15" fmla="*/ 265317 w 521896"/>
                <a:gd name="connsiteY15" fmla="*/ 389476 h 575691"/>
                <a:gd name="connsiteX16" fmla="*/ 239453 w 521896"/>
                <a:gd name="connsiteY16" fmla="*/ 415225 h 575691"/>
                <a:gd name="connsiteX17" fmla="*/ 213589 w 521896"/>
                <a:gd name="connsiteY17" fmla="*/ 389476 h 575691"/>
                <a:gd name="connsiteX18" fmla="*/ 239453 w 521896"/>
                <a:gd name="connsiteY18" fmla="*/ 363727 h 575691"/>
                <a:gd name="connsiteX19" fmla="*/ 134615 w 521896"/>
                <a:gd name="connsiteY19" fmla="*/ 319207 h 575691"/>
                <a:gd name="connsiteX20" fmla="*/ 87240 w 521896"/>
                <a:gd name="connsiteY20" fmla="*/ 366492 h 575691"/>
                <a:gd name="connsiteX21" fmla="*/ 117388 w 521896"/>
                <a:gd name="connsiteY21" fmla="*/ 362193 h 575691"/>
                <a:gd name="connsiteX22" fmla="*/ 120259 w 521896"/>
                <a:gd name="connsiteY22" fmla="*/ 359328 h 575691"/>
                <a:gd name="connsiteX23" fmla="*/ 136051 w 521896"/>
                <a:gd name="connsiteY23" fmla="*/ 327804 h 575691"/>
                <a:gd name="connsiteX24" fmla="*/ 140357 w 521896"/>
                <a:gd name="connsiteY24" fmla="*/ 324939 h 575691"/>
                <a:gd name="connsiteX25" fmla="*/ 144664 w 521896"/>
                <a:gd name="connsiteY25" fmla="*/ 327804 h 575691"/>
                <a:gd name="connsiteX26" fmla="*/ 160456 w 521896"/>
                <a:gd name="connsiteY26" fmla="*/ 359328 h 575691"/>
                <a:gd name="connsiteX27" fmla="*/ 163327 w 521896"/>
                <a:gd name="connsiteY27" fmla="*/ 362193 h 575691"/>
                <a:gd name="connsiteX28" fmla="*/ 199217 w 521896"/>
                <a:gd name="connsiteY28" fmla="*/ 366492 h 575691"/>
                <a:gd name="connsiteX29" fmla="*/ 202088 w 521896"/>
                <a:gd name="connsiteY29" fmla="*/ 369358 h 575691"/>
                <a:gd name="connsiteX30" fmla="*/ 200653 w 521896"/>
                <a:gd name="connsiteY30" fmla="*/ 373657 h 575691"/>
                <a:gd name="connsiteX31" fmla="*/ 174812 w 521896"/>
                <a:gd name="connsiteY31" fmla="*/ 399448 h 575691"/>
                <a:gd name="connsiteX32" fmla="*/ 174812 w 521896"/>
                <a:gd name="connsiteY32" fmla="*/ 402314 h 575691"/>
                <a:gd name="connsiteX33" fmla="*/ 180554 w 521896"/>
                <a:gd name="connsiteY33" fmla="*/ 438136 h 575691"/>
                <a:gd name="connsiteX34" fmla="*/ 179119 w 521896"/>
                <a:gd name="connsiteY34" fmla="*/ 442434 h 575691"/>
                <a:gd name="connsiteX35" fmla="*/ 173376 w 521896"/>
                <a:gd name="connsiteY35" fmla="*/ 442434 h 575691"/>
                <a:gd name="connsiteX36" fmla="*/ 141793 w 521896"/>
                <a:gd name="connsiteY36" fmla="*/ 425240 h 575691"/>
                <a:gd name="connsiteX37" fmla="*/ 138922 w 521896"/>
                <a:gd name="connsiteY37" fmla="*/ 425240 h 575691"/>
                <a:gd name="connsiteX38" fmla="*/ 107338 w 521896"/>
                <a:gd name="connsiteY38" fmla="*/ 442434 h 575691"/>
                <a:gd name="connsiteX39" fmla="*/ 101596 w 521896"/>
                <a:gd name="connsiteY39" fmla="*/ 442434 h 575691"/>
                <a:gd name="connsiteX40" fmla="*/ 100160 w 521896"/>
                <a:gd name="connsiteY40" fmla="*/ 438136 h 575691"/>
                <a:gd name="connsiteX41" fmla="*/ 105903 w 521896"/>
                <a:gd name="connsiteY41" fmla="*/ 402314 h 575691"/>
                <a:gd name="connsiteX42" fmla="*/ 105903 w 521896"/>
                <a:gd name="connsiteY42" fmla="*/ 399448 h 575691"/>
                <a:gd name="connsiteX43" fmla="*/ 82933 w 521896"/>
                <a:gd name="connsiteY43" fmla="*/ 376522 h 575691"/>
                <a:gd name="connsiteX44" fmla="*/ 72884 w 521896"/>
                <a:gd name="connsiteY44" fmla="*/ 420941 h 575691"/>
                <a:gd name="connsiteX45" fmla="*/ 189168 w 521896"/>
                <a:gd name="connsiteY45" fmla="*/ 537004 h 575691"/>
                <a:gd name="connsiteX46" fmla="*/ 306887 w 521896"/>
                <a:gd name="connsiteY46" fmla="*/ 420941 h 575691"/>
                <a:gd name="connsiteX47" fmla="*/ 288224 w 521896"/>
                <a:gd name="connsiteY47" fmla="*/ 359328 h 575691"/>
                <a:gd name="connsiteX48" fmla="*/ 210702 w 521896"/>
                <a:gd name="connsiteY48" fmla="*/ 344999 h 575691"/>
                <a:gd name="connsiteX49" fmla="*/ 134615 w 521896"/>
                <a:gd name="connsiteY49" fmla="*/ 319207 h 575691"/>
                <a:gd name="connsiteX50" fmla="*/ 382974 w 521896"/>
                <a:gd name="connsiteY50" fmla="*/ 1110 h 575691"/>
                <a:gd name="connsiteX51" fmla="*/ 403073 w 521896"/>
                <a:gd name="connsiteY51" fmla="*/ 34066 h 575691"/>
                <a:gd name="connsiteX52" fmla="*/ 368618 w 521896"/>
                <a:gd name="connsiteY52" fmla="*/ 54127 h 575691"/>
                <a:gd name="connsiteX53" fmla="*/ 354262 w 521896"/>
                <a:gd name="connsiteY53" fmla="*/ 45529 h 575691"/>
                <a:gd name="connsiteX54" fmla="*/ 335599 w 521896"/>
                <a:gd name="connsiteY54" fmla="*/ 184518 h 575691"/>
                <a:gd name="connsiteX55" fmla="*/ 477724 w 521896"/>
                <a:gd name="connsiteY55" fmla="*/ 227504 h 575691"/>
                <a:gd name="connsiteX56" fmla="*/ 500694 w 521896"/>
                <a:gd name="connsiteY56" fmla="*/ 223205 h 575691"/>
                <a:gd name="connsiteX57" fmla="*/ 520792 w 521896"/>
                <a:gd name="connsiteY57" fmla="*/ 256161 h 575691"/>
                <a:gd name="connsiteX58" fmla="*/ 486338 w 521896"/>
                <a:gd name="connsiteY58" fmla="*/ 276221 h 575691"/>
                <a:gd name="connsiteX59" fmla="*/ 466239 w 521896"/>
                <a:gd name="connsiteY59" fmla="*/ 243265 h 575691"/>
                <a:gd name="connsiteX60" fmla="*/ 329857 w 521896"/>
                <a:gd name="connsiteY60" fmla="*/ 355029 h 575691"/>
                <a:gd name="connsiteX61" fmla="*/ 344213 w 521896"/>
                <a:gd name="connsiteY61" fmla="*/ 420941 h 575691"/>
                <a:gd name="connsiteX62" fmla="*/ 189168 w 521896"/>
                <a:gd name="connsiteY62" fmla="*/ 575691 h 575691"/>
                <a:gd name="connsiteX63" fmla="*/ 35558 w 521896"/>
                <a:gd name="connsiteY63" fmla="*/ 420941 h 575691"/>
                <a:gd name="connsiteX64" fmla="*/ 103032 w 521896"/>
                <a:gd name="connsiteY64" fmla="*/ 293416 h 575691"/>
                <a:gd name="connsiteX65" fmla="*/ 54221 w 521896"/>
                <a:gd name="connsiteY65" fmla="*/ 72754 h 575691"/>
                <a:gd name="connsiteX66" fmla="*/ 54221 w 521896"/>
                <a:gd name="connsiteY66" fmla="*/ 75620 h 575691"/>
                <a:gd name="connsiteX67" fmla="*/ 21202 w 521896"/>
                <a:gd name="connsiteY67" fmla="*/ 94247 h 575691"/>
                <a:gd name="connsiteX68" fmla="*/ 1104 w 521896"/>
                <a:gd name="connsiteY68" fmla="*/ 61291 h 575691"/>
                <a:gd name="connsiteX69" fmla="*/ 35558 w 521896"/>
                <a:gd name="connsiteY69" fmla="*/ 41231 h 575691"/>
                <a:gd name="connsiteX70" fmla="*/ 54221 w 521896"/>
                <a:gd name="connsiteY70" fmla="*/ 59858 h 575691"/>
                <a:gd name="connsiteX71" fmla="*/ 199217 w 521896"/>
                <a:gd name="connsiteY71" fmla="*/ 128636 h 575691"/>
                <a:gd name="connsiteX72" fmla="*/ 348520 w 521896"/>
                <a:gd name="connsiteY72" fmla="*/ 29768 h 575691"/>
                <a:gd name="connsiteX73" fmla="*/ 349955 w 521896"/>
                <a:gd name="connsiteY73" fmla="*/ 19738 h 575691"/>
                <a:gd name="connsiteX74" fmla="*/ 382974 w 521896"/>
                <a:gd name="connsiteY74" fmla="*/ 1110 h 575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521896" h="575691">
                  <a:moveTo>
                    <a:pt x="140399" y="452880"/>
                  </a:moveTo>
                  <a:cubicBezTo>
                    <a:pt x="145063" y="452880"/>
                    <a:pt x="149727" y="454672"/>
                    <a:pt x="153315" y="458258"/>
                  </a:cubicBezTo>
                  <a:cubicBezTo>
                    <a:pt x="173406" y="476901"/>
                    <a:pt x="206414" y="476901"/>
                    <a:pt x="225070" y="458258"/>
                  </a:cubicBezTo>
                  <a:cubicBezTo>
                    <a:pt x="233681" y="451087"/>
                    <a:pt x="245162" y="451087"/>
                    <a:pt x="252337" y="458258"/>
                  </a:cubicBezTo>
                  <a:cubicBezTo>
                    <a:pt x="260948" y="465428"/>
                    <a:pt x="260948" y="476901"/>
                    <a:pt x="252337" y="485506"/>
                  </a:cubicBezTo>
                  <a:cubicBezTo>
                    <a:pt x="236551" y="501281"/>
                    <a:pt x="213589" y="511320"/>
                    <a:pt x="189192" y="511320"/>
                  </a:cubicBezTo>
                  <a:cubicBezTo>
                    <a:pt x="166231" y="511320"/>
                    <a:pt x="143269" y="501281"/>
                    <a:pt x="127483" y="485506"/>
                  </a:cubicBezTo>
                  <a:cubicBezTo>
                    <a:pt x="118872" y="476901"/>
                    <a:pt x="118872" y="465428"/>
                    <a:pt x="127483" y="458258"/>
                  </a:cubicBezTo>
                  <a:cubicBezTo>
                    <a:pt x="131071" y="454672"/>
                    <a:pt x="135735" y="452880"/>
                    <a:pt x="140399" y="452880"/>
                  </a:cubicBezTo>
                  <a:close/>
                  <a:moveTo>
                    <a:pt x="140357" y="370791"/>
                  </a:moveTo>
                  <a:cubicBezTo>
                    <a:pt x="130308" y="370791"/>
                    <a:pt x="121694" y="379388"/>
                    <a:pt x="121694" y="389418"/>
                  </a:cubicBezTo>
                  <a:cubicBezTo>
                    <a:pt x="121694" y="400881"/>
                    <a:pt x="130308" y="409478"/>
                    <a:pt x="140357" y="409478"/>
                  </a:cubicBezTo>
                  <a:cubicBezTo>
                    <a:pt x="150407" y="409478"/>
                    <a:pt x="159020" y="400881"/>
                    <a:pt x="159020" y="389418"/>
                  </a:cubicBezTo>
                  <a:cubicBezTo>
                    <a:pt x="159020" y="379388"/>
                    <a:pt x="150407" y="370791"/>
                    <a:pt x="140357" y="370791"/>
                  </a:cubicBezTo>
                  <a:close/>
                  <a:moveTo>
                    <a:pt x="239453" y="363727"/>
                  </a:moveTo>
                  <a:cubicBezTo>
                    <a:pt x="253737" y="363727"/>
                    <a:pt x="265317" y="375255"/>
                    <a:pt x="265317" y="389476"/>
                  </a:cubicBezTo>
                  <a:cubicBezTo>
                    <a:pt x="265317" y="403697"/>
                    <a:pt x="253737" y="415225"/>
                    <a:pt x="239453" y="415225"/>
                  </a:cubicBezTo>
                  <a:cubicBezTo>
                    <a:pt x="225169" y="415225"/>
                    <a:pt x="213589" y="403697"/>
                    <a:pt x="213589" y="389476"/>
                  </a:cubicBezTo>
                  <a:cubicBezTo>
                    <a:pt x="213589" y="375255"/>
                    <a:pt x="225169" y="363727"/>
                    <a:pt x="239453" y="363727"/>
                  </a:cubicBezTo>
                  <a:close/>
                  <a:moveTo>
                    <a:pt x="134615" y="319207"/>
                  </a:moveTo>
                  <a:cubicBezTo>
                    <a:pt x="114516" y="329237"/>
                    <a:pt x="98725" y="346432"/>
                    <a:pt x="87240" y="366492"/>
                  </a:cubicBezTo>
                  <a:lnTo>
                    <a:pt x="117388" y="362193"/>
                  </a:lnTo>
                  <a:cubicBezTo>
                    <a:pt x="118823" y="360760"/>
                    <a:pt x="120259" y="360760"/>
                    <a:pt x="120259" y="359328"/>
                  </a:cubicBezTo>
                  <a:lnTo>
                    <a:pt x="136051" y="327804"/>
                  </a:lnTo>
                  <a:cubicBezTo>
                    <a:pt x="137486" y="326372"/>
                    <a:pt x="138922" y="324939"/>
                    <a:pt x="140357" y="324939"/>
                  </a:cubicBezTo>
                  <a:cubicBezTo>
                    <a:pt x="141793" y="324939"/>
                    <a:pt x="143229" y="326372"/>
                    <a:pt x="144664" y="327804"/>
                  </a:cubicBezTo>
                  <a:lnTo>
                    <a:pt x="160456" y="359328"/>
                  </a:lnTo>
                  <a:cubicBezTo>
                    <a:pt x="160456" y="360760"/>
                    <a:pt x="161891" y="362193"/>
                    <a:pt x="163327" y="362193"/>
                  </a:cubicBezTo>
                  <a:lnTo>
                    <a:pt x="199217" y="366492"/>
                  </a:lnTo>
                  <a:cubicBezTo>
                    <a:pt x="200653" y="366492"/>
                    <a:pt x="202088" y="367925"/>
                    <a:pt x="202088" y="369358"/>
                  </a:cubicBezTo>
                  <a:cubicBezTo>
                    <a:pt x="202088" y="370791"/>
                    <a:pt x="202088" y="373657"/>
                    <a:pt x="200653" y="373657"/>
                  </a:cubicBezTo>
                  <a:lnTo>
                    <a:pt x="174812" y="399448"/>
                  </a:lnTo>
                  <a:cubicBezTo>
                    <a:pt x="174812" y="399448"/>
                    <a:pt x="173376" y="400881"/>
                    <a:pt x="174812" y="402314"/>
                  </a:cubicBezTo>
                  <a:lnTo>
                    <a:pt x="180554" y="438136"/>
                  </a:lnTo>
                  <a:cubicBezTo>
                    <a:pt x="180554" y="439569"/>
                    <a:pt x="179119" y="441002"/>
                    <a:pt x="179119" y="442434"/>
                  </a:cubicBezTo>
                  <a:cubicBezTo>
                    <a:pt x="177683" y="442434"/>
                    <a:pt x="174812" y="443867"/>
                    <a:pt x="173376" y="442434"/>
                  </a:cubicBezTo>
                  <a:lnTo>
                    <a:pt x="141793" y="425240"/>
                  </a:lnTo>
                  <a:cubicBezTo>
                    <a:pt x="141793" y="425240"/>
                    <a:pt x="138922" y="425240"/>
                    <a:pt x="138922" y="425240"/>
                  </a:cubicBezTo>
                  <a:lnTo>
                    <a:pt x="107338" y="442434"/>
                  </a:lnTo>
                  <a:cubicBezTo>
                    <a:pt x="105903" y="443867"/>
                    <a:pt x="103032" y="442434"/>
                    <a:pt x="101596" y="442434"/>
                  </a:cubicBezTo>
                  <a:cubicBezTo>
                    <a:pt x="101596" y="441002"/>
                    <a:pt x="100160" y="439569"/>
                    <a:pt x="100160" y="438136"/>
                  </a:cubicBezTo>
                  <a:lnTo>
                    <a:pt x="105903" y="402314"/>
                  </a:lnTo>
                  <a:cubicBezTo>
                    <a:pt x="107338" y="400881"/>
                    <a:pt x="105903" y="399448"/>
                    <a:pt x="105903" y="399448"/>
                  </a:cubicBezTo>
                  <a:lnTo>
                    <a:pt x="82933" y="376522"/>
                  </a:lnTo>
                  <a:cubicBezTo>
                    <a:pt x="77191" y="390851"/>
                    <a:pt x="72884" y="405180"/>
                    <a:pt x="72884" y="420941"/>
                  </a:cubicBezTo>
                  <a:cubicBezTo>
                    <a:pt x="72884" y="485420"/>
                    <a:pt x="126001" y="537004"/>
                    <a:pt x="189168" y="537004"/>
                  </a:cubicBezTo>
                  <a:cubicBezTo>
                    <a:pt x="253770" y="537004"/>
                    <a:pt x="306887" y="485420"/>
                    <a:pt x="306887" y="420941"/>
                  </a:cubicBezTo>
                  <a:cubicBezTo>
                    <a:pt x="306887" y="398016"/>
                    <a:pt x="299709" y="377955"/>
                    <a:pt x="288224" y="359328"/>
                  </a:cubicBezTo>
                  <a:cubicBezTo>
                    <a:pt x="266690" y="357895"/>
                    <a:pt x="239414" y="353596"/>
                    <a:pt x="210702" y="344999"/>
                  </a:cubicBezTo>
                  <a:cubicBezTo>
                    <a:pt x="180554" y="337835"/>
                    <a:pt x="154713" y="327804"/>
                    <a:pt x="134615" y="319207"/>
                  </a:cubicBezTo>
                  <a:close/>
                  <a:moveTo>
                    <a:pt x="382974" y="1110"/>
                  </a:moveTo>
                  <a:cubicBezTo>
                    <a:pt x="398766" y="3976"/>
                    <a:pt x="407380" y="19738"/>
                    <a:pt x="403073" y="34066"/>
                  </a:cubicBezTo>
                  <a:cubicBezTo>
                    <a:pt x="398766" y="49828"/>
                    <a:pt x="384410" y="58425"/>
                    <a:pt x="368618" y="54127"/>
                  </a:cubicBezTo>
                  <a:cubicBezTo>
                    <a:pt x="362876" y="52694"/>
                    <a:pt x="358569" y="49828"/>
                    <a:pt x="354262" y="45529"/>
                  </a:cubicBezTo>
                  <a:cubicBezTo>
                    <a:pt x="302580" y="95680"/>
                    <a:pt x="335599" y="184518"/>
                    <a:pt x="335599" y="184518"/>
                  </a:cubicBezTo>
                  <a:cubicBezTo>
                    <a:pt x="403073" y="150129"/>
                    <a:pt x="454754" y="200279"/>
                    <a:pt x="477724" y="227504"/>
                  </a:cubicBezTo>
                  <a:cubicBezTo>
                    <a:pt x="483466" y="221772"/>
                    <a:pt x="492080" y="220339"/>
                    <a:pt x="500694" y="223205"/>
                  </a:cubicBezTo>
                  <a:cubicBezTo>
                    <a:pt x="516485" y="226071"/>
                    <a:pt x="525099" y="241832"/>
                    <a:pt x="520792" y="256161"/>
                  </a:cubicBezTo>
                  <a:cubicBezTo>
                    <a:pt x="516485" y="271923"/>
                    <a:pt x="502129" y="280520"/>
                    <a:pt x="486338" y="276221"/>
                  </a:cubicBezTo>
                  <a:cubicBezTo>
                    <a:pt x="471982" y="271923"/>
                    <a:pt x="463368" y="257594"/>
                    <a:pt x="466239" y="243265"/>
                  </a:cubicBezTo>
                  <a:cubicBezTo>
                    <a:pt x="361440" y="250430"/>
                    <a:pt x="329857" y="353596"/>
                    <a:pt x="329857" y="355029"/>
                  </a:cubicBezTo>
                  <a:cubicBezTo>
                    <a:pt x="338471" y="375090"/>
                    <a:pt x="344213" y="396583"/>
                    <a:pt x="344213" y="420941"/>
                  </a:cubicBezTo>
                  <a:cubicBezTo>
                    <a:pt x="344213" y="505481"/>
                    <a:pt x="275304" y="575691"/>
                    <a:pt x="189168" y="575691"/>
                  </a:cubicBezTo>
                  <a:cubicBezTo>
                    <a:pt x="104467" y="575691"/>
                    <a:pt x="35558" y="505481"/>
                    <a:pt x="35558" y="420941"/>
                  </a:cubicBezTo>
                  <a:cubicBezTo>
                    <a:pt x="35558" y="367925"/>
                    <a:pt x="61399" y="322073"/>
                    <a:pt x="103032" y="293416"/>
                  </a:cubicBezTo>
                  <a:cubicBezTo>
                    <a:pt x="101596" y="293416"/>
                    <a:pt x="140357" y="111441"/>
                    <a:pt x="54221" y="72754"/>
                  </a:cubicBezTo>
                  <a:cubicBezTo>
                    <a:pt x="54221" y="72754"/>
                    <a:pt x="54221" y="74187"/>
                    <a:pt x="54221" y="75620"/>
                  </a:cubicBezTo>
                  <a:cubicBezTo>
                    <a:pt x="49914" y="89948"/>
                    <a:pt x="35558" y="98545"/>
                    <a:pt x="21202" y="94247"/>
                  </a:cubicBezTo>
                  <a:cubicBezTo>
                    <a:pt x="5411" y="89948"/>
                    <a:pt x="-3203" y="75620"/>
                    <a:pt x="1104" y="61291"/>
                  </a:cubicBezTo>
                  <a:cubicBezTo>
                    <a:pt x="5411" y="45529"/>
                    <a:pt x="19767" y="36932"/>
                    <a:pt x="35558" y="41231"/>
                  </a:cubicBezTo>
                  <a:cubicBezTo>
                    <a:pt x="44172" y="44096"/>
                    <a:pt x="51350" y="51261"/>
                    <a:pt x="54221" y="59858"/>
                  </a:cubicBezTo>
                  <a:cubicBezTo>
                    <a:pt x="160456" y="32633"/>
                    <a:pt x="199217" y="128636"/>
                    <a:pt x="199217" y="128636"/>
                  </a:cubicBezTo>
                  <a:cubicBezTo>
                    <a:pt x="230800" y="52694"/>
                    <a:pt x="306887" y="34066"/>
                    <a:pt x="348520" y="29768"/>
                  </a:cubicBezTo>
                  <a:cubicBezTo>
                    <a:pt x="348520" y="25469"/>
                    <a:pt x="348520" y="22603"/>
                    <a:pt x="349955" y="19738"/>
                  </a:cubicBezTo>
                  <a:cubicBezTo>
                    <a:pt x="352827" y="5409"/>
                    <a:pt x="368618" y="-3188"/>
                    <a:pt x="382974" y="11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5" name="in-love_136142"/>
            <p:cNvSpPr>
              <a:spLocks noChangeAspect="1"/>
            </p:cNvSpPr>
            <p:nvPr/>
          </p:nvSpPr>
          <p:spPr bwMode="auto">
            <a:xfrm>
              <a:off x="4775870" y="4815320"/>
              <a:ext cx="609685" cy="608851"/>
            </a:xfrm>
            <a:custGeom>
              <a:avLst/>
              <a:gdLst>
                <a:gd name="connsiteX0" fmla="*/ 159907 w 583087"/>
                <a:gd name="connsiteY0" fmla="*/ 357083 h 582290"/>
                <a:gd name="connsiteX1" fmla="*/ 225477 w 583087"/>
                <a:gd name="connsiteY1" fmla="*/ 357083 h 582290"/>
                <a:gd name="connsiteX2" fmla="*/ 225477 w 583087"/>
                <a:gd name="connsiteY2" fmla="*/ 423510 h 582290"/>
                <a:gd name="connsiteX3" fmla="*/ 238392 w 583087"/>
                <a:gd name="connsiteY3" fmla="*/ 436399 h 582290"/>
                <a:gd name="connsiteX4" fmla="*/ 291047 w 583087"/>
                <a:gd name="connsiteY4" fmla="*/ 436399 h 582290"/>
                <a:gd name="connsiteX5" fmla="*/ 304956 w 583087"/>
                <a:gd name="connsiteY5" fmla="*/ 423510 h 582290"/>
                <a:gd name="connsiteX6" fmla="*/ 304956 w 583087"/>
                <a:gd name="connsiteY6" fmla="*/ 409630 h 582290"/>
                <a:gd name="connsiteX7" fmla="*/ 344695 w 583087"/>
                <a:gd name="connsiteY7" fmla="*/ 409630 h 582290"/>
                <a:gd name="connsiteX8" fmla="*/ 357610 w 583087"/>
                <a:gd name="connsiteY8" fmla="*/ 396741 h 582290"/>
                <a:gd name="connsiteX9" fmla="*/ 357610 w 583087"/>
                <a:gd name="connsiteY9" fmla="*/ 357083 h 582290"/>
                <a:gd name="connsiteX10" fmla="*/ 423180 w 583087"/>
                <a:gd name="connsiteY10" fmla="*/ 357083 h 582290"/>
                <a:gd name="connsiteX11" fmla="*/ 291047 w 583087"/>
                <a:gd name="connsiteY11" fmla="*/ 476057 h 582290"/>
                <a:gd name="connsiteX12" fmla="*/ 159907 w 583087"/>
                <a:gd name="connsiteY12" fmla="*/ 357083 h 582290"/>
                <a:gd name="connsiteX13" fmla="*/ 146020 w 583087"/>
                <a:gd name="connsiteY13" fmla="*/ 330328 h 582290"/>
                <a:gd name="connsiteX14" fmla="*/ 132113 w 583087"/>
                <a:gd name="connsiteY14" fmla="*/ 344216 h 582290"/>
                <a:gd name="connsiteX15" fmla="*/ 291047 w 583087"/>
                <a:gd name="connsiteY15" fmla="*/ 502932 h 582290"/>
                <a:gd name="connsiteX16" fmla="*/ 449980 w 583087"/>
                <a:gd name="connsiteY16" fmla="*/ 344216 h 582290"/>
                <a:gd name="connsiteX17" fmla="*/ 437067 w 583087"/>
                <a:gd name="connsiteY17" fmla="*/ 330328 h 582290"/>
                <a:gd name="connsiteX18" fmla="*/ 344687 w 583087"/>
                <a:gd name="connsiteY18" fmla="*/ 330328 h 582290"/>
                <a:gd name="connsiteX19" fmla="*/ 291047 w 583087"/>
                <a:gd name="connsiteY19" fmla="*/ 330328 h 582290"/>
                <a:gd name="connsiteX20" fmla="*/ 238400 w 583087"/>
                <a:gd name="connsiteY20" fmla="*/ 330328 h 582290"/>
                <a:gd name="connsiteX21" fmla="*/ 368527 w 583087"/>
                <a:gd name="connsiteY21" fmla="*/ 131933 h 582290"/>
                <a:gd name="connsiteX22" fmla="*/ 317867 w 583087"/>
                <a:gd name="connsiteY22" fmla="*/ 181532 h 582290"/>
                <a:gd name="connsiteX23" fmla="*/ 319854 w 583087"/>
                <a:gd name="connsiteY23" fmla="*/ 200379 h 582290"/>
                <a:gd name="connsiteX24" fmla="*/ 343694 w 583087"/>
                <a:gd name="connsiteY24" fmla="*/ 239066 h 582290"/>
                <a:gd name="connsiteX25" fmla="*/ 393360 w 583087"/>
                <a:gd name="connsiteY25" fmla="*/ 282713 h 582290"/>
                <a:gd name="connsiteX26" fmla="*/ 402300 w 583087"/>
                <a:gd name="connsiteY26" fmla="*/ 285689 h 582290"/>
                <a:gd name="connsiteX27" fmla="*/ 411240 w 583087"/>
                <a:gd name="connsiteY27" fmla="*/ 282713 h 582290"/>
                <a:gd name="connsiteX28" fmla="*/ 461900 w 583087"/>
                <a:gd name="connsiteY28" fmla="*/ 239066 h 582290"/>
                <a:gd name="connsiteX29" fmla="*/ 485740 w 583087"/>
                <a:gd name="connsiteY29" fmla="*/ 200379 h 582290"/>
                <a:gd name="connsiteX30" fmla="*/ 487727 w 583087"/>
                <a:gd name="connsiteY30" fmla="*/ 181532 h 582290"/>
                <a:gd name="connsiteX31" fmla="*/ 437067 w 583087"/>
                <a:gd name="connsiteY31" fmla="*/ 131933 h 582290"/>
                <a:gd name="connsiteX32" fmla="*/ 402300 w 583087"/>
                <a:gd name="connsiteY32" fmla="*/ 145820 h 582290"/>
                <a:gd name="connsiteX33" fmla="*/ 368527 w 583087"/>
                <a:gd name="connsiteY33" fmla="*/ 131933 h 582290"/>
                <a:gd name="connsiteX34" fmla="*/ 146020 w 583087"/>
                <a:gd name="connsiteY34" fmla="*/ 131933 h 582290"/>
                <a:gd name="connsiteX35" fmla="*/ 95360 w 583087"/>
                <a:gd name="connsiteY35" fmla="*/ 181532 h 582290"/>
                <a:gd name="connsiteX36" fmla="*/ 96353 w 583087"/>
                <a:gd name="connsiteY36" fmla="*/ 200379 h 582290"/>
                <a:gd name="connsiteX37" fmla="*/ 120193 w 583087"/>
                <a:gd name="connsiteY37" fmla="*/ 239066 h 582290"/>
                <a:gd name="connsiteX38" fmla="*/ 170854 w 583087"/>
                <a:gd name="connsiteY38" fmla="*/ 282713 h 582290"/>
                <a:gd name="connsiteX39" fmla="*/ 179794 w 583087"/>
                <a:gd name="connsiteY39" fmla="*/ 285689 h 582290"/>
                <a:gd name="connsiteX40" fmla="*/ 187740 w 583087"/>
                <a:gd name="connsiteY40" fmla="*/ 282713 h 582290"/>
                <a:gd name="connsiteX41" fmla="*/ 239394 w 583087"/>
                <a:gd name="connsiteY41" fmla="*/ 239066 h 582290"/>
                <a:gd name="connsiteX42" fmla="*/ 263234 w 583087"/>
                <a:gd name="connsiteY42" fmla="*/ 200379 h 582290"/>
                <a:gd name="connsiteX43" fmla="*/ 264227 w 583087"/>
                <a:gd name="connsiteY43" fmla="*/ 181532 h 582290"/>
                <a:gd name="connsiteX44" fmla="*/ 213567 w 583087"/>
                <a:gd name="connsiteY44" fmla="*/ 131933 h 582290"/>
                <a:gd name="connsiteX45" fmla="*/ 179794 w 583087"/>
                <a:gd name="connsiteY45" fmla="*/ 145820 h 582290"/>
                <a:gd name="connsiteX46" fmla="*/ 146020 w 583087"/>
                <a:gd name="connsiteY46" fmla="*/ 131933 h 582290"/>
                <a:gd name="connsiteX47" fmla="*/ 291047 w 583087"/>
                <a:gd name="connsiteY47" fmla="*/ 0 h 582290"/>
                <a:gd name="connsiteX48" fmla="*/ 583087 w 583087"/>
                <a:gd name="connsiteY48" fmla="*/ 290649 h 582290"/>
                <a:gd name="connsiteX49" fmla="*/ 291047 w 583087"/>
                <a:gd name="connsiteY49" fmla="*/ 582290 h 582290"/>
                <a:gd name="connsiteX50" fmla="*/ 0 w 583087"/>
                <a:gd name="connsiteY50" fmla="*/ 290649 h 582290"/>
                <a:gd name="connsiteX51" fmla="*/ 291047 w 583087"/>
                <a:gd name="connsiteY51" fmla="*/ 0 h 582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83087" h="582290">
                  <a:moveTo>
                    <a:pt x="159907" y="357083"/>
                  </a:moveTo>
                  <a:lnTo>
                    <a:pt x="225477" y="357083"/>
                  </a:lnTo>
                  <a:lnTo>
                    <a:pt x="225477" y="423510"/>
                  </a:lnTo>
                  <a:cubicBezTo>
                    <a:pt x="225477" y="430450"/>
                    <a:pt x="231438" y="436399"/>
                    <a:pt x="238392" y="436399"/>
                  </a:cubicBezTo>
                  <a:lnTo>
                    <a:pt x="291047" y="436399"/>
                  </a:lnTo>
                  <a:cubicBezTo>
                    <a:pt x="298995" y="436399"/>
                    <a:pt x="304956" y="430450"/>
                    <a:pt x="304956" y="423510"/>
                  </a:cubicBezTo>
                  <a:lnTo>
                    <a:pt x="304956" y="409630"/>
                  </a:lnTo>
                  <a:lnTo>
                    <a:pt x="344695" y="409630"/>
                  </a:lnTo>
                  <a:cubicBezTo>
                    <a:pt x="351649" y="409630"/>
                    <a:pt x="357610" y="403681"/>
                    <a:pt x="357610" y="396741"/>
                  </a:cubicBezTo>
                  <a:lnTo>
                    <a:pt x="357610" y="357083"/>
                  </a:lnTo>
                  <a:lnTo>
                    <a:pt x="423180" y="357083"/>
                  </a:lnTo>
                  <a:cubicBezTo>
                    <a:pt x="416226" y="423510"/>
                    <a:pt x="359597" y="476057"/>
                    <a:pt x="291047" y="476057"/>
                  </a:cubicBezTo>
                  <a:cubicBezTo>
                    <a:pt x="222496" y="476057"/>
                    <a:pt x="165868" y="423510"/>
                    <a:pt x="159907" y="357083"/>
                  </a:cubicBezTo>
                  <a:close/>
                  <a:moveTo>
                    <a:pt x="146020" y="330328"/>
                  </a:moveTo>
                  <a:cubicBezTo>
                    <a:pt x="138073" y="330328"/>
                    <a:pt x="132113" y="336280"/>
                    <a:pt x="132113" y="344216"/>
                  </a:cubicBezTo>
                  <a:cubicBezTo>
                    <a:pt x="132113" y="431510"/>
                    <a:pt x="203634" y="502932"/>
                    <a:pt x="291047" y="502932"/>
                  </a:cubicBezTo>
                  <a:cubicBezTo>
                    <a:pt x="379454" y="502932"/>
                    <a:pt x="449980" y="431510"/>
                    <a:pt x="449980" y="344216"/>
                  </a:cubicBezTo>
                  <a:cubicBezTo>
                    <a:pt x="449980" y="336280"/>
                    <a:pt x="444020" y="330328"/>
                    <a:pt x="437067" y="330328"/>
                  </a:cubicBezTo>
                  <a:lnTo>
                    <a:pt x="344687" y="330328"/>
                  </a:lnTo>
                  <a:lnTo>
                    <a:pt x="291047" y="330328"/>
                  </a:lnTo>
                  <a:lnTo>
                    <a:pt x="238400" y="330328"/>
                  </a:lnTo>
                  <a:close/>
                  <a:moveTo>
                    <a:pt x="368527" y="131933"/>
                  </a:moveTo>
                  <a:cubicBezTo>
                    <a:pt x="342700" y="131933"/>
                    <a:pt x="320847" y="153756"/>
                    <a:pt x="317867" y="181532"/>
                  </a:cubicBezTo>
                  <a:cubicBezTo>
                    <a:pt x="317867" y="183516"/>
                    <a:pt x="316874" y="190459"/>
                    <a:pt x="319854" y="200379"/>
                  </a:cubicBezTo>
                  <a:cubicBezTo>
                    <a:pt x="322834" y="215259"/>
                    <a:pt x="331774" y="228155"/>
                    <a:pt x="343694" y="239066"/>
                  </a:cubicBezTo>
                  <a:lnTo>
                    <a:pt x="393360" y="282713"/>
                  </a:lnTo>
                  <a:cubicBezTo>
                    <a:pt x="396340" y="284697"/>
                    <a:pt x="399320" y="285689"/>
                    <a:pt x="402300" y="285689"/>
                  </a:cubicBezTo>
                  <a:cubicBezTo>
                    <a:pt x="405280" y="285689"/>
                    <a:pt x="408260" y="284697"/>
                    <a:pt x="411240" y="282713"/>
                  </a:cubicBezTo>
                  <a:lnTo>
                    <a:pt x="461900" y="239066"/>
                  </a:lnTo>
                  <a:cubicBezTo>
                    <a:pt x="473820" y="228155"/>
                    <a:pt x="482760" y="215259"/>
                    <a:pt x="485740" y="200379"/>
                  </a:cubicBezTo>
                  <a:cubicBezTo>
                    <a:pt x="488720" y="190459"/>
                    <a:pt x="487727" y="183516"/>
                    <a:pt x="487727" y="181532"/>
                  </a:cubicBezTo>
                  <a:cubicBezTo>
                    <a:pt x="484747" y="153756"/>
                    <a:pt x="462894" y="131933"/>
                    <a:pt x="437067" y="131933"/>
                  </a:cubicBezTo>
                  <a:cubicBezTo>
                    <a:pt x="424154" y="131933"/>
                    <a:pt x="412234" y="136893"/>
                    <a:pt x="402300" y="145820"/>
                  </a:cubicBezTo>
                  <a:cubicBezTo>
                    <a:pt x="393360" y="136893"/>
                    <a:pt x="381440" y="131933"/>
                    <a:pt x="368527" y="131933"/>
                  </a:cubicBezTo>
                  <a:close/>
                  <a:moveTo>
                    <a:pt x="146020" y="131933"/>
                  </a:moveTo>
                  <a:cubicBezTo>
                    <a:pt x="119200" y="131933"/>
                    <a:pt x="98340" y="153756"/>
                    <a:pt x="95360" y="181532"/>
                  </a:cubicBezTo>
                  <a:cubicBezTo>
                    <a:pt x="94367" y="183516"/>
                    <a:pt x="94367" y="190459"/>
                    <a:pt x="96353" y="200379"/>
                  </a:cubicBezTo>
                  <a:cubicBezTo>
                    <a:pt x="100327" y="215259"/>
                    <a:pt x="108273" y="228155"/>
                    <a:pt x="120193" y="239066"/>
                  </a:cubicBezTo>
                  <a:lnTo>
                    <a:pt x="170854" y="282713"/>
                  </a:lnTo>
                  <a:cubicBezTo>
                    <a:pt x="172840" y="284697"/>
                    <a:pt x="175820" y="285689"/>
                    <a:pt x="179794" y="285689"/>
                  </a:cubicBezTo>
                  <a:cubicBezTo>
                    <a:pt x="182774" y="285689"/>
                    <a:pt x="185754" y="284697"/>
                    <a:pt x="187740" y="282713"/>
                  </a:cubicBezTo>
                  <a:lnTo>
                    <a:pt x="239394" y="239066"/>
                  </a:lnTo>
                  <a:cubicBezTo>
                    <a:pt x="251314" y="228155"/>
                    <a:pt x="259260" y="215259"/>
                    <a:pt x="263234" y="200379"/>
                  </a:cubicBezTo>
                  <a:cubicBezTo>
                    <a:pt x="265220" y="190459"/>
                    <a:pt x="265220" y="183516"/>
                    <a:pt x="264227" y="181532"/>
                  </a:cubicBezTo>
                  <a:cubicBezTo>
                    <a:pt x="262240" y="153756"/>
                    <a:pt x="240387" y="131933"/>
                    <a:pt x="213567" y="131933"/>
                  </a:cubicBezTo>
                  <a:cubicBezTo>
                    <a:pt x="200654" y="131933"/>
                    <a:pt x="188734" y="136893"/>
                    <a:pt x="179794" y="145820"/>
                  </a:cubicBezTo>
                  <a:cubicBezTo>
                    <a:pt x="170854" y="136893"/>
                    <a:pt x="158933" y="131933"/>
                    <a:pt x="146020" y="131933"/>
                  </a:cubicBezTo>
                  <a:close/>
                  <a:moveTo>
                    <a:pt x="291047" y="0"/>
                  </a:moveTo>
                  <a:cubicBezTo>
                    <a:pt x="451967" y="0"/>
                    <a:pt x="583087" y="130941"/>
                    <a:pt x="583087" y="290649"/>
                  </a:cubicBezTo>
                  <a:cubicBezTo>
                    <a:pt x="583087" y="451349"/>
                    <a:pt x="451967" y="582290"/>
                    <a:pt x="291047" y="582290"/>
                  </a:cubicBezTo>
                  <a:cubicBezTo>
                    <a:pt x="131120" y="582290"/>
                    <a:pt x="0" y="451349"/>
                    <a:pt x="0" y="290649"/>
                  </a:cubicBezTo>
                  <a:cubicBezTo>
                    <a:pt x="0" y="130941"/>
                    <a:pt x="131120" y="0"/>
                    <a:pt x="29104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6" name="clown_160863"/>
            <p:cNvSpPr>
              <a:spLocks noChangeAspect="1"/>
            </p:cNvSpPr>
            <p:nvPr/>
          </p:nvSpPr>
          <p:spPr bwMode="auto">
            <a:xfrm>
              <a:off x="6948176" y="1804689"/>
              <a:ext cx="470566" cy="609685"/>
            </a:xfrm>
            <a:custGeom>
              <a:avLst/>
              <a:gdLst>
                <a:gd name="T0" fmla="*/ 411 w 545"/>
                <a:gd name="T1" fmla="*/ 240 h 707"/>
                <a:gd name="T2" fmla="*/ 361 w 545"/>
                <a:gd name="T3" fmla="*/ 299 h 707"/>
                <a:gd name="T4" fmla="*/ 299 w 545"/>
                <a:gd name="T5" fmla="*/ 169 h 707"/>
                <a:gd name="T6" fmla="*/ 271 w 545"/>
                <a:gd name="T7" fmla="*/ 0 h 707"/>
                <a:gd name="T8" fmla="*/ 243 w 545"/>
                <a:gd name="T9" fmla="*/ 169 h 707"/>
                <a:gd name="T10" fmla="*/ 182 w 545"/>
                <a:gd name="T11" fmla="*/ 299 h 707"/>
                <a:gd name="T12" fmla="*/ 133 w 545"/>
                <a:gd name="T13" fmla="*/ 240 h 707"/>
                <a:gd name="T14" fmla="*/ 0 w 545"/>
                <a:gd name="T15" fmla="*/ 240 h 707"/>
                <a:gd name="T16" fmla="*/ 107 w 545"/>
                <a:gd name="T17" fmla="*/ 293 h 707"/>
                <a:gd name="T18" fmla="*/ 78 w 545"/>
                <a:gd name="T19" fmla="*/ 691 h 707"/>
                <a:gd name="T20" fmla="*/ 91 w 545"/>
                <a:gd name="T21" fmla="*/ 707 h 707"/>
                <a:gd name="T22" fmla="*/ 198 w 545"/>
                <a:gd name="T23" fmla="*/ 707 h 707"/>
                <a:gd name="T24" fmla="*/ 198 w 545"/>
                <a:gd name="T25" fmla="*/ 707 h 707"/>
                <a:gd name="T26" fmla="*/ 345 w 545"/>
                <a:gd name="T27" fmla="*/ 707 h 707"/>
                <a:gd name="T28" fmla="*/ 346 w 545"/>
                <a:gd name="T29" fmla="*/ 707 h 707"/>
                <a:gd name="T30" fmla="*/ 462 w 545"/>
                <a:gd name="T31" fmla="*/ 702 h 707"/>
                <a:gd name="T32" fmla="*/ 431 w 545"/>
                <a:gd name="T33" fmla="*/ 440 h 707"/>
                <a:gd name="T34" fmla="*/ 478 w 545"/>
                <a:gd name="T35" fmla="*/ 307 h 707"/>
                <a:gd name="T36" fmla="*/ 478 w 545"/>
                <a:gd name="T37" fmla="*/ 173 h 707"/>
                <a:gd name="T38" fmla="*/ 271 w 545"/>
                <a:gd name="T39" fmla="*/ 27 h 707"/>
                <a:gd name="T40" fmla="*/ 271 w 545"/>
                <a:gd name="T41" fmla="*/ 147 h 707"/>
                <a:gd name="T42" fmla="*/ 67 w 545"/>
                <a:gd name="T43" fmla="*/ 280 h 707"/>
                <a:gd name="T44" fmla="*/ 67 w 545"/>
                <a:gd name="T45" fmla="*/ 200 h 707"/>
                <a:gd name="T46" fmla="*/ 67 w 545"/>
                <a:gd name="T47" fmla="*/ 280 h 707"/>
                <a:gd name="T48" fmla="*/ 138 w 545"/>
                <a:gd name="T49" fmla="*/ 440 h 707"/>
                <a:gd name="T50" fmla="*/ 161 w 545"/>
                <a:gd name="T51" fmla="*/ 315 h 707"/>
                <a:gd name="T52" fmla="*/ 182 w 545"/>
                <a:gd name="T53" fmla="*/ 680 h 707"/>
                <a:gd name="T54" fmla="*/ 211 w 545"/>
                <a:gd name="T55" fmla="*/ 680 h 707"/>
                <a:gd name="T56" fmla="*/ 331 w 545"/>
                <a:gd name="T57" fmla="*/ 680 h 707"/>
                <a:gd name="T58" fmla="*/ 435 w 545"/>
                <a:gd name="T59" fmla="*/ 680 h 707"/>
                <a:gd name="T60" fmla="*/ 358 w 545"/>
                <a:gd name="T61" fmla="*/ 592 h 707"/>
                <a:gd name="T62" fmla="*/ 410 w 545"/>
                <a:gd name="T63" fmla="*/ 287 h 707"/>
                <a:gd name="T64" fmla="*/ 435 w 545"/>
                <a:gd name="T65" fmla="*/ 680 h 707"/>
                <a:gd name="T66" fmla="*/ 438 w 545"/>
                <a:gd name="T67" fmla="*/ 240 h 707"/>
                <a:gd name="T68" fmla="*/ 518 w 545"/>
                <a:gd name="T69" fmla="*/ 24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5" h="707">
                  <a:moveTo>
                    <a:pt x="478" y="173"/>
                  </a:moveTo>
                  <a:cubicBezTo>
                    <a:pt x="441" y="173"/>
                    <a:pt x="411" y="203"/>
                    <a:pt x="411" y="240"/>
                  </a:cubicBezTo>
                  <a:cubicBezTo>
                    <a:pt x="411" y="244"/>
                    <a:pt x="412" y="248"/>
                    <a:pt x="412" y="252"/>
                  </a:cubicBezTo>
                  <a:cubicBezTo>
                    <a:pt x="402" y="259"/>
                    <a:pt x="377" y="276"/>
                    <a:pt x="361" y="299"/>
                  </a:cubicBezTo>
                  <a:cubicBezTo>
                    <a:pt x="352" y="310"/>
                    <a:pt x="346" y="329"/>
                    <a:pt x="341" y="354"/>
                  </a:cubicBezTo>
                  <a:cubicBezTo>
                    <a:pt x="333" y="275"/>
                    <a:pt x="319" y="203"/>
                    <a:pt x="299" y="169"/>
                  </a:cubicBezTo>
                  <a:cubicBezTo>
                    <a:pt x="333" y="157"/>
                    <a:pt x="358" y="125"/>
                    <a:pt x="358" y="87"/>
                  </a:cubicBezTo>
                  <a:cubicBezTo>
                    <a:pt x="358" y="39"/>
                    <a:pt x="319" y="0"/>
                    <a:pt x="271" y="0"/>
                  </a:cubicBezTo>
                  <a:cubicBezTo>
                    <a:pt x="223" y="0"/>
                    <a:pt x="185" y="39"/>
                    <a:pt x="185" y="87"/>
                  </a:cubicBezTo>
                  <a:cubicBezTo>
                    <a:pt x="185" y="125"/>
                    <a:pt x="209" y="157"/>
                    <a:pt x="243" y="169"/>
                  </a:cubicBezTo>
                  <a:cubicBezTo>
                    <a:pt x="223" y="203"/>
                    <a:pt x="210" y="275"/>
                    <a:pt x="201" y="354"/>
                  </a:cubicBezTo>
                  <a:cubicBezTo>
                    <a:pt x="196" y="329"/>
                    <a:pt x="190" y="310"/>
                    <a:pt x="182" y="299"/>
                  </a:cubicBezTo>
                  <a:cubicBezTo>
                    <a:pt x="166" y="278"/>
                    <a:pt x="144" y="261"/>
                    <a:pt x="132" y="253"/>
                  </a:cubicBezTo>
                  <a:cubicBezTo>
                    <a:pt x="133" y="249"/>
                    <a:pt x="133" y="245"/>
                    <a:pt x="133" y="240"/>
                  </a:cubicBezTo>
                  <a:cubicBezTo>
                    <a:pt x="133" y="203"/>
                    <a:pt x="104" y="173"/>
                    <a:pt x="67" y="173"/>
                  </a:cubicBezTo>
                  <a:cubicBezTo>
                    <a:pt x="30" y="173"/>
                    <a:pt x="0" y="203"/>
                    <a:pt x="0" y="240"/>
                  </a:cubicBezTo>
                  <a:cubicBezTo>
                    <a:pt x="0" y="277"/>
                    <a:pt x="30" y="307"/>
                    <a:pt x="67" y="307"/>
                  </a:cubicBezTo>
                  <a:cubicBezTo>
                    <a:pt x="82" y="307"/>
                    <a:pt x="95" y="302"/>
                    <a:pt x="107" y="293"/>
                  </a:cubicBezTo>
                  <a:cubicBezTo>
                    <a:pt x="109" y="328"/>
                    <a:pt x="111" y="385"/>
                    <a:pt x="111" y="440"/>
                  </a:cubicBezTo>
                  <a:cubicBezTo>
                    <a:pt x="111" y="524"/>
                    <a:pt x="78" y="689"/>
                    <a:pt x="78" y="691"/>
                  </a:cubicBezTo>
                  <a:cubicBezTo>
                    <a:pt x="77" y="695"/>
                    <a:pt x="78" y="699"/>
                    <a:pt x="81" y="702"/>
                  </a:cubicBezTo>
                  <a:cubicBezTo>
                    <a:pt x="83" y="705"/>
                    <a:pt x="87" y="707"/>
                    <a:pt x="91" y="707"/>
                  </a:cubicBezTo>
                  <a:lnTo>
                    <a:pt x="197" y="707"/>
                  </a:lnTo>
                  <a:cubicBezTo>
                    <a:pt x="197" y="707"/>
                    <a:pt x="197" y="707"/>
                    <a:pt x="198" y="707"/>
                  </a:cubicBezTo>
                  <a:cubicBezTo>
                    <a:pt x="198" y="707"/>
                    <a:pt x="198" y="707"/>
                    <a:pt x="198" y="707"/>
                  </a:cubicBezTo>
                  <a:cubicBezTo>
                    <a:pt x="198" y="707"/>
                    <a:pt x="198" y="707"/>
                    <a:pt x="198" y="707"/>
                  </a:cubicBezTo>
                  <a:lnTo>
                    <a:pt x="345" y="707"/>
                  </a:lnTo>
                  <a:cubicBezTo>
                    <a:pt x="345" y="707"/>
                    <a:pt x="345" y="707"/>
                    <a:pt x="345" y="707"/>
                  </a:cubicBezTo>
                  <a:cubicBezTo>
                    <a:pt x="345" y="707"/>
                    <a:pt x="345" y="707"/>
                    <a:pt x="345" y="707"/>
                  </a:cubicBezTo>
                  <a:cubicBezTo>
                    <a:pt x="345" y="707"/>
                    <a:pt x="346" y="707"/>
                    <a:pt x="346" y="707"/>
                  </a:cubicBezTo>
                  <a:lnTo>
                    <a:pt x="451" y="707"/>
                  </a:lnTo>
                  <a:cubicBezTo>
                    <a:pt x="455" y="707"/>
                    <a:pt x="459" y="705"/>
                    <a:pt x="462" y="702"/>
                  </a:cubicBezTo>
                  <a:cubicBezTo>
                    <a:pt x="464" y="699"/>
                    <a:pt x="465" y="695"/>
                    <a:pt x="464" y="691"/>
                  </a:cubicBezTo>
                  <a:cubicBezTo>
                    <a:pt x="464" y="689"/>
                    <a:pt x="431" y="524"/>
                    <a:pt x="431" y="440"/>
                  </a:cubicBezTo>
                  <a:cubicBezTo>
                    <a:pt x="431" y="385"/>
                    <a:pt x="434" y="326"/>
                    <a:pt x="436" y="291"/>
                  </a:cubicBezTo>
                  <a:cubicBezTo>
                    <a:pt x="447" y="301"/>
                    <a:pt x="462" y="307"/>
                    <a:pt x="478" y="307"/>
                  </a:cubicBezTo>
                  <a:cubicBezTo>
                    <a:pt x="515" y="307"/>
                    <a:pt x="545" y="277"/>
                    <a:pt x="545" y="240"/>
                  </a:cubicBezTo>
                  <a:cubicBezTo>
                    <a:pt x="545" y="203"/>
                    <a:pt x="515" y="173"/>
                    <a:pt x="478" y="173"/>
                  </a:cubicBezTo>
                  <a:close/>
                  <a:moveTo>
                    <a:pt x="211" y="87"/>
                  </a:moveTo>
                  <a:cubicBezTo>
                    <a:pt x="211" y="54"/>
                    <a:pt x="238" y="27"/>
                    <a:pt x="271" y="27"/>
                  </a:cubicBezTo>
                  <a:cubicBezTo>
                    <a:pt x="304" y="27"/>
                    <a:pt x="331" y="54"/>
                    <a:pt x="331" y="87"/>
                  </a:cubicBezTo>
                  <a:cubicBezTo>
                    <a:pt x="331" y="120"/>
                    <a:pt x="304" y="147"/>
                    <a:pt x="271" y="147"/>
                  </a:cubicBezTo>
                  <a:cubicBezTo>
                    <a:pt x="238" y="147"/>
                    <a:pt x="211" y="120"/>
                    <a:pt x="211" y="87"/>
                  </a:cubicBezTo>
                  <a:close/>
                  <a:moveTo>
                    <a:pt x="67" y="280"/>
                  </a:moveTo>
                  <a:cubicBezTo>
                    <a:pt x="45" y="280"/>
                    <a:pt x="27" y="262"/>
                    <a:pt x="27" y="240"/>
                  </a:cubicBezTo>
                  <a:cubicBezTo>
                    <a:pt x="27" y="218"/>
                    <a:pt x="45" y="200"/>
                    <a:pt x="67" y="200"/>
                  </a:cubicBezTo>
                  <a:cubicBezTo>
                    <a:pt x="89" y="200"/>
                    <a:pt x="107" y="218"/>
                    <a:pt x="107" y="240"/>
                  </a:cubicBezTo>
                  <a:cubicBezTo>
                    <a:pt x="107" y="262"/>
                    <a:pt x="89" y="280"/>
                    <a:pt x="67" y="280"/>
                  </a:cubicBezTo>
                  <a:close/>
                  <a:moveTo>
                    <a:pt x="107" y="680"/>
                  </a:moveTo>
                  <a:cubicBezTo>
                    <a:pt x="116" y="636"/>
                    <a:pt x="138" y="512"/>
                    <a:pt x="138" y="440"/>
                  </a:cubicBezTo>
                  <a:cubicBezTo>
                    <a:pt x="138" y="382"/>
                    <a:pt x="135" y="321"/>
                    <a:pt x="133" y="287"/>
                  </a:cubicBezTo>
                  <a:cubicBezTo>
                    <a:pt x="142" y="294"/>
                    <a:pt x="153" y="304"/>
                    <a:pt x="161" y="315"/>
                  </a:cubicBezTo>
                  <a:cubicBezTo>
                    <a:pt x="181" y="341"/>
                    <a:pt x="192" y="474"/>
                    <a:pt x="185" y="592"/>
                  </a:cubicBezTo>
                  <a:cubicBezTo>
                    <a:pt x="182" y="638"/>
                    <a:pt x="181" y="664"/>
                    <a:pt x="182" y="680"/>
                  </a:cubicBezTo>
                  <a:lnTo>
                    <a:pt x="107" y="680"/>
                  </a:lnTo>
                  <a:close/>
                  <a:moveTo>
                    <a:pt x="211" y="680"/>
                  </a:moveTo>
                  <a:cubicBezTo>
                    <a:pt x="212" y="374"/>
                    <a:pt x="247" y="189"/>
                    <a:pt x="271" y="174"/>
                  </a:cubicBezTo>
                  <a:cubicBezTo>
                    <a:pt x="296" y="189"/>
                    <a:pt x="330" y="374"/>
                    <a:pt x="331" y="680"/>
                  </a:cubicBezTo>
                  <a:lnTo>
                    <a:pt x="211" y="680"/>
                  </a:lnTo>
                  <a:close/>
                  <a:moveTo>
                    <a:pt x="435" y="680"/>
                  </a:moveTo>
                  <a:lnTo>
                    <a:pt x="361" y="680"/>
                  </a:lnTo>
                  <a:cubicBezTo>
                    <a:pt x="361" y="664"/>
                    <a:pt x="361" y="638"/>
                    <a:pt x="358" y="592"/>
                  </a:cubicBezTo>
                  <a:cubicBezTo>
                    <a:pt x="350" y="474"/>
                    <a:pt x="362" y="341"/>
                    <a:pt x="382" y="315"/>
                  </a:cubicBezTo>
                  <a:cubicBezTo>
                    <a:pt x="390" y="304"/>
                    <a:pt x="400" y="295"/>
                    <a:pt x="410" y="287"/>
                  </a:cubicBezTo>
                  <a:cubicBezTo>
                    <a:pt x="408" y="322"/>
                    <a:pt x="405" y="382"/>
                    <a:pt x="405" y="440"/>
                  </a:cubicBezTo>
                  <a:cubicBezTo>
                    <a:pt x="405" y="512"/>
                    <a:pt x="427" y="636"/>
                    <a:pt x="435" y="680"/>
                  </a:cubicBezTo>
                  <a:close/>
                  <a:moveTo>
                    <a:pt x="478" y="280"/>
                  </a:moveTo>
                  <a:cubicBezTo>
                    <a:pt x="456" y="280"/>
                    <a:pt x="438" y="262"/>
                    <a:pt x="438" y="240"/>
                  </a:cubicBezTo>
                  <a:cubicBezTo>
                    <a:pt x="438" y="218"/>
                    <a:pt x="456" y="200"/>
                    <a:pt x="478" y="200"/>
                  </a:cubicBezTo>
                  <a:cubicBezTo>
                    <a:pt x="500" y="200"/>
                    <a:pt x="518" y="218"/>
                    <a:pt x="518" y="240"/>
                  </a:cubicBezTo>
                  <a:cubicBezTo>
                    <a:pt x="518" y="262"/>
                    <a:pt x="500" y="280"/>
                    <a:pt x="478" y="2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7" name="jester_182075"/>
            <p:cNvSpPr>
              <a:spLocks noChangeAspect="1"/>
            </p:cNvSpPr>
            <p:nvPr/>
          </p:nvSpPr>
          <p:spPr bwMode="auto">
            <a:xfrm>
              <a:off x="6878616" y="3361642"/>
              <a:ext cx="609685" cy="608784"/>
            </a:xfrm>
            <a:custGeom>
              <a:avLst/>
              <a:gdLst>
                <a:gd name="connsiteX0" fmla="*/ 506381 w 607619"/>
                <a:gd name="connsiteY0" fmla="*/ 485349 h 606722"/>
                <a:gd name="connsiteX1" fmla="*/ 596971 w 607619"/>
                <a:gd name="connsiteY1" fmla="*/ 552966 h 606722"/>
                <a:gd name="connsiteX2" fmla="*/ 607293 w 607619"/>
                <a:gd name="connsiteY2" fmla="*/ 594105 h 606722"/>
                <a:gd name="connsiteX3" fmla="*/ 599907 w 607619"/>
                <a:gd name="connsiteY3" fmla="*/ 606367 h 606722"/>
                <a:gd name="connsiteX4" fmla="*/ 597505 w 607619"/>
                <a:gd name="connsiteY4" fmla="*/ 606722 h 606722"/>
                <a:gd name="connsiteX5" fmla="*/ 587716 w 607619"/>
                <a:gd name="connsiteY5" fmla="*/ 599081 h 606722"/>
                <a:gd name="connsiteX6" fmla="*/ 577571 w 607619"/>
                <a:gd name="connsiteY6" fmla="*/ 558564 h 606722"/>
                <a:gd name="connsiteX7" fmla="*/ 506381 w 607619"/>
                <a:gd name="connsiteY7" fmla="*/ 505608 h 606722"/>
                <a:gd name="connsiteX8" fmla="*/ 496236 w 607619"/>
                <a:gd name="connsiteY8" fmla="*/ 495478 h 606722"/>
                <a:gd name="connsiteX9" fmla="*/ 506381 w 607619"/>
                <a:gd name="connsiteY9" fmla="*/ 485349 h 606722"/>
                <a:gd name="connsiteX10" fmla="*/ 101297 w 607619"/>
                <a:gd name="connsiteY10" fmla="*/ 485349 h 606722"/>
                <a:gd name="connsiteX11" fmla="*/ 111442 w 607619"/>
                <a:gd name="connsiteY11" fmla="*/ 495478 h 606722"/>
                <a:gd name="connsiteX12" fmla="*/ 101297 w 607619"/>
                <a:gd name="connsiteY12" fmla="*/ 505608 h 606722"/>
                <a:gd name="connsiteX13" fmla="*/ 29840 w 607619"/>
                <a:gd name="connsiteY13" fmla="*/ 559364 h 606722"/>
                <a:gd name="connsiteX14" fmla="*/ 19962 w 607619"/>
                <a:gd name="connsiteY14" fmla="*/ 599081 h 606722"/>
                <a:gd name="connsiteX15" fmla="*/ 10173 w 607619"/>
                <a:gd name="connsiteY15" fmla="*/ 606722 h 606722"/>
                <a:gd name="connsiteX16" fmla="*/ 7682 w 607619"/>
                <a:gd name="connsiteY16" fmla="*/ 606367 h 606722"/>
                <a:gd name="connsiteX17" fmla="*/ 296 w 607619"/>
                <a:gd name="connsiteY17" fmla="*/ 594105 h 606722"/>
                <a:gd name="connsiteX18" fmla="*/ 10440 w 607619"/>
                <a:gd name="connsiteY18" fmla="*/ 553677 h 606722"/>
                <a:gd name="connsiteX19" fmla="*/ 101297 w 607619"/>
                <a:gd name="connsiteY19" fmla="*/ 485349 h 606722"/>
                <a:gd name="connsiteX20" fmla="*/ 181343 w 607619"/>
                <a:gd name="connsiteY20" fmla="*/ 440124 h 606722"/>
                <a:gd name="connsiteX21" fmla="*/ 182945 w 607619"/>
                <a:gd name="connsiteY21" fmla="*/ 454341 h 606722"/>
                <a:gd name="connsiteX22" fmla="*/ 150731 w 607619"/>
                <a:gd name="connsiteY22" fmla="*/ 502410 h 606722"/>
                <a:gd name="connsiteX23" fmla="*/ 217207 w 607619"/>
                <a:gd name="connsiteY23" fmla="*/ 471400 h 606722"/>
                <a:gd name="connsiteX24" fmla="*/ 228598 w 607619"/>
                <a:gd name="connsiteY24" fmla="*/ 472111 h 606722"/>
                <a:gd name="connsiteX25" fmla="*/ 232157 w 607619"/>
                <a:gd name="connsiteY25" fmla="*/ 482862 h 606722"/>
                <a:gd name="connsiteX26" fmla="*/ 219432 w 607619"/>
                <a:gd name="connsiteY26" fmla="*/ 555010 h 606722"/>
                <a:gd name="connsiteX27" fmla="*/ 266508 w 607619"/>
                <a:gd name="connsiteY27" fmla="*/ 498856 h 606722"/>
                <a:gd name="connsiteX28" fmla="*/ 277098 w 607619"/>
                <a:gd name="connsiteY28" fmla="*/ 494680 h 606722"/>
                <a:gd name="connsiteX29" fmla="*/ 284840 w 607619"/>
                <a:gd name="connsiteY29" fmla="*/ 502943 h 606722"/>
                <a:gd name="connsiteX30" fmla="*/ 303795 w 607619"/>
                <a:gd name="connsiteY30" fmla="*/ 573758 h 606722"/>
                <a:gd name="connsiteX31" fmla="*/ 322750 w 607619"/>
                <a:gd name="connsiteY31" fmla="*/ 502943 h 606722"/>
                <a:gd name="connsiteX32" fmla="*/ 330581 w 607619"/>
                <a:gd name="connsiteY32" fmla="*/ 494680 h 606722"/>
                <a:gd name="connsiteX33" fmla="*/ 341171 w 607619"/>
                <a:gd name="connsiteY33" fmla="*/ 498856 h 606722"/>
                <a:gd name="connsiteX34" fmla="*/ 388247 w 607619"/>
                <a:gd name="connsiteY34" fmla="*/ 555010 h 606722"/>
                <a:gd name="connsiteX35" fmla="*/ 375521 w 607619"/>
                <a:gd name="connsiteY35" fmla="*/ 482862 h 606722"/>
                <a:gd name="connsiteX36" fmla="*/ 379081 w 607619"/>
                <a:gd name="connsiteY36" fmla="*/ 472111 h 606722"/>
                <a:gd name="connsiteX37" fmla="*/ 390471 w 607619"/>
                <a:gd name="connsiteY37" fmla="*/ 471400 h 606722"/>
                <a:gd name="connsiteX38" fmla="*/ 456947 w 607619"/>
                <a:gd name="connsiteY38" fmla="*/ 502410 h 606722"/>
                <a:gd name="connsiteX39" fmla="*/ 424822 w 607619"/>
                <a:gd name="connsiteY39" fmla="*/ 454430 h 606722"/>
                <a:gd name="connsiteX40" fmla="*/ 426335 w 607619"/>
                <a:gd name="connsiteY40" fmla="*/ 440213 h 606722"/>
                <a:gd name="connsiteX41" fmla="*/ 440573 w 607619"/>
                <a:gd name="connsiteY41" fmla="*/ 441724 h 606722"/>
                <a:gd name="connsiteX42" fmla="*/ 484178 w 607619"/>
                <a:gd name="connsiteY42" fmla="*/ 514316 h 606722"/>
                <a:gd name="connsiteX43" fmla="*/ 482221 w 607619"/>
                <a:gd name="connsiteY43" fmla="*/ 523645 h 606722"/>
                <a:gd name="connsiteX44" fmla="*/ 473322 w 607619"/>
                <a:gd name="connsiteY44" fmla="*/ 527200 h 606722"/>
                <a:gd name="connsiteX45" fmla="*/ 400883 w 607619"/>
                <a:gd name="connsiteY45" fmla="*/ 500455 h 606722"/>
                <a:gd name="connsiteX46" fmla="*/ 408003 w 607619"/>
                <a:gd name="connsiteY46" fmla="*/ 577223 h 606722"/>
                <a:gd name="connsiteX47" fmla="*/ 402218 w 607619"/>
                <a:gd name="connsiteY47" fmla="*/ 584865 h 606722"/>
                <a:gd name="connsiteX48" fmla="*/ 392696 w 607619"/>
                <a:gd name="connsiteY48" fmla="*/ 584332 h 606722"/>
                <a:gd name="connsiteX49" fmla="*/ 338323 w 607619"/>
                <a:gd name="connsiteY49" fmla="*/ 529510 h 606722"/>
                <a:gd name="connsiteX50" fmla="*/ 312249 w 607619"/>
                <a:gd name="connsiteY50" fmla="*/ 602191 h 606722"/>
                <a:gd name="connsiteX51" fmla="*/ 303795 w 607619"/>
                <a:gd name="connsiteY51" fmla="*/ 606722 h 606722"/>
                <a:gd name="connsiteX52" fmla="*/ 295430 w 607619"/>
                <a:gd name="connsiteY52" fmla="*/ 602191 h 606722"/>
                <a:gd name="connsiteX53" fmla="*/ 269355 w 607619"/>
                <a:gd name="connsiteY53" fmla="*/ 529510 h 606722"/>
                <a:gd name="connsiteX54" fmla="*/ 214982 w 607619"/>
                <a:gd name="connsiteY54" fmla="*/ 584332 h 606722"/>
                <a:gd name="connsiteX55" fmla="*/ 205371 w 607619"/>
                <a:gd name="connsiteY55" fmla="*/ 584953 h 606722"/>
                <a:gd name="connsiteX56" fmla="*/ 199675 w 607619"/>
                <a:gd name="connsiteY56" fmla="*/ 577223 h 606722"/>
                <a:gd name="connsiteX57" fmla="*/ 206795 w 607619"/>
                <a:gd name="connsiteY57" fmla="*/ 500455 h 606722"/>
                <a:gd name="connsiteX58" fmla="*/ 134356 w 607619"/>
                <a:gd name="connsiteY58" fmla="*/ 527200 h 606722"/>
                <a:gd name="connsiteX59" fmla="*/ 125457 w 607619"/>
                <a:gd name="connsiteY59" fmla="*/ 523645 h 606722"/>
                <a:gd name="connsiteX60" fmla="*/ 123500 w 607619"/>
                <a:gd name="connsiteY60" fmla="*/ 514316 h 606722"/>
                <a:gd name="connsiteX61" fmla="*/ 167105 w 607619"/>
                <a:gd name="connsiteY61" fmla="*/ 441635 h 606722"/>
                <a:gd name="connsiteX62" fmla="*/ 181343 w 607619"/>
                <a:gd name="connsiteY62" fmla="*/ 440124 h 606722"/>
                <a:gd name="connsiteX63" fmla="*/ 268623 w 607619"/>
                <a:gd name="connsiteY63" fmla="*/ 364054 h 606722"/>
                <a:gd name="connsiteX64" fmla="*/ 303794 w 607619"/>
                <a:gd name="connsiteY64" fmla="*/ 384312 h 606722"/>
                <a:gd name="connsiteX65" fmla="*/ 339054 w 607619"/>
                <a:gd name="connsiteY65" fmla="*/ 364054 h 606722"/>
                <a:gd name="connsiteX66" fmla="*/ 253219 w 607619"/>
                <a:gd name="connsiteY66" fmla="*/ 343795 h 606722"/>
                <a:gd name="connsiteX67" fmla="*/ 354458 w 607619"/>
                <a:gd name="connsiteY67" fmla="*/ 343795 h 606722"/>
                <a:gd name="connsiteX68" fmla="*/ 362472 w 607619"/>
                <a:gd name="connsiteY68" fmla="*/ 347705 h 606722"/>
                <a:gd name="connsiteX69" fmla="*/ 364342 w 607619"/>
                <a:gd name="connsiteY69" fmla="*/ 356412 h 606722"/>
                <a:gd name="connsiteX70" fmla="*/ 303794 w 607619"/>
                <a:gd name="connsiteY70" fmla="*/ 404481 h 606722"/>
                <a:gd name="connsiteX71" fmla="*/ 243336 w 607619"/>
                <a:gd name="connsiteY71" fmla="*/ 356412 h 606722"/>
                <a:gd name="connsiteX72" fmla="*/ 245205 w 607619"/>
                <a:gd name="connsiteY72" fmla="*/ 347705 h 606722"/>
                <a:gd name="connsiteX73" fmla="*/ 253219 w 607619"/>
                <a:gd name="connsiteY73" fmla="*/ 343795 h 606722"/>
                <a:gd name="connsiteX74" fmla="*/ 303804 w 607619"/>
                <a:gd name="connsiteY74" fmla="*/ 283179 h 606722"/>
                <a:gd name="connsiteX75" fmla="*/ 324057 w 607619"/>
                <a:gd name="connsiteY75" fmla="*/ 303396 h 606722"/>
                <a:gd name="connsiteX76" fmla="*/ 303804 w 607619"/>
                <a:gd name="connsiteY76" fmla="*/ 323613 h 606722"/>
                <a:gd name="connsiteX77" fmla="*/ 283551 w 607619"/>
                <a:gd name="connsiteY77" fmla="*/ 303396 h 606722"/>
                <a:gd name="connsiteX78" fmla="*/ 303804 w 607619"/>
                <a:gd name="connsiteY78" fmla="*/ 283179 h 606722"/>
                <a:gd name="connsiteX79" fmla="*/ 344272 w 607619"/>
                <a:gd name="connsiteY79" fmla="*/ 242745 h 606722"/>
                <a:gd name="connsiteX80" fmla="*/ 384848 w 607619"/>
                <a:gd name="connsiteY80" fmla="*/ 242745 h 606722"/>
                <a:gd name="connsiteX81" fmla="*/ 394903 w 607619"/>
                <a:gd name="connsiteY81" fmla="*/ 252777 h 606722"/>
                <a:gd name="connsiteX82" fmla="*/ 384848 w 607619"/>
                <a:gd name="connsiteY82" fmla="*/ 262898 h 606722"/>
                <a:gd name="connsiteX83" fmla="*/ 374704 w 607619"/>
                <a:gd name="connsiteY83" fmla="*/ 262898 h 606722"/>
                <a:gd name="connsiteX84" fmla="*/ 364560 w 607619"/>
                <a:gd name="connsiteY84" fmla="*/ 273018 h 606722"/>
                <a:gd name="connsiteX85" fmla="*/ 354416 w 607619"/>
                <a:gd name="connsiteY85" fmla="*/ 262898 h 606722"/>
                <a:gd name="connsiteX86" fmla="*/ 344272 w 607619"/>
                <a:gd name="connsiteY86" fmla="*/ 262898 h 606722"/>
                <a:gd name="connsiteX87" fmla="*/ 334217 w 607619"/>
                <a:gd name="connsiteY87" fmla="*/ 252777 h 606722"/>
                <a:gd name="connsiteX88" fmla="*/ 344272 w 607619"/>
                <a:gd name="connsiteY88" fmla="*/ 242745 h 606722"/>
                <a:gd name="connsiteX89" fmla="*/ 222786 w 607619"/>
                <a:gd name="connsiteY89" fmla="*/ 242745 h 606722"/>
                <a:gd name="connsiteX90" fmla="*/ 263308 w 607619"/>
                <a:gd name="connsiteY90" fmla="*/ 242745 h 606722"/>
                <a:gd name="connsiteX91" fmla="*/ 273460 w 607619"/>
                <a:gd name="connsiteY91" fmla="*/ 252777 h 606722"/>
                <a:gd name="connsiteX92" fmla="*/ 263308 w 607619"/>
                <a:gd name="connsiteY92" fmla="*/ 262898 h 606722"/>
                <a:gd name="connsiteX93" fmla="*/ 253155 w 607619"/>
                <a:gd name="connsiteY93" fmla="*/ 262898 h 606722"/>
                <a:gd name="connsiteX94" fmla="*/ 243091 w 607619"/>
                <a:gd name="connsiteY94" fmla="*/ 273018 h 606722"/>
                <a:gd name="connsiteX95" fmla="*/ 232939 w 607619"/>
                <a:gd name="connsiteY95" fmla="*/ 262898 h 606722"/>
                <a:gd name="connsiteX96" fmla="*/ 222786 w 607619"/>
                <a:gd name="connsiteY96" fmla="*/ 262898 h 606722"/>
                <a:gd name="connsiteX97" fmla="*/ 212633 w 607619"/>
                <a:gd name="connsiteY97" fmla="*/ 252777 h 606722"/>
                <a:gd name="connsiteX98" fmla="*/ 222786 w 607619"/>
                <a:gd name="connsiteY98" fmla="*/ 242745 h 606722"/>
                <a:gd name="connsiteX99" fmla="*/ 151971 w 607619"/>
                <a:gd name="connsiteY99" fmla="*/ 202241 h 606722"/>
                <a:gd name="connsiteX100" fmla="*/ 162116 w 607619"/>
                <a:gd name="connsiteY100" fmla="*/ 212285 h 606722"/>
                <a:gd name="connsiteX101" fmla="*/ 151971 w 607619"/>
                <a:gd name="connsiteY101" fmla="*/ 222418 h 606722"/>
                <a:gd name="connsiteX102" fmla="*/ 141825 w 607619"/>
                <a:gd name="connsiteY102" fmla="*/ 232551 h 606722"/>
                <a:gd name="connsiteX103" fmla="*/ 141825 w 607619"/>
                <a:gd name="connsiteY103" fmla="*/ 272995 h 606722"/>
                <a:gd name="connsiteX104" fmla="*/ 151971 w 607619"/>
                <a:gd name="connsiteY104" fmla="*/ 283128 h 606722"/>
                <a:gd name="connsiteX105" fmla="*/ 161404 w 607619"/>
                <a:gd name="connsiteY105" fmla="*/ 289706 h 606722"/>
                <a:gd name="connsiteX106" fmla="*/ 210977 w 607619"/>
                <a:gd name="connsiteY106" fmla="*/ 398859 h 606722"/>
                <a:gd name="connsiteX107" fmla="*/ 212668 w 607619"/>
                <a:gd name="connsiteY107" fmla="*/ 401348 h 606722"/>
                <a:gd name="connsiteX108" fmla="*/ 303804 w 607619"/>
                <a:gd name="connsiteY108" fmla="*/ 444902 h 606722"/>
                <a:gd name="connsiteX109" fmla="*/ 395028 w 607619"/>
                <a:gd name="connsiteY109" fmla="*/ 401348 h 606722"/>
                <a:gd name="connsiteX110" fmla="*/ 396630 w 607619"/>
                <a:gd name="connsiteY110" fmla="*/ 398859 h 606722"/>
                <a:gd name="connsiteX111" fmla="*/ 446203 w 607619"/>
                <a:gd name="connsiteY111" fmla="*/ 289706 h 606722"/>
                <a:gd name="connsiteX112" fmla="*/ 455725 w 607619"/>
                <a:gd name="connsiteY112" fmla="*/ 283128 h 606722"/>
                <a:gd name="connsiteX113" fmla="*/ 465871 w 607619"/>
                <a:gd name="connsiteY113" fmla="*/ 272995 h 606722"/>
                <a:gd name="connsiteX114" fmla="*/ 465871 w 607619"/>
                <a:gd name="connsiteY114" fmla="*/ 232551 h 606722"/>
                <a:gd name="connsiteX115" fmla="*/ 455725 w 607619"/>
                <a:gd name="connsiteY115" fmla="*/ 222418 h 606722"/>
                <a:gd name="connsiteX116" fmla="*/ 445580 w 607619"/>
                <a:gd name="connsiteY116" fmla="*/ 212285 h 606722"/>
                <a:gd name="connsiteX117" fmla="*/ 455725 w 607619"/>
                <a:gd name="connsiteY117" fmla="*/ 202241 h 606722"/>
                <a:gd name="connsiteX118" fmla="*/ 486074 w 607619"/>
                <a:gd name="connsiteY118" fmla="*/ 232551 h 606722"/>
                <a:gd name="connsiteX119" fmla="*/ 486074 w 607619"/>
                <a:gd name="connsiteY119" fmla="*/ 272995 h 606722"/>
                <a:gd name="connsiteX120" fmla="*/ 463023 w 607619"/>
                <a:gd name="connsiteY120" fmla="*/ 302417 h 606722"/>
                <a:gd name="connsiteX121" fmla="*/ 413540 w 607619"/>
                <a:gd name="connsiteY121" fmla="*/ 410058 h 606722"/>
                <a:gd name="connsiteX122" fmla="*/ 411938 w 607619"/>
                <a:gd name="connsiteY122" fmla="*/ 412458 h 606722"/>
                <a:gd name="connsiteX123" fmla="*/ 303804 w 607619"/>
                <a:gd name="connsiteY123" fmla="*/ 465168 h 606722"/>
                <a:gd name="connsiteX124" fmla="*/ 195758 w 607619"/>
                <a:gd name="connsiteY124" fmla="*/ 412458 h 606722"/>
                <a:gd name="connsiteX125" fmla="*/ 194156 w 607619"/>
                <a:gd name="connsiteY125" fmla="*/ 410058 h 606722"/>
                <a:gd name="connsiteX126" fmla="*/ 144584 w 607619"/>
                <a:gd name="connsiteY126" fmla="*/ 302417 h 606722"/>
                <a:gd name="connsiteX127" fmla="*/ 121533 w 607619"/>
                <a:gd name="connsiteY127" fmla="*/ 272995 h 606722"/>
                <a:gd name="connsiteX128" fmla="*/ 121533 w 607619"/>
                <a:gd name="connsiteY128" fmla="*/ 232551 h 606722"/>
                <a:gd name="connsiteX129" fmla="*/ 151971 w 607619"/>
                <a:gd name="connsiteY129" fmla="*/ 202241 h 606722"/>
                <a:gd name="connsiteX130" fmla="*/ 516481 w 607619"/>
                <a:gd name="connsiteY130" fmla="*/ 161721 h 606722"/>
                <a:gd name="connsiteX131" fmla="*/ 506334 w 607619"/>
                <a:gd name="connsiteY131" fmla="*/ 171851 h 606722"/>
                <a:gd name="connsiteX132" fmla="*/ 516481 w 607619"/>
                <a:gd name="connsiteY132" fmla="*/ 181981 h 606722"/>
                <a:gd name="connsiteX133" fmla="*/ 526538 w 607619"/>
                <a:gd name="connsiteY133" fmla="*/ 171851 h 606722"/>
                <a:gd name="connsiteX134" fmla="*/ 516481 w 607619"/>
                <a:gd name="connsiteY134" fmla="*/ 161721 h 606722"/>
                <a:gd name="connsiteX135" fmla="*/ 91126 w 607619"/>
                <a:gd name="connsiteY135" fmla="*/ 161721 h 606722"/>
                <a:gd name="connsiteX136" fmla="*/ 80980 w 607619"/>
                <a:gd name="connsiteY136" fmla="*/ 171851 h 606722"/>
                <a:gd name="connsiteX137" fmla="*/ 91126 w 607619"/>
                <a:gd name="connsiteY137" fmla="*/ 181981 h 606722"/>
                <a:gd name="connsiteX138" fmla="*/ 101273 w 607619"/>
                <a:gd name="connsiteY138" fmla="*/ 171851 h 606722"/>
                <a:gd name="connsiteX139" fmla="*/ 91126 w 607619"/>
                <a:gd name="connsiteY139" fmla="*/ 161721 h 606722"/>
                <a:gd name="connsiteX140" fmla="*/ 164042 w 607619"/>
                <a:gd name="connsiteY140" fmla="*/ 111449 h 606722"/>
                <a:gd name="connsiteX141" fmla="*/ 171965 w 607619"/>
                <a:gd name="connsiteY141" fmla="*/ 123359 h 606722"/>
                <a:gd name="connsiteX142" fmla="*/ 163953 w 607619"/>
                <a:gd name="connsiteY142" fmla="*/ 163442 h 606722"/>
                <a:gd name="connsiteX143" fmla="*/ 303795 w 607619"/>
                <a:gd name="connsiteY143" fmla="*/ 171886 h 606722"/>
                <a:gd name="connsiteX144" fmla="*/ 443726 w 607619"/>
                <a:gd name="connsiteY144" fmla="*/ 163442 h 606722"/>
                <a:gd name="connsiteX145" fmla="*/ 435714 w 607619"/>
                <a:gd name="connsiteY145" fmla="*/ 123359 h 606722"/>
                <a:gd name="connsiteX146" fmla="*/ 443637 w 607619"/>
                <a:gd name="connsiteY146" fmla="*/ 111449 h 606722"/>
                <a:gd name="connsiteX147" fmla="*/ 455565 w 607619"/>
                <a:gd name="connsiteY147" fmla="*/ 119359 h 606722"/>
                <a:gd name="connsiteX148" fmla="*/ 465712 w 607619"/>
                <a:gd name="connsiteY148" fmla="*/ 169930 h 606722"/>
                <a:gd name="connsiteX149" fmla="*/ 464110 w 607619"/>
                <a:gd name="connsiteY149" fmla="*/ 177663 h 606722"/>
                <a:gd name="connsiteX150" fmla="*/ 457434 w 607619"/>
                <a:gd name="connsiteY150" fmla="*/ 181840 h 606722"/>
                <a:gd name="connsiteX151" fmla="*/ 303795 w 607619"/>
                <a:gd name="connsiteY151" fmla="*/ 192150 h 606722"/>
                <a:gd name="connsiteX152" fmla="*/ 150245 w 607619"/>
                <a:gd name="connsiteY152" fmla="*/ 181840 h 606722"/>
                <a:gd name="connsiteX153" fmla="*/ 143569 w 607619"/>
                <a:gd name="connsiteY153" fmla="*/ 177663 h 606722"/>
                <a:gd name="connsiteX154" fmla="*/ 141967 w 607619"/>
                <a:gd name="connsiteY154" fmla="*/ 169930 h 606722"/>
                <a:gd name="connsiteX155" fmla="*/ 152114 w 607619"/>
                <a:gd name="connsiteY155" fmla="*/ 119359 h 606722"/>
                <a:gd name="connsiteX156" fmla="*/ 164042 w 607619"/>
                <a:gd name="connsiteY156" fmla="*/ 111449 h 606722"/>
                <a:gd name="connsiteX157" fmla="*/ 303759 w 607619"/>
                <a:gd name="connsiteY157" fmla="*/ 101120 h 606722"/>
                <a:gd name="connsiteX158" fmla="*/ 293702 w 607619"/>
                <a:gd name="connsiteY158" fmla="*/ 111250 h 606722"/>
                <a:gd name="connsiteX159" fmla="*/ 303759 w 607619"/>
                <a:gd name="connsiteY159" fmla="*/ 121291 h 606722"/>
                <a:gd name="connsiteX160" fmla="*/ 313906 w 607619"/>
                <a:gd name="connsiteY160" fmla="*/ 111250 h 606722"/>
                <a:gd name="connsiteX161" fmla="*/ 303759 w 607619"/>
                <a:gd name="connsiteY161" fmla="*/ 101120 h 606722"/>
                <a:gd name="connsiteX162" fmla="*/ 271451 w 607619"/>
                <a:gd name="connsiteY162" fmla="*/ 20259 h 606722"/>
                <a:gd name="connsiteX163" fmla="*/ 303759 w 607619"/>
                <a:gd name="connsiteY163" fmla="*/ 71886 h 606722"/>
                <a:gd name="connsiteX164" fmla="*/ 336157 w 607619"/>
                <a:gd name="connsiteY164" fmla="*/ 20259 h 606722"/>
                <a:gd name="connsiteX165" fmla="*/ 252225 w 607619"/>
                <a:gd name="connsiteY165" fmla="*/ 0 h 606722"/>
                <a:gd name="connsiteX166" fmla="*/ 252849 w 607619"/>
                <a:gd name="connsiteY166" fmla="*/ 89 h 606722"/>
                <a:gd name="connsiteX167" fmla="*/ 253205 w 607619"/>
                <a:gd name="connsiteY167" fmla="*/ 0 h 606722"/>
                <a:gd name="connsiteX168" fmla="*/ 354403 w 607619"/>
                <a:gd name="connsiteY168" fmla="*/ 0 h 606722"/>
                <a:gd name="connsiteX169" fmla="*/ 354759 w 607619"/>
                <a:gd name="connsiteY169" fmla="*/ 89 h 606722"/>
                <a:gd name="connsiteX170" fmla="*/ 355293 w 607619"/>
                <a:gd name="connsiteY170" fmla="*/ 0 h 606722"/>
                <a:gd name="connsiteX171" fmla="*/ 358230 w 607619"/>
                <a:gd name="connsiteY171" fmla="*/ 799 h 606722"/>
                <a:gd name="connsiteX172" fmla="*/ 358764 w 607619"/>
                <a:gd name="connsiteY172" fmla="*/ 1066 h 606722"/>
                <a:gd name="connsiteX173" fmla="*/ 361167 w 607619"/>
                <a:gd name="connsiteY173" fmla="*/ 2665 h 606722"/>
                <a:gd name="connsiteX174" fmla="*/ 361879 w 607619"/>
                <a:gd name="connsiteY174" fmla="*/ 3376 h 606722"/>
                <a:gd name="connsiteX175" fmla="*/ 363570 w 607619"/>
                <a:gd name="connsiteY175" fmla="*/ 5864 h 606722"/>
                <a:gd name="connsiteX176" fmla="*/ 363748 w 607619"/>
                <a:gd name="connsiteY176" fmla="*/ 6220 h 606722"/>
                <a:gd name="connsiteX177" fmla="*/ 363837 w 607619"/>
                <a:gd name="connsiteY177" fmla="*/ 6309 h 606722"/>
                <a:gd name="connsiteX178" fmla="*/ 396858 w 607619"/>
                <a:gd name="connsiteY178" fmla="*/ 88858 h 606722"/>
                <a:gd name="connsiteX179" fmla="*/ 516570 w 607619"/>
                <a:gd name="connsiteY179" fmla="*/ 20259 h 606722"/>
                <a:gd name="connsiteX180" fmla="*/ 526449 w 607619"/>
                <a:gd name="connsiteY180" fmla="*/ 28345 h 606722"/>
                <a:gd name="connsiteX181" fmla="*/ 527695 w 607619"/>
                <a:gd name="connsiteY181" fmla="*/ 143772 h 606722"/>
                <a:gd name="connsiteX182" fmla="*/ 546831 w 607619"/>
                <a:gd name="connsiteY182" fmla="*/ 171851 h 606722"/>
                <a:gd name="connsiteX183" fmla="*/ 516481 w 607619"/>
                <a:gd name="connsiteY183" fmla="*/ 202241 h 606722"/>
                <a:gd name="connsiteX184" fmla="*/ 486041 w 607619"/>
                <a:gd name="connsiteY184" fmla="*/ 171851 h 606722"/>
                <a:gd name="connsiteX185" fmla="*/ 500015 w 607619"/>
                <a:gd name="connsiteY185" fmla="*/ 146438 h 606722"/>
                <a:gd name="connsiteX186" fmla="*/ 457470 w 607619"/>
                <a:gd name="connsiteY186" fmla="*/ 86459 h 606722"/>
                <a:gd name="connsiteX187" fmla="*/ 460230 w 607619"/>
                <a:gd name="connsiteY187" fmla="*/ 72419 h 606722"/>
                <a:gd name="connsiteX188" fmla="*/ 474292 w 607619"/>
                <a:gd name="connsiteY188" fmla="*/ 75263 h 606722"/>
                <a:gd name="connsiteX189" fmla="*/ 509093 w 607619"/>
                <a:gd name="connsiteY189" fmla="*/ 124668 h 606722"/>
                <a:gd name="connsiteX190" fmla="*/ 508114 w 607619"/>
                <a:gd name="connsiteY190" fmla="*/ 40786 h 606722"/>
                <a:gd name="connsiteX191" fmla="*/ 403979 w 607619"/>
                <a:gd name="connsiteY191" fmla="*/ 115782 h 606722"/>
                <a:gd name="connsiteX192" fmla="*/ 403089 w 607619"/>
                <a:gd name="connsiteY192" fmla="*/ 116937 h 606722"/>
                <a:gd name="connsiteX193" fmla="*/ 401753 w 607619"/>
                <a:gd name="connsiteY193" fmla="*/ 118625 h 606722"/>
                <a:gd name="connsiteX194" fmla="*/ 399884 w 607619"/>
                <a:gd name="connsiteY194" fmla="*/ 119780 h 606722"/>
                <a:gd name="connsiteX195" fmla="*/ 398727 w 607619"/>
                <a:gd name="connsiteY195" fmla="*/ 120580 h 606722"/>
                <a:gd name="connsiteX196" fmla="*/ 398371 w 607619"/>
                <a:gd name="connsiteY196" fmla="*/ 120669 h 606722"/>
                <a:gd name="connsiteX197" fmla="*/ 396591 w 607619"/>
                <a:gd name="connsiteY197" fmla="*/ 121024 h 606722"/>
                <a:gd name="connsiteX198" fmla="*/ 394900 w 607619"/>
                <a:gd name="connsiteY198" fmla="*/ 121291 h 606722"/>
                <a:gd name="connsiteX199" fmla="*/ 394544 w 607619"/>
                <a:gd name="connsiteY199" fmla="*/ 121291 h 606722"/>
                <a:gd name="connsiteX200" fmla="*/ 393654 w 607619"/>
                <a:gd name="connsiteY200" fmla="*/ 121113 h 606722"/>
                <a:gd name="connsiteX201" fmla="*/ 390984 w 607619"/>
                <a:gd name="connsiteY201" fmla="*/ 120402 h 606722"/>
                <a:gd name="connsiteX202" fmla="*/ 390361 w 607619"/>
                <a:gd name="connsiteY202" fmla="*/ 120225 h 606722"/>
                <a:gd name="connsiteX203" fmla="*/ 390005 w 607619"/>
                <a:gd name="connsiteY203" fmla="*/ 119958 h 606722"/>
                <a:gd name="connsiteX204" fmla="*/ 387513 w 607619"/>
                <a:gd name="connsiteY204" fmla="*/ 118003 h 606722"/>
                <a:gd name="connsiteX205" fmla="*/ 387157 w 607619"/>
                <a:gd name="connsiteY205" fmla="*/ 117737 h 606722"/>
                <a:gd name="connsiteX206" fmla="*/ 385555 w 607619"/>
                <a:gd name="connsiteY206" fmla="*/ 114982 h 606722"/>
                <a:gd name="connsiteX207" fmla="*/ 352445 w 607619"/>
                <a:gd name="connsiteY207" fmla="*/ 32344 h 606722"/>
                <a:gd name="connsiteX208" fmla="*/ 319335 w 607619"/>
                <a:gd name="connsiteY208" fmla="*/ 85304 h 606722"/>
                <a:gd name="connsiteX209" fmla="*/ 334199 w 607619"/>
                <a:gd name="connsiteY209" fmla="*/ 111250 h 606722"/>
                <a:gd name="connsiteX210" fmla="*/ 303759 w 607619"/>
                <a:gd name="connsiteY210" fmla="*/ 141551 h 606722"/>
                <a:gd name="connsiteX211" fmla="*/ 273409 w 607619"/>
                <a:gd name="connsiteY211" fmla="*/ 111250 h 606722"/>
                <a:gd name="connsiteX212" fmla="*/ 288272 w 607619"/>
                <a:gd name="connsiteY212" fmla="*/ 85304 h 606722"/>
                <a:gd name="connsiteX213" fmla="*/ 255163 w 607619"/>
                <a:gd name="connsiteY213" fmla="*/ 32344 h 606722"/>
                <a:gd name="connsiteX214" fmla="*/ 222053 w 607619"/>
                <a:gd name="connsiteY214" fmla="*/ 114982 h 606722"/>
                <a:gd name="connsiteX215" fmla="*/ 221252 w 607619"/>
                <a:gd name="connsiteY215" fmla="*/ 116226 h 606722"/>
                <a:gd name="connsiteX216" fmla="*/ 220095 w 607619"/>
                <a:gd name="connsiteY216" fmla="*/ 118003 h 606722"/>
                <a:gd name="connsiteX217" fmla="*/ 218404 w 607619"/>
                <a:gd name="connsiteY217" fmla="*/ 119336 h 606722"/>
                <a:gd name="connsiteX218" fmla="*/ 217158 w 607619"/>
                <a:gd name="connsiteY218" fmla="*/ 120225 h 606722"/>
                <a:gd name="connsiteX219" fmla="*/ 216891 w 607619"/>
                <a:gd name="connsiteY219" fmla="*/ 120314 h 606722"/>
                <a:gd name="connsiteX220" fmla="*/ 214932 w 607619"/>
                <a:gd name="connsiteY220" fmla="*/ 120847 h 606722"/>
                <a:gd name="connsiteX221" fmla="*/ 213063 w 607619"/>
                <a:gd name="connsiteY221" fmla="*/ 121291 h 606722"/>
                <a:gd name="connsiteX222" fmla="*/ 211461 w 607619"/>
                <a:gd name="connsiteY222" fmla="*/ 121024 h 606722"/>
                <a:gd name="connsiteX223" fmla="*/ 209147 w 607619"/>
                <a:gd name="connsiteY223" fmla="*/ 120669 h 606722"/>
                <a:gd name="connsiteX224" fmla="*/ 208880 w 607619"/>
                <a:gd name="connsiteY224" fmla="*/ 120580 h 606722"/>
                <a:gd name="connsiteX225" fmla="*/ 207634 w 607619"/>
                <a:gd name="connsiteY225" fmla="*/ 119780 h 606722"/>
                <a:gd name="connsiteX226" fmla="*/ 205854 w 607619"/>
                <a:gd name="connsiteY226" fmla="*/ 118625 h 606722"/>
                <a:gd name="connsiteX227" fmla="*/ 204518 w 607619"/>
                <a:gd name="connsiteY227" fmla="*/ 116937 h 606722"/>
                <a:gd name="connsiteX228" fmla="*/ 203628 w 607619"/>
                <a:gd name="connsiteY228" fmla="*/ 115782 h 606722"/>
                <a:gd name="connsiteX229" fmla="*/ 99582 w 607619"/>
                <a:gd name="connsiteY229" fmla="*/ 40786 h 606722"/>
                <a:gd name="connsiteX230" fmla="*/ 98514 w 607619"/>
                <a:gd name="connsiteY230" fmla="*/ 124668 h 606722"/>
                <a:gd name="connsiteX231" fmla="*/ 133315 w 607619"/>
                <a:gd name="connsiteY231" fmla="*/ 75263 h 606722"/>
                <a:gd name="connsiteX232" fmla="*/ 147377 w 607619"/>
                <a:gd name="connsiteY232" fmla="*/ 72508 h 606722"/>
                <a:gd name="connsiteX233" fmla="*/ 150226 w 607619"/>
                <a:gd name="connsiteY233" fmla="*/ 86459 h 606722"/>
                <a:gd name="connsiteX234" fmla="*/ 107592 w 607619"/>
                <a:gd name="connsiteY234" fmla="*/ 146438 h 606722"/>
                <a:gd name="connsiteX235" fmla="*/ 121477 w 607619"/>
                <a:gd name="connsiteY235" fmla="*/ 171851 h 606722"/>
                <a:gd name="connsiteX236" fmla="*/ 91126 w 607619"/>
                <a:gd name="connsiteY236" fmla="*/ 202241 h 606722"/>
                <a:gd name="connsiteX237" fmla="*/ 60776 w 607619"/>
                <a:gd name="connsiteY237" fmla="*/ 171851 h 606722"/>
                <a:gd name="connsiteX238" fmla="*/ 79912 w 607619"/>
                <a:gd name="connsiteY238" fmla="*/ 143772 h 606722"/>
                <a:gd name="connsiteX239" fmla="*/ 81158 w 607619"/>
                <a:gd name="connsiteY239" fmla="*/ 28345 h 606722"/>
                <a:gd name="connsiteX240" fmla="*/ 91126 w 607619"/>
                <a:gd name="connsiteY240" fmla="*/ 20259 h 606722"/>
                <a:gd name="connsiteX241" fmla="*/ 210660 w 607619"/>
                <a:gd name="connsiteY241" fmla="*/ 88858 h 606722"/>
                <a:gd name="connsiteX242" fmla="*/ 243770 w 607619"/>
                <a:gd name="connsiteY242" fmla="*/ 6309 h 606722"/>
                <a:gd name="connsiteX243" fmla="*/ 243770 w 607619"/>
                <a:gd name="connsiteY243" fmla="*/ 6220 h 606722"/>
                <a:gd name="connsiteX244" fmla="*/ 244037 w 607619"/>
                <a:gd name="connsiteY244" fmla="*/ 5864 h 606722"/>
                <a:gd name="connsiteX245" fmla="*/ 245728 w 607619"/>
                <a:gd name="connsiteY245" fmla="*/ 3376 h 606722"/>
                <a:gd name="connsiteX246" fmla="*/ 246440 w 607619"/>
                <a:gd name="connsiteY246" fmla="*/ 2665 h 606722"/>
                <a:gd name="connsiteX247" fmla="*/ 248843 w 607619"/>
                <a:gd name="connsiteY247" fmla="*/ 1066 h 606722"/>
                <a:gd name="connsiteX248" fmla="*/ 249377 w 607619"/>
                <a:gd name="connsiteY248" fmla="*/ 799 h 606722"/>
                <a:gd name="connsiteX249" fmla="*/ 252225 w 607619"/>
                <a:gd name="connsiteY249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</a:cxnLst>
              <a:rect l="l" t="t" r="r" b="b"/>
              <a:pathLst>
                <a:path w="607619" h="606722">
                  <a:moveTo>
                    <a:pt x="506381" y="485349"/>
                  </a:moveTo>
                  <a:cubicBezTo>
                    <a:pt x="552121" y="485349"/>
                    <a:pt x="581754" y="507474"/>
                    <a:pt x="596971" y="552966"/>
                  </a:cubicBezTo>
                  <a:lnTo>
                    <a:pt x="607293" y="594105"/>
                  </a:lnTo>
                  <a:cubicBezTo>
                    <a:pt x="608717" y="599525"/>
                    <a:pt x="605336" y="605034"/>
                    <a:pt x="599907" y="606367"/>
                  </a:cubicBezTo>
                  <a:cubicBezTo>
                    <a:pt x="599107" y="606633"/>
                    <a:pt x="598306" y="606722"/>
                    <a:pt x="597505" y="606722"/>
                  </a:cubicBezTo>
                  <a:cubicBezTo>
                    <a:pt x="592966" y="606722"/>
                    <a:pt x="588873" y="603612"/>
                    <a:pt x="587716" y="599081"/>
                  </a:cubicBezTo>
                  <a:lnTo>
                    <a:pt x="577571" y="558564"/>
                  </a:lnTo>
                  <a:cubicBezTo>
                    <a:pt x="565380" y="522223"/>
                    <a:pt x="543311" y="505608"/>
                    <a:pt x="506381" y="505608"/>
                  </a:cubicBezTo>
                  <a:cubicBezTo>
                    <a:pt x="500775" y="505608"/>
                    <a:pt x="496236" y="501076"/>
                    <a:pt x="496236" y="495478"/>
                  </a:cubicBezTo>
                  <a:cubicBezTo>
                    <a:pt x="496236" y="489881"/>
                    <a:pt x="500775" y="485349"/>
                    <a:pt x="506381" y="485349"/>
                  </a:cubicBezTo>
                  <a:close/>
                  <a:moveTo>
                    <a:pt x="101297" y="485349"/>
                  </a:moveTo>
                  <a:cubicBezTo>
                    <a:pt x="106903" y="485349"/>
                    <a:pt x="111442" y="489881"/>
                    <a:pt x="111442" y="495478"/>
                  </a:cubicBezTo>
                  <a:cubicBezTo>
                    <a:pt x="111442" y="501076"/>
                    <a:pt x="106903" y="505608"/>
                    <a:pt x="101297" y="505608"/>
                  </a:cubicBezTo>
                  <a:cubicBezTo>
                    <a:pt x="64278" y="505608"/>
                    <a:pt x="42298" y="522223"/>
                    <a:pt x="29840" y="559364"/>
                  </a:cubicBezTo>
                  <a:lnTo>
                    <a:pt x="19962" y="599081"/>
                  </a:lnTo>
                  <a:cubicBezTo>
                    <a:pt x="18805" y="603612"/>
                    <a:pt x="14712" y="606722"/>
                    <a:pt x="10173" y="606722"/>
                  </a:cubicBezTo>
                  <a:cubicBezTo>
                    <a:pt x="9372" y="606722"/>
                    <a:pt x="8571" y="606633"/>
                    <a:pt x="7682" y="606367"/>
                  </a:cubicBezTo>
                  <a:cubicBezTo>
                    <a:pt x="2253" y="605034"/>
                    <a:pt x="-1039" y="599525"/>
                    <a:pt x="296" y="594105"/>
                  </a:cubicBezTo>
                  <a:lnTo>
                    <a:pt x="10440" y="553677"/>
                  </a:lnTo>
                  <a:cubicBezTo>
                    <a:pt x="25835" y="507474"/>
                    <a:pt x="55468" y="485349"/>
                    <a:pt x="101297" y="485349"/>
                  </a:cubicBezTo>
                  <a:close/>
                  <a:moveTo>
                    <a:pt x="181343" y="440124"/>
                  </a:moveTo>
                  <a:cubicBezTo>
                    <a:pt x="185704" y="443590"/>
                    <a:pt x="186416" y="449987"/>
                    <a:pt x="182945" y="454341"/>
                  </a:cubicBezTo>
                  <a:cubicBezTo>
                    <a:pt x="166749" y="474510"/>
                    <a:pt x="156693" y="491037"/>
                    <a:pt x="150731" y="502410"/>
                  </a:cubicBezTo>
                  <a:cubicBezTo>
                    <a:pt x="165414" y="497790"/>
                    <a:pt x="188107" y="488727"/>
                    <a:pt x="217207" y="471400"/>
                  </a:cubicBezTo>
                  <a:cubicBezTo>
                    <a:pt x="220767" y="469357"/>
                    <a:pt x="225305" y="469623"/>
                    <a:pt x="228598" y="472111"/>
                  </a:cubicBezTo>
                  <a:cubicBezTo>
                    <a:pt x="231890" y="474599"/>
                    <a:pt x="233225" y="478864"/>
                    <a:pt x="232157" y="482862"/>
                  </a:cubicBezTo>
                  <a:cubicBezTo>
                    <a:pt x="222991" y="515382"/>
                    <a:pt x="220055" y="539639"/>
                    <a:pt x="219432" y="555010"/>
                  </a:cubicBezTo>
                  <a:cubicBezTo>
                    <a:pt x="230734" y="544615"/>
                    <a:pt x="247464" y="526755"/>
                    <a:pt x="266508" y="498856"/>
                  </a:cubicBezTo>
                  <a:cubicBezTo>
                    <a:pt x="268822" y="495479"/>
                    <a:pt x="273004" y="493791"/>
                    <a:pt x="277098" y="494680"/>
                  </a:cubicBezTo>
                  <a:cubicBezTo>
                    <a:pt x="281102" y="495568"/>
                    <a:pt x="284217" y="498856"/>
                    <a:pt x="284840" y="502943"/>
                  </a:cubicBezTo>
                  <a:cubicBezTo>
                    <a:pt x="290357" y="536529"/>
                    <a:pt x="298010" y="559631"/>
                    <a:pt x="303795" y="573758"/>
                  </a:cubicBezTo>
                  <a:cubicBezTo>
                    <a:pt x="309668" y="559542"/>
                    <a:pt x="317321" y="536351"/>
                    <a:pt x="322750" y="502943"/>
                  </a:cubicBezTo>
                  <a:cubicBezTo>
                    <a:pt x="323462" y="498856"/>
                    <a:pt x="326576" y="495568"/>
                    <a:pt x="330581" y="494680"/>
                  </a:cubicBezTo>
                  <a:cubicBezTo>
                    <a:pt x="334674" y="493791"/>
                    <a:pt x="338768" y="495479"/>
                    <a:pt x="341171" y="498856"/>
                  </a:cubicBezTo>
                  <a:cubicBezTo>
                    <a:pt x="360304" y="527022"/>
                    <a:pt x="377034" y="544703"/>
                    <a:pt x="388247" y="555010"/>
                  </a:cubicBezTo>
                  <a:cubicBezTo>
                    <a:pt x="387535" y="539728"/>
                    <a:pt x="384687" y="515471"/>
                    <a:pt x="375521" y="482862"/>
                  </a:cubicBezTo>
                  <a:cubicBezTo>
                    <a:pt x="374364" y="478864"/>
                    <a:pt x="375788" y="474599"/>
                    <a:pt x="379081" y="472111"/>
                  </a:cubicBezTo>
                  <a:cubicBezTo>
                    <a:pt x="382373" y="469623"/>
                    <a:pt x="386912" y="469357"/>
                    <a:pt x="390471" y="471400"/>
                  </a:cubicBezTo>
                  <a:cubicBezTo>
                    <a:pt x="419571" y="488727"/>
                    <a:pt x="442264" y="497790"/>
                    <a:pt x="456947" y="502410"/>
                  </a:cubicBezTo>
                  <a:cubicBezTo>
                    <a:pt x="450985" y="491037"/>
                    <a:pt x="440929" y="474510"/>
                    <a:pt x="424822" y="454430"/>
                  </a:cubicBezTo>
                  <a:cubicBezTo>
                    <a:pt x="421262" y="449987"/>
                    <a:pt x="421974" y="443679"/>
                    <a:pt x="426335" y="440213"/>
                  </a:cubicBezTo>
                  <a:cubicBezTo>
                    <a:pt x="430695" y="436659"/>
                    <a:pt x="437102" y="437370"/>
                    <a:pt x="440573" y="441724"/>
                  </a:cubicBezTo>
                  <a:cubicBezTo>
                    <a:pt x="475368" y="485173"/>
                    <a:pt x="483822" y="513161"/>
                    <a:pt x="484178" y="514316"/>
                  </a:cubicBezTo>
                  <a:cubicBezTo>
                    <a:pt x="485157" y="517515"/>
                    <a:pt x="484445" y="521069"/>
                    <a:pt x="482221" y="523645"/>
                  </a:cubicBezTo>
                  <a:cubicBezTo>
                    <a:pt x="479996" y="526222"/>
                    <a:pt x="476792" y="527555"/>
                    <a:pt x="473322" y="527200"/>
                  </a:cubicBezTo>
                  <a:cubicBezTo>
                    <a:pt x="472076" y="527022"/>
                    <a:pt x="445556" y="523823"/>
                    <a:pt x="400883" y="500455"/>
                  </a:cubicBezTo>
                  <a:cubicBezTo>
                    <a:pt x="411918" y="549590"/>
                    <a:pt x="408181" y="575979"/>
                    <a:pt x="408003" y="577223"/>
                  </a:cubicBezTo>
                  <a:cubicBezTo>
                    <a:pt x="407469" y="580600"/>
                    <a:pt x="405333" y="583443"/>
                    <a:pt x="402218" y="584865"/>
                  </a:cubicBezTo>
                  <a:cubicBezTo>
                    <a:pt x="399192" y="586375"/>
                    <a:pt x="395544" y="586109"/>
                    <a:pt x="392696" y="584332"/>
                  </a:cubicBezTo>
                  <a:cubicBezTo>
                    <a:pt x="391628" y="583710"/>
                    <a:pt x="368936" y="569582"/>
                    <a:pt x="338323" y="529510"/>
                  </a:cubicBezTo>
                  <a:cubicBezTo>
                    <a:pt x="327555" y="578823"/>
                    <a:pt x="312961" y="601125"/>
                    <a:pt x="312249" y="602191"/>
                  </a:cubicBezTo>
                  <a:cubicBezTo>
                    <a:pt x="310380" y="605034"/>
                    <a:pt x="307265" y="606722"/>
                    <a:pt x="303795" y="606722"/>
                  </a:cubicBezTo>
                  <a:cubicBezTo>
                    <a:pt x="300413" y="606722"/>
                    <a:pt x="297298" y="605034"/>
                    <a:pt x="295430" y="602191"/>
                  </a:cubicBezTo>
                  <a:cubicBezTo>
                    <a:pt x="294718" y="601125"/>
                    <a:pt x="280123" y="578823"/>
                    <a:pt x="269355" y="529510"/>
                  </a:cubicBezTo>
                  <a:cubicBezTo>
                    <a:pt x="238654" y="569582"/>
                    <a:pt x="216050" y="583710"/>
                    <a:pt x="214982" y="584332"/>
                  </a:cubicBezTo>
                  <a:cubicBezTo>
                    <a:pt x="212045" y="586109"/>
                    <a:pt x="208486" y="586375"/>
                    <a:pt x="205371" y="584953"/>
                  </a:cubicBezTo>
                  <a:cubicBezTo>
                    <a:pt x="202345" y="583443"/>
                    <a:pt x="200209" y="580600"/>
                    <a:pt x="199675" y="577223"/>
                  </a:cubicBezTo>
                  <a:cubicBezTo>
                    <a:pt x="199497" y="575979"/>
                    <a:pt x="195760" y="549590"/>
                    <a:pt x="206795" y="500455"/>
                  </a:cubicBezTo>
                  <a:cubicBezTo>
                    <a:pt x="162121" y="523823"/>
                    <a:pt x="135602" y="527022"/>
                    <a:pt x="134356" y="527200"/>
                  </a:cubicBezTo>
                  <a:cubicBezTo>
                    <a:pt x="130886" y="527555"/>
                    <a:pt x="127593" y="526222"/>
                    <a:pt x="125457" y="523645"/>
                  </a:cubicBezTo>
                  <a:cubicBezTo>
                    <a:pt x="123233" y="521069"/>
                    <a:pt x="122521" y="517515"/>
                    <a:pt x="123500" y="514316"/>
                  </a:cubicBezTo>
                  <a:cubicBezTo>
                    <a:pt x="123856" y="513161"/>
                    <a:pt x="132310" y="485084"/>
                    <a:pt x="167105" y="441635"/>
                  </a:cubicBezTo>
                  <a:cubicBezTo>
                    <a:pt x="170576" y="437370"/>
                    <a:pt x="176983" y="436659"/>
                    <a:pt x="181343" y="440124"/>
                  </a:cubicBezTo>
                  <a:close/>
                  <a:moveTo>
                    <a:pt x="268623" y="364054"/>
                  </a:moveTo>
                  <a:cubicBezTo>
                    <a:pt x="274322" y="373294"/>
                    <a:pt x="285007" y="384312"/>
                    <a:pt x="303794" y="384312"/>
                  </a:cubicBezTo>
                  <a:cubicBezTo>
                    <a:pt x="322671" y="384312"/>
                    <a:pt x="333356" y="373294"/>
                    <a:pt x="339054" y="364054"/>
                  </a:cubicBezTo>
                  <a:close/>
                  <a:moveTo>
                    <a:pt x="253219" y="343795"/>
                  </a:moveTo>
                  <a:lnTo>
                    <a:pt x="354458" y="343795"/>
                  </a:lnTo>
                  <a:cubicBezTo>
                    <a:pt x="357575" y="343795"/>
                    <a:pt x="360513" y="345306"/>
                    <a:pt x="362472" y="347705"/>
                  </a:cubicBezTo>
                  <a:cubicBezTo>
                    <a:pt x="364431" y="350193"/>
                    <a:pt x="365054" y="353391"/>
                    <a:pt x="364342" y="356412"/>
                  </a:cubicBezTo>
                  <a:cubicBezTo>
                    <a:pt x="360157" y="373028"/>
                    <a:pt x="342171" y="404481"/>
                    <a:pt x="303794" y="404481"/>
                  </a:cubicBezTo>
                  <a:cubicBezTo>
                    <a:pt x="265507" y="404481"/>
                    <a:pt x="247520" y="373028"/>
                    <a:pt x="243336" y="356412"/>
                  </a:cubicBezTo>
                  <a:cubicBezTo>
                    <a:pt x="242623" y="353391"/>
                    <a:pt x="243247" y="350193"/>
                    <a:pt x="245205" y="347705"/>
                  </a:cubicBezTo>
                  <a:cubicBezTo>
                    <a:pt x="247075" y="345306"/>
                    <a:pt x="250014" y="343795"/>
                    <a:pt x="253219" y="343795"/>
                  </a:cubicBezTo>
                  <a:close/>
                  <a:moveTo>
                    <a:pt x="303804" y="283179"/>
                  </a:moveTo>
                  <a:cubicBezTo>
                    <a:pt x="314989" y="283179"/>
                    <a:pt x="324057" y="292230"/>
                    <a:pt x="324057" y="303396"/>
                  </a:cubicBezTo>
                  <a:cubicBezTo>
                    <a:pt x="324057" y="314562"/>
                    <a:pt x="314989" y="323613"/>
                    <a:pt x="303804" y="323613"/>
                  </a:cubicBezTo>
                  <a:cubicBezTo>
                    <a:pt x="292619" y="323613"/>
                    <a:pt x="283551" y="314562"/>
                    <a:pt x="283551" y="303396"/>
                  </a:cubicBezTo>
                  <a:cubicBezTo>
                    <a:pt x="283551" y="292230"/>
                    <a:pt x="292619" y="283179"/>
                    <a:pt x="303804" y="283179"/>
                  </a:cubicBezTo>
                  <a:close/>
                  <a:moveTo>
                    <a:pt x="344272" y="242745"/>
                  </a:moveTo>
                  <a:lnTo>
                    <a:pt x="384848" y="242745"/>
                  </a:lnTo>
                  <a:cubicBezTo>
                    <a:pt x="390454" y="242745"/>
                    <a:pt x="394903" y="247273"/>
                    <a:pt x="394903" y="252777"/>
                  </a:cubicBezTo>
                  <a:cubicBezTo>
                    <a:pt x="394903" y="258370"/>
                    <a:pt x="390454" y="262898"/>
                    <a:pt x="384848" y="262898"/>
                  </a:cubicBezTo>
                  <a:lnTo>
                    <a:pt x="374704" y="262898"/>
                  </a:lnTo>
                  <a:cubicBezTo>
                    <a:pt x="374704" y="268491"/>
                    <a:pt x="370166" y="273018"/>
                    <a:pt x="364560" y="273018"/>
                  </a:cubicBezTo>
                  <a:cubicBezTo>
                    <a:pt x="358954" y="273018"/>
                    <a:pt x="354416" y="268491"/>
                    <a:pt x="354416" y="262898"/>
                  </a:cubicBezTo>
                  <a:lnTo>
                    <a:pt x="344272" y="262898"/>
                  </a:lnTo>
                  <a:cubicBezTo>
                    <a:pt x="338755" y="262898"/>
                    <a:pt x="334217" y="258370"/>
                    <a:pt x="334217" y="252777"/>
                  </a:cubicBezTo>
                  <a:cubicBezTo>
                    <a:pt x="334217" y="247273"/>
                    <a:pt x="338755" y="242745"/>
                    <a:pt x="344272" y="242745"/>
                  </a:cubicBezTo>
                  <a:close/>
                  <a:moveTo>
                    <a:pt x="222786" y="242745"/>
                  </a:moveTo>
                  <a:lnTo>
                    <a:pt x="263308" y="242745"/>
                  </a:lnTo>
                  <a:cubicBezTo>
                    <a:pt x="268918" y="242745"/>
                    <a:pt x="273460" y="247273"/>
                    <a:pt x="273460" y="252777"/>
                  </a:cubicBezTo>
                  <a:cubicBezTo>
                    <a:pt x="273460" y="258370"/>
                    <a:pt x="268918" y="262898"/>
                    <a:pt x="263308" y="262898"/>
                  </a:cubicBezTo>
                  <a:lnTo>
                    <a:pt x="253155" y="262898"/>
                  </a:lnTo>
                  <a:cubicBezTo>
                    <a:pt x="253155" y="268491"/>
                    <a:pt x="248702" y="273018"/>
                    <a:pt x="243091" y="273018"/>
                  </a:cubicBezTo>
                  <a:cubicBezTo>
                    <a:pt x="237481" y="273018"/>
                    <a:pt x="232939" y="268491"/>
                    <a:pt x="232939" y="262898"/>
                  </a:cubicBezTo>
                  <a:lnTo>
                    <a:pt x="222786" y="262898"/>
                  </a:lnTo>
                  <a:cubicBezTo>
                    <a:pt x="217175" y="262898"/>
                    <a:pt x="212633" y="258370"/>
                    <a:pt x="212633" y="252777"/>
                  </a:cubicBezTo>
                  <a:cubicBezTo>
                    <a:pt x="212633" y="247273"/>
                    <a:pt x="217175" y="242745"/>
                    <a:pt x="222786" y="242745"/>
                  </a:cubicBezTo>
                  <a:close/>
                  <a:moveTo>
                    <a:pt x="151971" y="202241"/>
                  </a:moveTo>
                  <a:cubicBezTo>
                    <a:pt x="157577" y="202241"/>
                    <a:pt x="162116" y="206774"/>
                    <a:pt x="162116" y="212285"/>
                  </a:cubicBezTo>
                  <a:cubicBezTo>
                    <a:pt x="162116" y="217885"/>
                    <a:pt x="157577" y="222418"/>
                    <a:pt x="151971" y="222418"/>
                  </a:cubicBezTo>
                  <a:cubicBezTo>
                    <a:pt x="146364" y="222418"/>
                    <a:pt x="141825" y="226951"/>
                    <a:pt x="141825" y="232551"/>
                  </a:cubicBezTo>
                  <a:lnTo>
                    <a:pt x="141825" y="272995"/>
                  </a:lnTo>
                  <a:cubicBezTo>
                    <a:pt x="141825" y="278595"/>
                    <a:pt x="146364" y="283128"/>
                    <a:pt x="151971" y="283128"/>
                  </a:cubicBezTo>
                  <a:cubicBezTo>
                    <a:pt x="156153" y="283128"/>
                    <a:pt x="159980" y="285706"/>
                    <a:pt x="161404" y="289706"/>
                  </a:cubicBezTo>
                  <a:cubicBezTo>
                    <a:pt x="161760" y="290506"/>
                    <a:pt x="191664" y="369882"/>
                    <a:pt x="210977" y="398859"/>
                  </a:cubicBezTo>
                  <a:lnTo>
                    <a:pt x="212668" y="401348"/>
                  </a:lnTo>
                  <a:cubicBezTo>
                    <a:pt x="224772" y="419747"/>
                    <a:pt x="241415" y="444902"/>
                    <a:pt x="303804" y="444902"/>
                  </a:cubicBezTo>
                  <a:cubicBezTo>
                    <a:pt x="366281" y="444902"/>
                    <a:pt x="382924" y="419747"/>
                    <a:pt x="395028" y="401348"/>
                  </a:cubicBezTo>
                  <a:lnTo>
                    <a:pt x="396630" y="398859"/>
                  </a:lnTo>
                  <a:cubicBezTo>
                    <a:pt x="416032" y="369882"/>
                    <a:pt x="445936" y="290506"/>
                    <a:pt x="446203" y="289706"/>
                  </a:cubicBezTo>
                  <a:cubicBezTo>
                    <a:pt x="447716" y="285706"/>
                    <a:pt x="451543" y="283128"/>
                    <a:pt x="455725" y="283128"/>
                  </a:cubicBezTo>
                  <a:cubicBezTo>
                    <a:pt x="461332" y="283128"/>
                    <a:pt x="465871" y="278595"/>
                    <a:pt x="465871" y="272995"/>
                  </a:cubicBezTo>
                  <a:lnTo>
                    <a:pt x="465871" y="232551"/>
                  </a:lnTo>
                  <a:cubicBezTo>
                    <a:pt x="465871" y="226951"/>
                    <a:pt x="461332" y="222418"/>
                    <a:pt x="455725" y="222418"/>
                  </a:cubicBezTo>
                  <a:cubicBezTo>
                    <a:pt x="450119" y="222418"/>
                    <a:pt x="445580" y="217885"/>
                    <a:pt x="445580" y="212285"/>
                  </a:cubicBezTo>
                  <a:cubicBezTo>
                    <a:pt x="445580" y="206774"/>
                    <a:pt x="450119" y="202241"/>
                    <a:pt x="455725" y="202241"/>
                  </a:cubicBezTo>
                  <a:cubicBezTo>
                    <a:pt x="472457" y="202241"/>
                    <a:pt x="486074" y="215840"/>
                    <a:pt x="486074" y="232551"/>
                  </a:cubicBezTo>
                  <a:lnTo>
                    <a:pt x="486074" y="272995"/>
                  </a:lnTo>
                  <a:cubicBezTo>
                    <a:pt x="486074" y="287217"/>
                    <a:pt x="476284" y="299128"/>
                    <a:pt x="463023" y="302417"/>
                  </a:cubicBezTo>
                  <a:cubicBezTo>
                    <a:pt x="455636" y="321616"/>
                    <a:pt x="431251" y="383570"/>
                    <a:pt x="413540" y="410058"/>
                  </a:cubicBezTo>
                  <a:lnTo>
                    <a:pt x="411938" y="412458"/>
                  </a:lnTo>
                  <a:cubicBezTo>
                    <a:pt x="398944" y="432191"/>
                    <a:pt x="377139" y="465168"/>
                    <a:pt x="303804" y="465168"/>
                  </a:cubicBezTo>
                  <a:cubicBezTo>
                    <a:pt x="230557" y="465168"/>
                    <a:pt x="208752" y="432191"/>
                    <a:pt x="195758" y="412458"/>
                  </a:cubicBezTo>
                  <a:lnTo>
                    <a:pt x="194156" y="410058"/>
                  </a:lnTo>
                  <a:cubicBezTo>
                    <a:pt x="176445" y="383570"/>
                    <a:pt x="152059" y="321616"/>
                    <a:pt x="144584" y="302417"/>
                  </a:cubicBezTo>
                  <a:cubicBezTo>
                    <a:pt x="131412" y="299128"/>
                    <a:pt x="121533" y="287217"/>
                    <a:pt x="121533" y="272995"/>
                  </a:cubicBezTo>
                  <a:lnTo>
                    <a:pt x="121533" y="232551"/>
                  </a:lnTo>
                  <a:cubicBezTo>
                    <a:pt x="121533" y="215840"/>
                    <a:pt x="135239" y="202241"/>
                    <a:pt x="151971" y="202241"/>
                  </a:cubicBezTo>
                  <a:close/>
                  <a:moveTo>
                    <a:pt x="516481" y="161721"/>
                  </a:moveTo>
                  <a:cubicBezTo>
                    <a:pt x="510873" y="161721"/>
                    <a:pt x="506334" y="166342"/>
                    <a:pt x="506334" y="171851"/>
                  </a:cubicBezTo>
                  <a:cubicBezTo>
                    <a:pt x="506334" y="177449"/>
                    <a:pt x="510873" y="181981"/>
                    <a:pt x="516481" y="181981"/>
                  </a:cubicBezTo>
                  <a:cubicBezTo>
                    <a:pt x="522088" y="181981"/>
                    <a:pt x="526538" y="177449"/>
                    <a:pt x="526538" y="171851"/>
                  </a:cubicBezTo>
                  <a:cubicBezTo>
                    <a:pt x="526538" y="166342"/>
                    <a:pt x="522088" y="161721"/>
                    <a:pt x="516481" y="161721"/>
                  </a:cubicBezTo>
                  <a:close/>
                  <a:moveTo>
                    <a:pt x="91126" y="161721"/>
                  </a:moveTo>
                  <a:cubicBezTo>
                    <a:pt x="85519" y="161721"/>
                    <a:pt x="80980" y="166342"/>
                    <a:pt x="80980" y="171851"/>
                  </a:cubicBezTo>
                  <a:cubicBezTo>
                    <a:pt x="80980" y="177449"/>
                    <a:pt x="85519" y="181981"/>
                    <a:pt x="91126" y="181981"/>
                  </a:cubicBezTo>
                  <a:cubicBezTo>
                    <a:pt x="96734" y="181981"/>
                    <a:pt x="101273" y="177449"/>
                    <a:pt x="101273" y="171851"/>
                  </a:cubicBezTo>
                  <a:cubicBezTo>
                    <a:pt x="101273" y="166342"/>
                    <a:pt x="96734" y="161721"/>
                    <a:pt x="91126" y="161721"/>
                  </a:cubicBezTo>
                  <a:close/>
                  <a:moveTo>
                    <a:pt x="164042" y="111449"/>
                  </a:moveTo>
                  <a:cubicBezTo>
                    <a:pt x="169472" y="112516"/>
                    <a:pt x="173033" y="117848"/>
                    <a:pt x="171965" y="123359"/>
                  </a:cubicBezTo>
                  <a:lnTo>
                    <a:pt x="163953" y="163442"/>
                  </a:lnTo>
                  <a:cubicBezTo>
                    <a:pt x="184872" y="166198"/>
                    <a:pt x="236055" y="171886"/>
                    <a:pt x="303795" y="171886"/>
                  </a:cubicBezTo>
                  <a:cubicBezTo>
                    <a:pt x="371624" y="171886"/>
                    <a:pt x="422807" y="166198"/>
                    <a:pt x="443726" y="163442"/>
                  </a:cubicBezTo>
                  <a:lnTo>
                    <a:pt x="435714" y="123359"/>
                  </a:lnTo>
                  <a:cubicBezTo>
                    <a:pt x="434557" y="117848"/>
                    <a:pt x="438118" y="112516"/>
                    <a:pt x="443637" y="111449"/>
                  </a:cubicBezTo>
                  <a:cubicBezTo>
                    <a:pt x="449155" y="110383"/>
                    <a:pt x="454496" y="113938"/>
                    <a:pt x="455565" y="119359"/>
                  </a:cubicBezTo>
                  <a:lnTo>
                    <a:pt x="465712" y="169930"/>
                  </a:lnTo>
                  <a:cubicBezTo>
                    <a:pt x="466246" y="172597"/>
                    <a:pt x="465623" y="175441"/>
                    <a:pt x="464110" y="177663"/>
                  </a:cubicBezTo>
                  <a:cubicBezTo>
                    <a:pt x="462508" y="179885"/>
                    <a:pt x="460104" y="181396"/>
                    <a:pt x="457434" y="181840"/>
                  </a:cubicBezTo>
                  <a:cubicBezTo>
                    <a:pt x="454852" y="182284"/>
                    <a:pt x="394768" y="192150"/>
                    <a:pt x="303795" y="192150"/>
                  </a:cubicBezTo>
                  <a:cubicBezTo>
                    <a:pt x="212912" y="192150"/>
                    <a:pt x="152738" y="182284"/>
                    <a:pt x="150245" y="181840"/>
                  </a:cubicBezTo>
                  <a:cubicBezTo>
                    <a:pt x="147575" y="181396"/>
                    <a:pt x="145171" y="179885"/>
                    <a:pt x="143569" y="177663"/>
                  </a:cubicBezTo>
                  <a:cubicBezTo>
                    <a:pt x="142056" y="175441"/>
                    <a:pt x="141433" y="172597"/>
                    <a:pt x="141967" y="169930"/>
                  </a:cubicBezTo>
                  <a:lnTo>
                    <a:pt x="152114" y="119359"/>
                  </a:lnTo>
                  <a:cubicBezTo>
                    <a:pt x="153183" y="113849"/>
                    <a:pt x="158523" y="110294"/>
                    <a:pt x="164042" y="111449"/>
                  </a:cubicBezTo>
                  <a:close/>
                  <a:moveTo>
                    <a:pt x="303759" y="101120"/>
                  </a:moveTo>
                  <a:cubicBezTo>
                    <a:pt x="298241" y="101120"/>
                    <a:pt x="293702" y="105652"/>
                    <a:pt x="293702" y="111250"/>
                  </a:cubicBezTo>
                  <a:cubicBezTo>
                    <a:pt x="293702" y="116759"/>
                    <a:pt x="298241" y="121291"/>
                    <a:pt x="303759" y="121291"/>
                  </a:cubicBezTo>
                  <a:cubicBezTo>
                    <a:pt x="309367" y="121291"/>
                    <a:pt x="313906" y="116759"/>
                    <a:pt x="313906" y="111250"/>
                  </a:cubicBezTo>
                  <a:cubicBezTo>
                    <a:pt x="313906" y="105652"/>
                    <a:pt x="309367" y="101120"/>
                    <a:pt x="303759" y="101120"/>
                  </a:cubicBezTo>
                  <a:close/>
                  <a:moveTo>
                    <a:pt x="271451" y="20259"/>
                  </a:moveTo>
                  <a:lnTo>
                    <a:pt x="303759" y="71886"/>
                  </a:lnTo>
                  <a:lnTo>
                    <a:pt x="336157" y="20259"/>
                  </a:lnTo>
                  <a:close/>
                  <a:moveTo>
                    <a:pt x="252225" y="0"/>
                  </a:moveTo>
                  <a:cubicBezTo>
                    <a:pt x="252492" y="0"/>
                    <a:pt x="252582" y="89"/>
                    <a:pt x="252849" y="89"/>
                  </a:cubicBezTo>
                  <a:cubicBezTo>
                    <a:pt x="252938" y="89"/>
                    <a:pt x="253027" y="0"/>
                    <a:pt x="253205" y="0"/>
                  </a:cubicBezTo>
                  <a:lnTo>
                    <a:pt x="354403" y="0"/>
                  </a:lnTo>
                  <a:cubicBezTo>
                    <a:pt x="354581" y="0"/>
                    <a:pt x="354670" y="89"/>
                    <a:pt x="354759" y="89"/>
                  </a:cubicBezTo>
                  <a:cubicBezTo>
                    <a:pt x="354937" y="89"/>
                    <a:pt x="355115" y="0"/>
                    <a:pt x="355293" y="0"/>
                  </a:cubicBezTo>
                  <a:cubicBezTo>
                    <a:pt x="356361" y="177"/>
                    <a:pt x="357340" y="355"/>
                    <a:pt x="358230" y="799"/>
                  </a:cubicBezTo>
                  <a:cubicBezTo>
                    <a:pt x="358408" y="799"/>
                    <a:pt x="358586" y="977"/>
                    <a:pt x="358764" y="1066"/>
                  </a:cubicBezTo>
                  <a:cubicBezTo>
                    <a:pt x="359654" y="1510"/>
                    <a:pt x="360455" y="2043"/>
                    <a:pt x="361167" y="2665"/>
                  </a:cubicBezTo>
                  <a:cubicBezTo>
                    <a:pt x="361434" y="2932"/>
                    <a:pt x="361612" y="3110"/>
                    <a:pt x="361879" y="3376"/>
                  </a:cubicBezTo>
                  <a:cubicBezTo>
                    <a:pt x="362502" y="4087"/>
                    <a:pt x="363125" y="4976"/>
                    <a:pt x="363570" y="5864"/>
                  </a:cubicBezTo>
                  <a:cubicBezTo>
                    <a:pt x="363659" y="6042"/>
                    <a:pt x="363748" y="6131"/>
                    <a:pt x="363748" y="6220"/>
                  </a:cubicBezTo>
                  <a:cubicBezTo>
                    <a:pt x="363837" y="6309"/>
                    <a:pt x="363837" y="6309"/>
                    <a:pt x="363837" y="6309"/>
                  </a:cubicBezTo>
                  <a:lnTo>
                    <a:pt x="396858" y="88858"/>
                  </a:lnTo>
                  <a:cubicBezTo>
                    <a:pt x="414659" y="63533"/>
                    <a:pt x="454088" y="20259"/>
                    <a:pt x="516570" y="20259"/>
                  </a:cubicBezTo>
                  <a:cubicBezTo>
                    <a:pt x="521376" y="20259"/>
                    <a:pt x="525559" y="23636"/>
                    <a:pt x="526449" y="28345"/>
                  </a:cubicBezTo>
                  <a:cubicBezTo>
                    <a:pt x="534727" y="69576"/>
                    <a:pt x="530098" y="122535"/>
                    <a:pt x="527695" y="143772"/>
                  </a:cubicBezTo>
                  <a:cubicBezTo>
                    <a:pt x="538910" y="148215"/>
                    <a:pt x="546831" y="159145"/>
                    <a:pt x="546831" y="171851"/>
                  </a:cubicBezTo>
                  <a:cubicBezTo>
                    <a:pt x="546831" y="188557"/>
                    <a:pt x="533214" y="202241"/>
                    <a:pt x="516481" y="202241"/>
                  </a:cubicBezTo>
                  <a:cubicBezTo>
                    <a:pt x="499659" y="202241"/>
                    <a:pt x="486041" y="188557"/>
                    <a:pt x="486041" y="171851"/>
                  </a:cubicBezTo>
                  <a:cubicBezTo>
                    <a:pt x="486041" y="161188"/>
                    <a:pt x="491648" y="151858"/>
                    <a:pt x="500015" y="146438"/>
                  </a:cubicBezTo>
                  <a:cubicBezTo>
                    <a:pt x="489423" y="132221"/>
                    <a:pt x="471088" y="106985"/>
                    <a:pt x="457470" y="86459"/>
                  </a:cubicBezTo>
                  <a:cubicBezTo>
                    <a:pt x="454355" y="81838"/>
                    <a:pt x="455601" y="75529"/>
                    <a:pt x="460230" y="72419"/>
                  </a:cubicBezTo>
                  <a:cubicBezTo>
                    <a:pt x="464858" y="69398"/>
                    <a:pt x="471177" y="70642"/>
                    <a:pt x="474292" y="75263"/>
                  </a:cubicBezTo>
                  <a:cubicBezTo>
                    <a:pt x="484973" y="91346"/>
                    <a:pt x="498769" y="110450"/>
                    <a:pt x="509093" y="124668"/>
                  </a:cubicBezTo>
                  <a:cubicBezTo>
                    <a:pt x="510962" y="102364"/>
                    <a:pt x="512297" y="69042"/>
                    <a:pt x="508114" y="40786"/>
                  </a:cubicBezTo>
                  <a:cubicBezTo>
                    <a:pt x="439670" y="46117"/>
                    <a:pt x="404335" y="114982"/>
                    <a:pt x="403979" y="115782"/>
                  </a:cubicBezTo>
                  <a:cubicBezTo>
                    <a:pt x="403712" y="116226"/>
                    <a:pt x="403356" y="116493"/>
                    <a:pt x="403089" y="116937"/>
                  </a:cubicBezTo>
                  <a:cubicBezTo>
                    <a:pt x="402644" y="117559"/>
                    <a:pt x="402288" y="118092"/>
                    <a:pt x="401753" y="118625"/>
                  </a:cubicBezTo>
                  <a:cubicBezTo>
                    <a:pt x="401219" y="119158"/>
                    <a:pt x="400507" y="119425"/>
                    <a:pt x="399884" y="119780"/>
                  </a:cubicBezTo>
                  <a:cubicBezTo>
                    <a:pt x="399439" y="120047"/>
                    <a:pt x="399172" y="120402"/>
                    <a:pt x="398727" y="120580"/>
                  </a:cubicBezTo>
                  <a:cubicBezTo>
                    <a:pt x="398549" y="120669"/>
                    <a:pt x="398460" y="120580"/>
                    <a:pt x="398371" y="120669"/>
                  </a:cubicBezTo>
                  <a:cubicBezTo>
                    <a:pt x="397837" y="120847"/>
                    <a:pt x="397214" y="120936"/>
                    <a:pt x="396591" y="121024"/>
                  </a:cubicBezTo>
                  <a:cubicBezTo>
                    <a:pt x="396057" y="121113"/>
                    <a:pt x="395434" y="121291"/>
                    <a:pt x="394900" y="121291"/>
                  </a:cubicBezTo>
                  <a:cubicBezTo>
                    <a:pt x="394811" y="121291"/>
                    <a:pt x="394722" y="121291"/>
                    <a:pt x="394544" y="121291"/>
                  </a:cubicBezTo>
                  <a:cubicBezTo>
                    <a:pt x="394277" y="121291"/>
                    <a:pt x="393921" y="121202"/>
                    <a:pt x="393654" y="121113"/>
                  </a:cubicBezTo>
                  <a:cubicBezTo>
                    <a:pt x="392675" y="121024"/>
                    <a:pt x="391785" y="120758"/>
                    <a:pt x="390984" y="120402"/>
                  </a:cubicBezTo>
                  <a:cubicBezTo>
                    <a:pt x="390806" y="120314"/>
                    <a:pt x="390539" y="120314"/>
                    <a:pt x="390361" y="120225"/>
                  </a:cubicBezTo>
                  <a:cubicBezTo>
                    <a:pt x="390272" y="120136"/>
                    <a:pt x="390183" y="120047"/>
                    <a:pt x="390005" y="119958"/>
                  </a:cubicBezTo>
                  <a:cubicBezTo>
                    <a:pt x="389115" y="119425"/>
                    <a:pt x="388225" y="118803"/>
                    <a:pt x="387513" y="118003"/>
                  </a:cubicBezTo>
                  <a:cubicBezTo>
                    <a:pt x="387424" y="117914"/>
                    <a:pt x="387246" y="117826"/>
                    <a:pt x="387157" y="117737"/>
                  </a:cubicBezTo>
                  <a:cubicBezTo>
                    <a:pt x="386534" y="116937"/>
                    <a:pt x="385911" y="115960"/>
                    <a:pt x="385555" y="114982"/>
                  </a:cubicBezTo>
                  <a:lnTo>
                    <a:pt x="352445" y="32344"/>
                  </a:lnTo>
                  <a:lnTo>
                    <a:pt x="319335" y="85304"/>
                  </a:lnTo>
                  <a:cubicBezTo>
                    <a:pt x="328147" y="90546"/>
                    <a:pt x="334199" y="100143"/>
                    <a:pt x="334199" y="111250"/>
                  </a:cubicBezTo>
                  <a:cubicBezTo>
                    <a:pt x="334199" y="127955"/>
                    <a:pt x="320581" y="141551"/>
                    <a:pt x="303759" y="141551"/>
                  </a:cubicBezTo>
                  <a:cubicBezTo>
                    <a:pt x="287026" y="141551"/>
                    <a:pt x="273409" y="127955"/>
                    <a:pt x="273409" y="111250"/>
                  </a:cubicBezTo>
                  <a:cubicBezTo>
                    <a:pt x="273409" y="100143"/>
                    <a:pt x="279372" y="90546"/>
                    <a:pt x="288272" y="85304"/>
                  </a:cubicBezTo>
                  <a:lnTo>
                    <a:pt x="255163" y="32344"/>
                  </a:lnTo>
                  <a:lnTo>
                    <a:pt x="222053" y="114982"/>
                  </a:lnTo>
                  <a:cubicBezTo>
                    <a:pt x="221875" y="115426"/>
                    <a:pt x="221519" y="115782"/>
                    <a:pt x="221252" y="116226"/>
                  </a:cubicBezTo>
                  <a:cubicBezTo>
                    <a:pt x="220896" y="116848"/>
                    <a:pt x="220540" y="117470"/>
                    <a:pt x="220095" y="118003"/>
                  </a:cubicBezTo>
                  <a:cubicBezTo>
                    <a:pt x="219561" y="118536"/>
                    <a:pt x="218938" y="118892"/>
                    <a:pt x="218404" y="119336"/>
                  </a:cubicBezTo>
                  <a:cubicBezTo>
                    <a:pt x="217959" y="119603"/>
                    <a:pt x="217692" y="120047"/>
                    <a:pt x="217158" y="120225"/>
                  </a:cubicBezTo>
                  <a:cubicBezTo>
                    <a:pt x="217069" y="120314"/>
                    <a:pt x="216980" y="120314"/>
                    <a:pt x="216891" y="120314"/>
                  </a:cubicBezTo>
                  <a:cubicBezTo>
                    <a:pt x="216268" y="120580"/>
                    <a:pt x="215556" y="120669"/>
                    <a:pt x="214932" y="120847"/>
                  </a:cubicBezTo>
                  <a:cubicBezTo>
                    <a:pt x="214309" y="121024"/>
                    <a:pt x="213686" y="121202"/>
                    <a:pt x="213063" y="121291"/>
                  </a:cubicBezTo>
                  <a:cubicBezTo>
                    <a:pt x="212529" y="121291"/>
                    <a:pt x="211995" y="121113"/>
                    <a:pt x="211461" y="121024"/>
                  </a:cubicBezTo>
                  <a:cubicBezTo>
                    <a:pt x="210660" y="120936"/>
                    <a:pt x="209948" y="120936"/>
                    <a:pt x="209147" y="120669"/>
                  </a:cubicBezTo>
                  <a:cubicBezTo>
                    <a:pt x="209058" y="120580"/>
                    <a:pt x="208969" y="120669"/>
                    <a:pt x="208880" y="120580"/>
                  </a:cubicBezTo>
                  <a:cubicBezTo>
                    <a:pt x="208435" y="120402"/>
                    <a:pt x="208079" y="120047"/>
                    <a:pt x="207634" y="119780"/>
                  </a:cubicBezTo>
                  <a:cubicBezTo>
                    <a:pt x="207011" y="119425"/>
                    <a:pt x="206388" y="119070"/>
                    <a:pt x="205854" y="118625"/>
                  </a:cubicBezTo>
                  <a:cubicBezTo>
                    <a:pt x="205319" y="118092"/>
                    <a:pt x="204874" y="117470"/>
                    <a:pt x="204518" y="116937"/>
                  </a:cubicBezTo>
                  <a:cubicBezTo>
                    <a:pt x="204251" y="116493"/>
                    <a:pt x="203806" y="116226"/>
                    <a:pt x="203628" y="115782"/>
                  </a:cubicBezTo>
                  <a:cubicBezTo>
                    <a:pt x="203272" y="114982"/>
                    <a:pt x="167670" y="46117"/>
                    <a:pt x="99582" y="40786"/>
                  </a:cubicBezTo>
                  <a:cubicBezTo>
                    <a:pt x="95310" y="69042"/>
                    <a:pt x="96734" y="102275"/>
                    <a:pt x="98514" y="124668"/>
                  </a:cubicBezTo>
                  <a:cubicBezTo>
                    <a:pt x="108838" y="110450"/>
                    <a:pt x="122634" y="91346"/>
                    <a:pt x="133315" y="75263"/>
                  </a:cubicBezTo>
                  <a:cubicBezTo>
                    <a:pt x="136430" y="70642"/>
                    <a:pt x="142749" y="69398"/>
                    <a:pt x="147377" y="72508"/>
                  </a:cubicBezTo>
                  <a:cubicBezTo>
                    <a:pt x="152006" y="75529"/>
                    <a:pt x="153341" y="81838"/>
                    <a:pt x="150226" y="86459"/>
                  </a:cubicBezTo>
                  <a:cubicBezTo>
                    <a:pt x="136519" y="106985"/>
                    <a:pt x="118095" y="132221"/>
                    <a:pt x="107592" y="146438"/>
                  </a:cubicBezTo>
                  <a:cubicBezTo>
                    <a:pt x="115959" y="151858"/>
                    <a:pt x="121477" y="161188"/>
                    <a:pt x="121477" y="171851"/>
                  </a:cubicBezTo>
                  <a:cubicBezTo>
                    <a:pt x="121477" y="188557"/>
                    <a:pt x="107859" y="202241"/>
                    <a:pt x="91126" y="202241"/>
                  </a:cubicBezTo>
                  <a:cubicBezTo>
                    <a:pt x="74393" y="202241"/>
                    <a:pt x="60776" y="188557"/>
                    <a:pt x="60776" y="171851"/>
                  </a:cubicBezTo>
                  <a:cubicBezTo>
                    <a:pt x="60776" y="159145"/>
                    <a:pt x="68697" y="148215"/>
                    <a:pt x="79912" y="143772"/>
                  </a:cubicBezTo>
                  <a:cubicBezTo>
                    <a:pt x="77509" y="122535"/>
                    <a:pt x="72969" y="69576"/>
                    <a:pt x="81158" y="28345"/>
                  </a:cubicBezTo>
                  <a:cubicBezTo>
                    <a:pt x="82137" y="23636"/>
                    <a:pt x="86320" y="20259"/>
                    <a:pt x="91126" y="20259"/>
                  </a:cubicBezTo>
                  <a:cubicBezTo>
                    <a:pt x="153519" y="20259"/>
                    <a:pt x="192948" y="63533"/>
                    <a:pt x="210660" y="88858"/>
                  </a:cubicBezTo>
                  <a:lnTo>
                    <a:pt x="243770" y="6309"/>
                  </a:lnTo>
                  <a:cubicBezTo>
                    <a:pt x="243770" y="6309"/>
                    <a:pt x="243770" y="6309"/>
                    <a:pt x="243770" y="6220"/>
                  </a:cubicBezTo>
                  <a:cubicBezTo>
                    <a:pt x="243859" y="6131"/>
                    <a:pt x="243948" y="6042"/>
                    <a:pt x="244037" y="5864"/>
                  </a:cubicBezTo>
                  <a:cubicBezTo>
                    <a:pt x="244482" y="4976"/>
                    <a:pt x="245016" y="4087"/>
                    <a:pt x="245728" y="3376"/>
                  </a:cubicBezTo>
                  <a:cubicBezTo>
                    <a:pt x="245995" y="3110"/>
                    <a:pt x="246173" y="2932"/>
                    <a:pt x="246440" y="2665"/>
                  </a:cubicBezTo>
                  <a:cubicBezTo>
                    <a:pt x="247152" y="2043"/>
                    <a:pt x="247953" y="1510"/>
                    <a:pt x="248843" y="1066"/>
                  </a:cubicBezTo>
                  <a:cubicBezTo>
                    <a:pt x="249021" y="977"/>
                    <a:pt x="249199" y="799"/>
                    <a:pt x="249377" y="799"/>
                  </a:cubicBezTo>
                  <a:cubicBezTo>
                    <a:pt x="250267" y="355"/>
                    <a:pt x="251246" y="177"/>
                    <a:pt x="2522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8" name="jester_329540"/>
            <p:cNvSpPr>
              <a:spLocks noChangeAspect="1"/>
            </p:cNvSpPr>
            <p:nvPr/>
          </p:nvSpPr>
          <p:spPr bwMode="auto">
            <a:xfrm>
              <a:off x="6871426" y="4873239"/>
              <a:ext cx="566833" cy="609685"/>
            </a:xfrm>
            <a:custGeom>
              <a:avLst/>
              <a:gdLst>
                <a:gd name="connsiteX0" fmla="*/ 281516 w 564100"/>
                <a:gd name="connsiteY0" fmla="*/ 447484 h 606745"/>
                <a:gd name="connsiteX1" fmla="*/ 250899 w 564100"/>
                <a:gd name="connsiteY1" fmla="*/ 478057 h 606745"/>
                <a:gd name="connsiteX2" fmla="*/ 281516 w 564100"/>
                <a:gd name="connsiteY2" fmla="*/ 508718 h 606745"/>
                <a:gd name="connsiteX3" fmla="*/ 312222 w 564100"/>
                <a:gd name="connsiteY3" fmla="*/ 478057 h 606745"/>
                <a:gd name="connsiteX4" fmla="*/ 281516 w 564100"/>
                <a:gd name="connsiteY4" fmla="*/ 447484 h 606745"/>
                <a:gd name="connsiteX5" fmla="*/ 250593 w 564100"/>
                <a:gd name="connsiteY5" fmla="*/ 365459 h 606745"/>
                <a:gd name="connsiteX6" fmla="*/ 281209 w 564100"/>
                <a:gd name="connsiteY6" fmla="*/ 387611 h 606745"/>
                <a:gd name="connsiteX7" fmla="*/ 281832 w 564100"/>
                <a:gd name="connsiteY7" fmla="*/ 387611 h 606745"/>
                <a:gd name="connsiteX8" fmla="*/ 312359 w 564100"/>
                <a:gd name="connsiteY8" fmla="*/ 365459 h 606745"/>
                <a:gd name="connsiteX9" fmla="*/ 239023 w 564100"/>
                <a:gd name="connsiteY9" fmla="*/ 345441 h 606745"/>
                <a:gd name="connsiteX10" fmla="*/ 324018 w 564100"/>
                <a:gd name="connsiteY10" fmla="*/ 345441 h 606745"/>
                <a:gd name="connsiteX11" fmla="*/ 333986 w 564100"/>
                <a:gd name="connsiteY11" fmla="*/ 355405 h 606745"/>
                <a:gd name="connsiteX12" fmla="*/ 281832 w 564100"/>
                <a:gd name="connsiteY12" fmla="*/ 407539 h 606745"/>
                <a:gd name="connsiteX13" fmla="*/ 281209 w 564100"/>
                <a:gd name="connsiteY13" fmla="*/ 407539 h 606745"/>
                <a:gd name="connsiteX14" fmla="*/ 229055 w 564100"/>
                <a:gd name="connsiteY14" fmla="*/ 355405 h 606745"/>
                <a:gd name="connsiteX15" fmla="*/ 239023 w 564100"/>
                <a:gd name="connsiteY15" fmla="*/ 345441 h 606745"/>
                <a:gd name="connsiteX16" fmla="*/ 337241 w 564100"/>
                <a:gd name="connsiteY16" fmla="*/ 268957 h 606745"/>
                <a:gd name="connsiteX17" fmla="*/ 321839 w 564100"/>
                <a:gd name="connsiteY17" fmla="*/ 284332 h 606745"/>
                <a:gd name="connsiteX18" fmla="*/ 337241 w 564100"/>
                <a:gd name="connsiteY18" fmla="*/ 299707 h 606745"/>
                <a:gd name="connsiteX19" fmla="*/ 352643 w 564100"/>
                <a:gd name="connsiteY19" fmla="*/ 284332 h 606745"/>
                <a:gd name="connsiteX20" fmla="*/ 337241 w 564100"/>
                <a:gd name="connsiteY20" fmla="*/ 268957 h 606745"/>
                <a:gd name="connsiteX21" fmla="*/ 225536 w 564100"/>
                <a:gd name="connsiteY21" fmla="*/ 268957 h 606745"/>
                <a:gd name="connsiteX22" fmla="*/ 210134 w 564100"/>
                <a:gd name="connsiteY22" fmla="*/ 284332 h 606745"/>
                <a:gd name="connsiteX23" fmla="*/ 225536 w 564100"/>
                <a:gd name="connsiteY23" fmla="*/ 299707 h 606745"/>
                <a:gd name="connsiteX24" fmla="*/ 240849 w 564100"/>
                <a:gd name="connsiteY24" fmla="*/ 284332 h 606745"/>
                <a:gd name="connsiteX25" fmla="*/ 225536 w 564100"/>
                <a:gd name="connsiteY25" fmla="*/ 268957 h 606745"/>
                <a:gd name="connsiteX26" fmla="*/ 337241 w 564100"/>
                <a:gd name="connsiteY26" fmla="*/ 249049 h 606745"/>
                <a:gd name="connsiteX27" fmla="*/ 372585 w 564100"/>
                <a:gd name="connsiteY27" fmla="*/ 284332 h 606745"/>
                <a:gd name="connsiteX28" fmla="*/ 337241 w 564100"/>
                <a:gd name="connsiteY28" fmla="*/ 319614 h 606745"/>
                <a:gd name="connsiteX29" fmla="*/ 301808 w 564100"/>
                <a:gd name="connsiteY29" fmla="*/ 284332 h 606745"/>
                <a:gd name="connsiteX30" fmla="*/ 337241 w 564100"/>
                <a:gd name="connsiteY30" fmla="*/ 249049 h 606745"/>
                <a:gd name="connsiteX31" fmla="*/ 225536 w 564100"/>
                <a:gd name="connsiteY31" fmla="*/ 249049 h 606745"/>
                <a:gd name="connsiteX32" fmla="*/ 260880 w 564100"/>
                <a:gd name="connsiteY32" fmla="*/ 284332 h 606745"/>
                <a:gd name="connsiteX33" fmla="*/ 225536 w 564100"/>
                <a:gd name="connsiteY33" fmla="*/ 319614 h 606745"/>
                <a:gd name="connsiteX34" fmla="*/ 190103 w 564100"/>
                <a:gd name="connsiteY34" fmla="*/ 284332 h 606745"/>
                <a:gd name="connsiteX35" fmla="*/ 225536 w 564100"/>
                <a:gd name="connsiteY35" fmla="*/ 249049 h 606745"/>
                <a:gd name="connsiteX36" fmla="*/ 173289 w 564100"/>
                <a:gd name="connsiteY36" fmla="*/ 232145 h 606745"/>
                <a:gd name="connsiteX37" fmla="*/ 153708 w 564100"/>
                <a:gd name="connsiteY37" fmla="*/ 299866 h 606745"/>
                <a:gd name="connsiteX38" fmla="*/ 281516 w 564100"/>
                <a:gd name="connsiteY38" fmla="*/ 427488 h 606745"/>
                <a:gd name="connsiteX39" fmla="*/ 409324 w 564100"/>
                <a:gd name="connsiteY39" fmla="*/ 299866 h 606745"/>
                <a:gd name="connsiteX40" fmla="*/ 389921 w 564100"/>
                <a:gd name="connsiteY40" fmla="*/ 232145 h 606745"/>
                <a:gd name="connsiteX41" fmla="*/ 362036 w 564100"/>
                <a:gd name="connsiteY41" fmla="*/ 182223 h 606745"/>
                <a:gd name="connsiteX42" fmla="*/ 372021 w 564100"/>
                <a:gd name="connsiteY42" fmla="*/ 192208 h 606745"/>
                <a:gd name="connsiteX43" fmla="*/ 362036 w 564100"/>
                <a:gd name="connsiteY43" fmla="*/ 202193 h 606745"/>
                <a:gd name="connsiteX44" fmla="*/ 352051 w 564100"/>
                <a:gd name="connsiteY44" fmla="*/ 192208 h 606745"/>
                <a:gd name="connsiteX45" fmla="*/ 362036 w 564100"/>
                <a:gd name="connsiteY45" fmla="*/ 182223 h 606745"/>
                <a:gd name="connsiteX46" fmla="*/ 321850 w 564100"/>
                <a:gd name="connsiteY46" fmla="*/ 182223 h 606745"/>
                <a:gd name="connsiteX47" fmla="*/ 331871 w 564100"/>
                <a:gd name="connsiteY47" fmla="*/ 192208 h 606745"/>
                <a:gd name="connsiteX48" fmla="*/ 321850 w 564100"/>
                <a:gd name="connsiteY48" fmla="*/ 202193 h 606745"/>
                <a:gd name="connsiteX49" fmla="*/ 311829 w 564100"/>
                <a:gd name="connsiteY49" fmla="*/ 192208 h 606745"/>
                <a:gd name="connsiteX50" fmla="*/ 321850 w 564100"/>
                <a:gd name="connsiteY50" fmla="*/ 182223 h 606745"/>
                <a:gd name="connsiteX51" fmla="*/ 281662 w 564100"/>
                <a:gd name="connsiteY51" fmla="*/ 182223 h 606745"/>
                <a:gd name="connsiteX52" fmla="*/ 291647 w 564100"/>
                <a:gd name="connsiteY52" fmla="*/ 192208 h 606745"/>
                <a:gd name="connsiteX53" fmla="*/ 281662 w 564100"/>
                <a:gd name="connsiteY53" fmla="*/ 202193 h 606745"/>
                <a:gd name="connsiteX54" fmla="*/ 271677 w 564100"/>
                <a:gd name="connsiteY54" fmla="*/ 192208 h 606745"/>
                <a:gd name="connsiteX55" fmla="*/ 281662 w 564100"/>
                <a:gd name="connsiteY55" fmla="*/ 182223 h 606745"/>
                <a:gd name="connsiteX56" fmla="*/ 241476 w 564100"/>
                <a:gd name="connsiteY56" fmla="*/ 182223 h 606745"/>
                <a:gd name="connsiteX57" fmla="*/ 251497 w 564100"/>
                <a:gd name="connsiteY57" fmla="*/ 192208 h 606745"/>
                <a:gd name="connsiteX58" fmla="*/ 241476 w 564100"/>
                <a:gd name="connsiteY58" fmla="*/ 202193 h 606745"/>
                <a:gd name="connsiteX59" fmla="*/ 231455 w 564100"/>
                <a:gd name="connsiteY59" fmla="*/ 192208 h 606745"/>
                <a:gd name="connsiteX60" fmla="*/ 241476 w 564100"/>
                <a:gd name="connsiteY60" fmla="*/ 182223 h 606745"/>
                <a:gd name="connsiteX61" fmla="*/ 201323 w 564100"/>
                <a:gd name="connsiteY61" fmla="*/ 182223 h 606745"/>
                <a:gd name="connsiteX62" fmla="*/ 211273 w 564100"/>
                <a:gd name="connsiteY62" fmla="*/ 192208 h 606745"/>
                <a:gd name="connsiteX63" fmla="*/ 201323 w 564100"/>
                <a:gd name="connsiteY63" fmla="*/ 202193 h 606745"/>
                <a:gd name="connsiteX64" fmla="*/ 191373 w 564100"/>
                <a:gd name="connsiteY64" fmla="*/ 192208 h 606745"/>
                <a:gd name="connsiteX65" fmla="*/ 201323 w 564100"/>
                <a:gd name="connsiteY65" fmla="*/ 182223 h 606745"/>
                <a:gd name="connsiteX66" fmla="*/ 165901 w 564100"/>
                <a:gd name="connsiteY66" fmla="*/ 172244 h 606745"/>
                <a:gd name="connsiteX67" fmla="*/ 162964 w 564100"/>
                <a:gd name="connsiteY67" fmla="*/ 175088 h 606745"/>
                <a:gd name="connsiteX68" fmla="*/ 162964 w 564100"/>
                <a:gd name="connsiteY68" fmla="*/ 209215 h 606745"/>
                <a:gd name="connsiteX69" fmla="*/ 165901 w 564100"/>
                <a:gd name="connsiteY69" fmla="*/ 212148 h 606745"/>
                <a:gd name="connsiteX70" fmla="*/ 167770 w 564100"/>
                <a:gd name="connsiteY70" fmla="*/ 212148 h 606745"/>
                <a:gd name="connsiteX71" fmla="*/ 167859 w 564100"/>
                <a:gd name="connsiteY71" fmla="*/ 212148 h 606745"/>
                <a:gd name="connsiteX72" fmla="*/ 395084 w 564100"/>
                <a:gd name="connsiteY72" fmla="*/ 212148 h 606745"/>
                <a:gd name="connsiteX73" fmla="*/ 395440 w 564100"/>
                <a:gd name="connsiteY73" fmla="*/ 212148 h 606745"/>
                <a:gd name="connsiteX74" fmla="*/ 396864 w 564100"/>
                <a:gd name="connsiteY74" fmla="*/ 212148 h 606745"/>
                <a:gd name="connsiteX75" fmla="*/ 399712 w 564100"/>
                <a:gd name="connsiteY75" fmla="*/ 209215 h 606745"/>
                <a:gd name="connsiteX76" fmla="*/ 399712 w 564100"/>
                <a:gd name="connsiteY76" fmla="*/ 175088 h 606745"/>
                <a:gd name="connsiteX77" fmla="*/ 396864 w 564100"/>
                <a:gd name="connsiteY77" fmla="*/ 172244 h 606745"/>
                <a:gd name="connsiteX78" fmla="*/ 387785 w 564100"/>
                <a:gd name="connsiteY78" fmla="*/ 172244 h 606745"/>
                <a:gd name="connsiteX79" fmla="*/ 281694 w 564100"/>
                <a:gd name="connsiteY79" fmla="*/ 172244 h 606745"/>
                <a:gd name="connsiteX80" fmla="*/ 281427 w 564100"/>
                <a:gd name="connsiteY80" fmla="*/ 172244 h 606745"/>
                <a:gd name="connsiteX81" fmla="*/ 174980 w 564100"/>
                <a:gd name="connsiteY81" fmla="*/ 172244 h 606745"/>
                <a:gd name="connsiteX82" fmla="*/ 29994 w 564100"/>
                <a:gd name="connsiteY82" fmla="*/ 96079 h 606745"/>
                <a:gd name="connsiteX83" fmla="*/ 20026 w 564100"/>
                <a:gd name="connsiteY83" fmla="*/ 106033 h 606745"/>
                <a:gd name="connsiteX84" fmla="*/ 29994 w 564100"/>
                <a:gd name="connsiteY84" fmla="*/ 116076 h 606745"/>
                <a:gd name="connsiteX85" fmla="*/ 40051 w 564100"/>
                <a:gd name="connsiteY85" fmla="*/ 106033 h 606745"/>
                <a:gd name="connsiteX86" fmla="*/ 29994 w 564100"/>
                <a:gd name="connsiteY86" fmla="*/ 96079 h 606745"/>
                <a:gd name="connsiteX87" fmla="*/ 534106 w 564100"/>
                <a:gd name="connsiteY87" fmla="*/ 95013 h 606745"/>
                <a:gd name="connsiteX88" fmla="*/ 524138 w 564100"/>
                <a:gd name="connsiteY88" fmla="*/ 104967 h 606745"/>
                <a:gd name="connsiteX89" fmla="*/ 534106 w 564100"/>
                <a:gd name="connsiteY89" fmla="*/ 115009 h 606745"/>
                <a:gd name="connsiteX90" fmla="*/ 544163 w 564100"/>
                <a:gd name="connsiteY90" fmla="*/ 104967 h 606745"/>
                <a:gd name="connsiteX91" fmla="*/ 534106 w 564100"/>
                <a:gd name="connsiteY91" fmla="*/ 95013 h 606745"/>
                <a:gd name="connsiteX92" fmla="*/ 154865 w 564100"/>
                <a:gd name="connsiteY92" fmla="*/ 20004 h 606745"/>
                <a:gd name="connsiteX93" fmla="*/ 51355 w 564100"/>
                <a:gd name="connsiteY93" fmla="*/ 82748 h 606745"/>
                <a:gd name="connsiteX94" fmla="*/ 100929 w 564100"/>
                <a:gd name="connsiteY94" fmla="*/ 68617 h 606745"/>
                <a:gd name="connsiteX95" fmla="*/ 162964 w 564100"/>
                <a:gd name="connsiteY95" fmla="*/ 96613 h 606745"/>
                <a:gd name="connsiteX96" fmla="*/ 184592 w 564100"/>
                <a:gd name="connsiteY96" fmla="*/ 152247 h 606745"/>
                <a:gd name="connsiteX97" fmla="*/ 271459 w 564100"/>
                <a:gd name="connsiteY97" fmla="*/ 152247 h 606745"/>
                <a:gd name="connsiteX98" fmla="*/ 271459 w 564100"/>
                <a:gd name="connsiteY98" fmla="*/ 138027 h 606745"/>
                <a:gd name="connsiteX99" fmla="*/ 271637 w 564100"/>
                <a:gd name="connsiteY99" fmla="*/ 135895 h 606745"/>
                <a:gd name="connsiteX100" fmla="*/ 155933 w 564100"/>
                <a:gd name="connsiteY100" fmla="*/ 20004 h 606745"/>
                <a:gd name="connsiteX101" fmla="*/ 154865 w 564100"/>
                <a:gd name="connsiteY101" fmla="*/ 20004 h 606745"/>
                <a:gd name="connsiteX102" fmla="*/ 156111 w 564100"/>
                <a:gd name="connsiteY102" fmla="*/ 7 h 606745"/>
                <a:gd name="connsiteX103" fmla="*/ 291662 w 564100"/>
                <a:gd name="connsiteY103" fmla="*/ 138027 h 606745"/>
                <a:gd name="connsiteX104" fmla="*/ 291662 w 564100"/>
                <a:gd name="connsiteY104" fmla="*/ 152247 h 606745"/>
                <a:gd name="connsiteX105" fmla="*/ 378262 w 564100"/>
                <a:gd name="connsiteY105" fmla="*/ 152247 h 606745"/>
                <a:gd name="connsiteX106" fmla="*/ 399979 w 564100"/>
                <a:gd name="connsiteY106" fmla="*/ 96613 h 606745"/>
                <a:gd name="connsiteX107" fmla="*/ 462192 w 564100"/>
                <a:gd name="connsiteY107" fmla="*/ 68617 h 606745"/>
                <a:gd name="connsiteX108" fmla="*/ 511766 w 564100"/>
                <a:gd name="connsiteY108" fmla="*/ 82748 h 606745"/>
                <a:gd name="connsiteX109" fmla="*/ 408167 w 564100"/>
                <a:gd name="connsiteY109" fmla="*/ 20004 h 606745"/>
                <a:gd name="connsiteX110" fmla="*/ 407188 w 564100"/>
                <a:gd name="connsiteY110" fmla="*/ 20004 h 606745"/>
                <a:gd name="connsiteX111" fmla="*/ 317028 w 564100"/>
                <a:gd name="connsiteY111" fmla="*/ 64352 h 606745"/>
                <a:gd name="connsiteX112" fmla="*/ 302966 w 564100"/>
                <a:gd name="connsiteY112" fmla="*/ 66040 h 606745"/>
                <a:gd name="connsiteX113" fmla="*/ 301364 w 564100"/>
                <a:gd name="connsiteY113" fmla="*/ 51998 h 606745"/>
                <a:gd name="connsiteX114" fmla="*/ 407010 w 564100"/>
                <a:gd name="connsiteY114" fmla="*/ 7 h 606745"/>
                <a:gd name="connsiteX115" fmla="*/ 408167 w 564100"/>
                <a:gd name="connsiteY115" fmla="*/ 7 h 606745"/>
                <a:gd name="connsiteX116" fmla="*/ 480704 w 564100"/>
                <a:gd name="connsiteY116" fmla="*/ 20804 h 606745"/>
                <a:gd name="connsiteX117" fmla="*/ 530368 w 564100"/>
                <a:gd name="connsiteY117" fmla="*/ 75283 h 606745"/>
                <a:gd name="connsiteX118" fmla="*/ 534106 w 564100"/>
                <a:gd name="connsiteY118" fmla="*/ 75105 h 606745"/>
                <a:gd name="connsiteX119" fmla="*/ 564100 w 564100"/>
                <a:gd name="connsiteY119" fmla="*/ 105056 h 606745"/>
                <a:gd name="connsiteX120" fmla="*/ 534106 w 564100"/>
                <a:gd name="connsiteY120" fmla="*/ 134917 h 606745"/>
                <a:gd name="connsiteX121" fmla="*/ 504112 w 564100"/>
                <a:gd name="connsiteY121" fmla="*/ 105056 h 606745"/>
                <a:gd name="connsiteX122" fmla="*/ 504379 w 564100"/>
                <a:gd name="connsiteY122" fmla="*/ 101589 h 606745"/>
                <a:gd name="connsiteX123" fmla="*/ 502599 w 564100"/>
                <a:gd name="connsiteY123" fmla="*/ 100612 h 606745"/>
                <a:gd name="connsiteX124" fmla="*/ 462192 w 564100"/>
                <a:gd name="connsiteY124" fmla="*/ 88525 h 606745"/>
                <a:gd name="connsiteX125" fmla="*/ 415287 w 564100"/>
                <a:gd name="connsiteY125" fmla="*/ 109499 h 606745"/>
                <a:gd name="connsiteX126" fmla="*/ 398288 w 564100"/>
                <a:gd name="connsiteY126" fmla="*/ 152336 h 606745"/>
                <a:gd name="connsiteX127" fmla="*/ 419737 w 564100"/>
                <a:gd name="connsiteY127" fmla="*/ 175088 h 606745"/>
                <a:gd name="connsiteX128" fmla="*/ 419737 w 564100"/>
                <a:gd name="connsiteY128" fmla="*/ 209215 h 606745"/>
                <a:gd name="connsiteX129" fmla="*/ 410392 w 564100"/>
                <a:gd name="connsiteY129" fmla="*/ 227612 h 606745"/>
                <a:gd name="connsiteX130" fmla="*/ 429350 w 564100"/>
                <a:gd name="connsiteY130" fmla="*/ 299866 h 606745"/>
                <a:gd name="connsiteX131" fmla="*/ 317918 w 564100"/>
                <a:gd name="connsiteY131" fmla="*/ 442952 h 606745"/>
                <a:gd name="connsiteX132" fmla="*/ 332159 w 564100"/>
                <a:gd name="connsiteY132" fmla="*/ 478057 h 606745"/>
                <a:gd name="connsiteX133" fmla="*/ 318452 w 564100"/>
                <a:gd name="connsiteY133" fmla="*/ 512629 h 606745"/>
                <a:gd name="connsiteX134" fmla="*/ 340347 w 564100"/>
                <a:gd name="connsiteY134" fmla="*/ 536091 h 606745"/>
                <a:gd name="connsiteX135" fmla="*/ 341059 w 564100"/>
                <a:gd name="connsiteY135" fmla="*/ 552266 h 606745"/>
                <a:gd name="connsiteX136" fmla="*/ 341059 w 564100"/>
                <a:gd name="connsiteY136" fmla="*/ 564619 h 606745"/>
                <a:gd name="connsiteX137" fmla="*/ 350048 w 564100"/>
                <a:gd name="connsiteY137" fmla="*/ 582661 h 606745"/>
                <a:gd name="connsiteX138" fmla="*/ 348802 w 564100"/>
                <a:gd name="connsiteY138" fmla="*/ 596703 h 606745"/>
                <a:gd name="connsiteX139" fmla="*/ 342394 w 564100"/>
                <a:gd name="connsiteY139" fmla="*/ 599013 h 606745"/>
                <a:gd name="connsiteX140" fmla="*/ 334651 w 564100"/>
                <a:gd name="connsiteY140" fmla="*/ 595458 h 606745"/>
                <a:gd name="connsiteX141" fmla="*/ 321389 w 564100"/>
                <a:gd name="connsiteY141" fmla="*/ 568263 h 606745"/>
                <a:gd name="connsiteX142" fmla="*/ 321211 w 564100"/>
                <a:gd name="connsiteY142" fmla="*/ 549866 h 606745"/>
                <a:gd name="connsiteX143" fmla="*/ 321211 w 564100"/>
                <a:gd name="connsiteY143" fmla="*/ 541779 h 606745"/>
                <a:gd name="connsiteX144" fmla="*/ 311688 w 564100"/>
                <a:gd name="connsiteY144" fmla="*/ 531647 h 606745"/>
                <a:gd name="connsiteX145" fmla="*/ 311688 w 564100"/>
                <a:gd name="connsiteY145" fmla="*/ 596703 h 606745"/>
                <a:gd name="connsiteX146" fmla="*/ 301631 w 564100"/>
                <a:gd name="connsiteY146" fmla="*/ 606745 h 606745"/>
                <a:gd name="connsiteX147" fmla="*/ 291662 w 564100"/>
                <a:gd name="connsiteY147" fmla="*/ 596703 h 606745"/>
                <a:gd name="connsiteX148" fmla="*/ 291662 w 564100"/>
                <a:gd name="connsiteY148" fmla="*/ 527648 h 606745"/>
                <a:gd name="connsiteX149" fmla="*/ 281516 w 564100"/>
                <a:gd name="connsiteY149" fmla="*/ 528626 h 606745"/>
                <a:gd name="connsiteX150" fmla="*/ 271370 w 564100"/>
                <a:gd name="connsiteY150" fmla="*/ 527648 h 606745"/>
                <a:gd name="connsiteX151" fmla="*/ 271370 w 564100"/>
                <a:gd name="connsiteY151" fmla="*/ 596703 h 606745"/>
                <a:gd name="connsiteX152" fmla="*/ 261312 w 564100"/>
                <a:gd name="connsiteY152" fmla="*/ 606745 h 606745"/>
                <a:gd name="connsiteX153" fmla="*/ 251344 w 564100"/>
                <a:gd name="connsiteY153" fmla="*/ 596703 h 606745"/>
                <a:gd name="connsiteX154" fmla="*/ 251344 w 564100"/>
                <a:gd name="connsiteY154" fmla="*/ 528270 h 606745"/>
                <a:gd name="connsiteX155" fmla="*/ 246538 w 564100"/>
                <a:gd name="connsiteY155" fmla="*/ 531470 h 606745"/>
                <a:gd name="connsiteX156" fmla="*/ 245292 w 564100"/>
                <a:gd name="connsiteY156" fmla="*/ 538846 h 606745"/>
                <a:gd name="connsiteX157" fmla="*/ 241910 w 564100"/>
                <a:gd name="connsiteY157" fmla="*/ 557687 h 606745"/>
                <a:gd name="connsiteX158" fmla="*/ 227313 w 564100"/>
                <a:gd name="connsiteY158" fmla="*/ 578839 h 606745"/>
                <a:gd name="connsiteX159" fmla="*/ 220549 w 564100"/>
                <a:gd name="connsiteY159" fmla="*/ 581416 h 606745"/>
                <a:gd name="connsiteX160" fmla="*/ 213162 w 564100"/>
                <a:gd name="connsiteY160" fmla="*/ 578217 h 606745"/>
                <a:gd name="connsiteX161" fmla="*/ 213785 w 564100"/>
                <a:gd name="connsiteY161" fmla="*/ 564086 h 606745"/>
                <a:gd name="connsiteX162" fmla="*/ 223219 w 564100"/>
                <a:gd name="connsiteY162" fmla="*/ 550666 h 606745"/>
                <a:gd name="connsiteX163" fmla="*/ 225266 w 564100"/>
                <a:gd name="connsiteY163" fmla="*/ 537957 h 606745"/>
                <a:gd name="connsiteX164" fmla="*/ 230072 w 564100"/>
                <a:gd name="connsiteY164" fmla="*/ 520094 h 606745"/>
                <a:gd name="connsiteX165" fmla="*/ 242533 w 564100"/>
                <a:gd name="connsiteY165" fmla="*/ 510318 h 606745"/>
                <a:gd name="connsiteX166" fmla="*/ 230873 w 564100"/>
                <a:gd name="connsiteY166" fmla="*/ 478057 h 606745"/>
                <a:gd name="connsiteX167" fmla="*/ 245203 w 564100"/>
                <a:gd name="connsiteY167" fmla="*/ 442952 h 606745"/>
                <a:gd name="connsiteX168" fmla="*/ 133771 w 564100"/>
                <a:gd name="connsiteY168" fmla="*/ 299866 h 606745"/>
                <a:gd name="connsiteX169" fmla="*/ 152640 w 564100"/>
                <a:gd name="connsiteY169" fmla="*/ 227879 h 606745"/>
                <a:gd name="connsiteX170" fmla="*/ 142939 w 564100"/>
                <a:gd name="connsiteY170" fmla="*/ 209215 h 606745"/>
                <a:gd name="connsiteX171" fmla="*/ 142939 w 564100"/>
                <a:gd name="connsiteY171" fmla="*/ 175088 h 606745"/>
                <a:gd name="connsiteX172" fmla="*/ 164477 w 564100"/>
                <a:gd name="connsiteY172" fmla="*/ 152336 h 606745"/>
                <a:gd name="connsiteX173" fmla="*/ 147656 w 564100"/>
                <a:gd name="connsiteY173" fmla="*/ 109499 h 606745"/>
                <a:gd name="connsiteX174" fmla="*/ 100929 w 564100"/>
                <a:gd name="connsiteY174" fmla="*/ 88525 h 606745"/>
                <a:gd name="connsiteX175" fmla="*/ 60433 w 564100"/>
                <a:gd name="connsiteY175" fmla="*/ 100612 h 606745"/>
                <a:gd name="connsiteX176" fmla="*/ 59632 w 564100"/>
                <a:gd name="connsiteY176" fmla="*/ 101145 h 606745"/>
                <a:gd name="connsiteX177" fmla="*/ 59988 w 564100"/>
                <a:gd name="connsiteY177" fmla="*/ 106033 h 606745"/>
                <a:gd name="connsiteX178" fmla="*/ 29994 w 564100"/>
                <a:gd name="connsiteY178" fmla="*/ 135983 h 606745"/>
                <a:gd name="connsiteX179" fmla="*/ 0 w 564100"/>
                <a:gd name="connsiteY179" fmla="*/ 106033 h 606745"/>
                <a:gd name="connsiteX180" fmla="*/ 29994 w 564100"/>
                <a:gd name="connsiteY180" fmla="*/ 76172 h 606745"/>
                <a:gd name="connsiteX181" fmla="*/ 32219 w 564100"/>
                <a:gd name="connsiteY181" fmla="*/ 76261 h 606745"/>
                <a:gd name="connsiteX182" fmla="*/ 32397 w 564100"/>
                <a:gd name="connsiteY182" fmla="*/ 75816 h 606745"/>
                <a:gd name="connsiteX183" fmla="*/ 82417 w 564100"/>
                <a:gd name="connsiteY183" fmla="*/ 20804 h 606745"/>
                <a:gd name="connsiteX184" fmla="*/ 156111 w 564100"/>
                <a:gd name="connsiteY184" fmla="*/ 7 h 60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</a:cxnLst>
              <a:rect l="l" t="t" r="r" b="b"/>
              <a:pathLst>
                <a:path w="564100" h="606745">
                  <a:moveTo>
                    <a:pt x="281516" y="447484"/>
                  </a:moveTo>
                  <a:cubicBezTo>
                    <a:pt x="264605" y="447484"/>
                    <a:pt x="250899" y="461171"/>
                    <a:pt x="250899" y="478057"/>
                  </a:cubicBezTo>
                  <a:cubicBezTo>
                    <a:pt x="250899" y="494943"/>
                    <a:pt x="264605" y="508718"/>
                    <a:pt x="281516" y="508718"/>
                  </a:cubicBezTo>
                  <a:cubicBezTo>
                    <a:pt x="298427" y="508718"/>
                    <a:pt x="312222" y="494943"/>
                    <a:pt x="312222" y="478057"/>
                  </a:cubicBezTo>
                  <a:cubicBezTo>
                    <a:pt x="312222" y="461171"/>
                    <a:pt x="298427" y="447484"/>
                    <a:pt x="281516" y="447484"/>
                  </a:cubicBezTo>
                  <a:close/>
                  <a:moveTo>
                    <a:pt x="250593" y="365459"/>
                  </a:moveTo>
                  <a:cubicBezTo>
                    <a:pt x="254865" y="378270"/>
                    <a:pt x="266969" y="387611"/>
                    <a:pt x="281209" y="387611"/>
                  </a:cubicBezTo>
                  <a:lnTo>
                    <a:pt x="281832" y="387611"/>
                  </a:lnTo>
                  <a:cubicBezTo>
                    <a:pt x="296072" y="387611"/>
                    <a:pt x="308176" y="378270"/>
                    <a:pt x="312359" y="365459"/>
                  </a:cubicBezTo>
                  <a:close/>
                  <a:moveTo>
                    <a:pt x="239023" y="345441"/>
                  </a:moveTo>
                  <a:lnTo>
                    <a:pt x="324018" y="345441"/>
                  </a:lnTo>
                  <a:cubicBezTo>
                    <a:pt x="329536" y="345441"/>
                    <a:pt x="333986" y="349890"/>
                    <a:pt x="333986" y="355405"/>
                  </a:cubicBezTo>
                  <a:cubicBezTo>
                    <a:pt x="333986" y="384141"/>
                    <a:pt x="310579" y="407539"/>
                    <a:pt x="281832" y="407539"/>
                  </a:cubicBezTo>
                  <a:lnTo>
                    <a:pt x="281209" y="407539"/>
                  </a:lnTo>
                  <a:cubicBezTo>
                    <a:pt x="252462" y="407539"/>
                    <a:pt x="229055" y="384141"/>
                    <a:pt x="229055" y="355405"/>
                  </a:cubicBezTo>
                  <a:cubicBezTo>
                    <a:pt x="229055" y="349890"/>
                    <a:pt x="233505" y="345441"/>
                    <a:pt x="239023" y="345441"/>
                  </a:cubicBezTo>
                  <a:close/>
                  <a:moveTo>
                    <a:pt x="337241" y="268957"/>
                  </a:moveTo>
                  <a:cubicBezTo>
                    <a:pt x="328783" y="268957"/>
                    <a:pt x="321839" y="275889"/>
                    <a:pt x="321839" y="284332"/>
                  </a:cubicBezTo>
                  <a:cubicBezTo>
                    <a:pt x="321839" y="292775"/>
                    <a:pt x="328783" y="299707"/>
                    <a:pt x="337241" y="299707"/>
                  </a:cubicBezTo>
                  <a:cubicBezTo>
                    <a:pt x="345699" y="299707"/>
                    <a:pt x="352643" y="292775"/>
                    <a:pt x="352643" y="284332"/>
                  </a:cubicBezTo>
                  <a:cubicBezTo>
                    <a:pt x="352643" y="275889"/>
                    <a:pt x="345699" y="268957"/>
                    <a:pt x="337241" y="268957"/>
                  </a:cubicBezTo>
                  <a:close/>
                  <a:moveTo>
                    <a:pt x="225536" y="268957"/>
                  </a:moveTo>
                  <a:cubicBezTo>
                    <a:pt x="216989" y="268957"/>
                    <a:pt x="210134" y="275889"/>
                    <a:pt x="210134" y="284332"/>
                  </a:cubicBezTo>
                  <a:cubicBezTo>
                    <a:pt x="210134" y="292775"/>
                    <a:pt x="216989" y="299707"/>
                    <a:pt x="225536" y="299707"/>
                  </a:cubicBezTo>
                  <a:cubicBezTo>
                    <a:pt x="233994" y="299707"/>
                    <a:pt x="240849" y="292775"/>
                    <a:pt x="240849" y="284332"/>
                  </a:cubicBezTo>
                  <a:cubicBezTo>
                    <a:pt x="240849" y="275889"/>
                    <a:pt x="233994" y="268957"/>
                    <a:pt x="225536" y="268957"/>
                  </a:cubicBezTo>
                  <a:close/>
                  <a:moveTo>
                    <a:pt x="337241" y="249049"/>
                  </a:moveTo>
                  <a:cubicBezTo>
                    <a:pt x="356738" y="249049"/>
                    <a:pt x="372585" y="264869"/>
                    <a:pt x="372585" y="284332"/>
                  </a:cubicBezTo>
                  <a:cubicBezTo>
                    <a:pt x="372585" y="303795"/>
                    <a:pt x="356738" y="319614"/>
                    <a:pt x="337241" y="319614"/>
                  </a:cubicBezTo>
                  <a:cubicBezTo>
                    <a:pt x="317744" y="319614"/>
                    <a:pt x="301808" y="303795"/>
                    <a:pt x="301808" y="284332"/>
                  </a:cubicBezTo>
                  <a:cubicBezTo>
                    <a:pt x="301808" y="264869"/>
                    <a:pt x="317744" y="249049"/>
                    <a:pt x="337241" y="249049"/>
                  </a:cubicBezTo>
                  <a:close/>
                  <a:moveTo>
                    <a:pt x="225536" y="249049"/>
                  </a:moveTo>
                  <a:cubicBezTo>
                    <a:pt x="245033" y="249049"/>
                    <a:pt x="260880" y="264869"/>
                    <a:pt x="260880" y="284332"/>
                  </a:cubicBezTo>
                  <a:cubicBezTo>
                    <a:pt x="260880" y="303795"/>
                    <a:pt x="245033" y="319614"/>
                    <a:pt x="225536" y="319614"/>
                  </a:cubicBezTo>
                  <a:cubicBezTo>
                    <a:pt x="206039" y="319614"/>
                    <a:pt x="190103" y="303795"/>
                    <a:pt x="190103" y="284332"/>
                  </a:cubicBezTo>
                  <a:cubicBezTo>
                    <a:pt x="190103" y="264869"/>
                    <a:pt x="206039" y="249049"/>
                    <a:pt x="225536" y="249049"/>
                  </a:cubicBezTo>
                  <a:close/>
                  <a:moveTo>
                    <a:pt x="173289" y="232145"/>
                  </a:moveTo>
                  <a:cubicBezTo>
                    <a:pt x="160650" y="252497"/>
                    <a:pt x="153708" y="276315"/>
                    <a:pt x="153708" y="299866"/>
                  </a:cubicBezTo>
                  <a:cubicBezTo>
                    <a:pt x="153708" y="370254"/>
                    <a:pt x="211026" y="427488"/>
                    <a:pt x="281516" y="427488"/>
                  </a:cubicBezTo>
                  <a:cubicBezTo>
                    <a:pt x="352006" y="427488"/>
                    <a:pt x="409324" y="370254"/>
                    <a:pt x="409324" y="299866"/>
                  </a:cubicBezTo>
                  <a:cubicBezTo>
                    <a:pt x="409324" y="275693"/>
                    <a:pt x="402649" y="252408"/>
                    <a:pt x="389921" y="232145"/>
                  </a:cubicBezTo>
                  <a:close/>
                  <a:moveTo>
                    <a:pt x="362036" y="182223"/>
                  </a:moveTo>
                  <a:cubicBezTo>
                    <a:pt x="367551" y="182223"/>
                    <a:pt x="372021" y="186693"/>
                    <a:pt x="372021" y="192208"/>
                  </a:cubicBezTo>
                  <a:cubicBezTo>
                    <a:pt x="372021" y="197723"/>
                    <a:pt x="367551" y="202193"/>
                    <a:pt x="362036" y="202193"/>
                  </a:cubicBezTo>
                  <a:cubicBezTo>
                    <a:pt x="356521" y="202193"/>
                    <a:pt x="352051" y="197723"/>
                    <a:pt x="352051" y="192208"/>
                  </a:cubicBezTo>
                  <a:cubicBezTo>
                    <a:pt x="352051" y="186693"/>
                    <a:pt x="356521" y="182223"/>
                    <a:pt x="362036" y="182223"/>
                  </a:cubicBezTo>
                  <a:close/>
                  <a:moveTo>
                    <a:pt x="321850" y="182223"/>
                  </a:moveTo>
                  <a:cubicBezTo>
                    <a:pt x="327384" y="182223"/>
                    <a:pt x="331871" y="186693"/>
                    <a:pt x="331871" y="192208"/>
                  </a:cubicBezTo>
                  <a:cubicBezTo>
                    <a:pt x="331871" y="197723"/>
                    <a:pt x="327384" y="202193"/>
                    <a:pt x="321850" y="202193"/>
                  </a:cubicBezTo>
                  <a:cubicBezTo>
                    <a:pt x="316316" y="202193"/>
                    <a:pt x="311829" y="197723"/>
                    <a:pt x="311829" y="192208"/>
                  </a:cubicBezTo>
                  <a:cubicBezTo>
                    <a:pt x="311829" y="186693"/>
                    <a:pt x="316316" y="182223"/>
                    <a:pt x="321850" y="182223"/>
                  </a:cubicBezTo>
                  <a:close/>
                  <a:moveTo>
                    <a:pt x="281662" y="182223"/>
                  </a:moveTo>
                  <a:cubicBezTo>
                    <a:pt x="287177" y="182223"/>
                    <a:pt x="291647" y="186693"/>
                    <a:pt x="291647" y="192208"/>
                  </a:cubicBezTo>
                  <a:cubicBezTo>
                    <a:pt x="291647" y="197723"/>
                    <a:pt x="287177" y="202193"/>
                    <a:pt x="281662" y="202193"/>
                  </a:cubicBezTo>
                  <a:cubicBezTo>
                    <a:pt x="276147" y="202193"/>
                    <a:pt x="271677" y="197723"/>
                    <a:pt x="271677" y="192208"/>
                  </a:cubicBezTo>
                  <a:cubicBezTo>
                    <a:pt x="271677" y="186693"/>
                    <a:pt x="276147" y="182223"/>
                    <a:pt x="281662" y="182223"/>
                  </a:cubicBezTo>
                  <a:close/>
                  <a:moveTo>
                    <a:pt x="241476" y="182223"/>
                  </a:moveTo>
                  <a:cubicBezTo>
                    <a:pt x="247010" y="182223"/>
                    <a:pt x="251497" y="186693"/>
                    <a:pt x="251497" y="192208"/>
                  </a:cubicBezTo>
                  <a:cubicBezTo>
                    <a:pt x="251497" y="197723"/>
                    <a:pt x="247010" y="202193"/>
                    <a:pt x="241476" y="202193"/>
                  </a:cubicBezTo>
                  <a:cubicBezTo>
                    <a:pt x="235942" y="202193"/>
                    <a:pt x="231455" y="197723"/>
                    <a:pt x="231455" y="192208"/>
                  </a:cubicBezTo>
                  <a:cubicBezTo>
                    <a:pt x="231455" y="186693"/>
                    <a:pt x="235942" y="182223"/>
                    <a:pt x="241476" y="182223"/>
                  </a:cubicBezTo>
                  <a:close/>
                  <a:moveTo>
                    <a:pt x="201323" y="182223"/>
                  </a:moveTo>
                  <a:cubicBezTo>
                    <a:pt x="206818" y="182223"/>
                    <a:pt x="211273" y="186693"/>
                    <a:pt x="211273" y="192208"/>
                  </a:cubicBezTo>
                  <a:cubicBezTo>
                    <a:pt x="211273" y="197723"/>
                    <a:pt x="206818" y="202193"/>
                    <a:pt x="201323" y="202193"/>
                  </a:cubicBezTo>
                  <a:cubicBezTo>
                    <a:pt x="195828" y="202193"/>
                    <a:pt x="191373" y="197723"/>
                    <a:pt x="191373" y="192208"/>
                  </a:cubicBezTo>
                  <a:cubicBezTo>
                    <a:pt x="191373" y="186693"/>
                    <a:pt x="195828" y="182223"/>
                    <a:pt x="201323" y="182223"/>
                  </a:cubicBezTo>
                  <a:close/>
                  <a:moveTo>
                    <a:pt x="165901" y="172244"/>
                  </a:moveTo>
                  <a:cubicBezTo>
                    <a:pt x="164299" y="172244"/>
                    <a:pt x="162964" y="173488"/>
                    <a:pt x="162964" y="175088"/>
                  </a:cubicBezTo>
                  <a:lnTo>
                    <a:pt x="162964" y="209215"/>
                  </a:lnTo>
                  <a:cubicBezTo>
                    <a:pt x="162964" y="210815"/>
                    <a:pt x="164299" y="212148"/>
                    <a:pt x="165901" y="212148"/>
                  </a:cubicBezTo>
                  <a:lnTo>
                    <a:pt x="167770" y="212148"/>
                  </a:lnTo>
                  <a:lnTo>
                    <a:pt x="167859" y="212148"/>
                  </a:lnTo>
                  <a:lnTo>
                    <a:pt x="395084" y="212148"/>
                  </a:lnTo>
                  <a:cubicBezTo>
                    <a:pt x="395173" y="212148"/>
                    <a:pt x="395262" y="212148"/>
                    <a:pt x="395440" y="212148"/>
                  </a:cubicBezTo>
                  <a:lnTo>
                    <a:pt x="396864" y="212148"/>
                  </a:lnTo>
                  <a:cubicBezTo>
                    <a:pt x="398466" y="212148"/>
                    <a:pt x="399712" y="210815"/>
                    <a:pt x="399712" y="209215"/>
                  </a:cubicBezTo>
                  <a:lnTo>
                    <a:pt x="399712" y="175088"/>
                  </a:lnTo>
                  <a:cubicBezTo>
                    <a:pt x="399712" y="173488"/>
                    <a:pt x="398466" y="172244"/>
                    <a:pt x="396864" y="172244"/>
                  </a:cubicBezTo>
                  <a:lnTo>
                    <a:pt x="387785" y="172244"/>
                  </a:lnTo>
                  <a:lnTo>
                    <a:pt x="281694" y="172244"/>
                  </a:lnTo>
                  <a:lnTo>
                    <a:pt x="281427" y="172244"/>
                  </a:lnTo>
                  <a:lnTo>
                    <a:pt x="174980" y="172244"/>
                  </a:lnTo>
                  <a:close/>
                  <a:moveTo>
                    <a:pt x="29994" y="96079"/>
                  </a:moveTo>
                  <a:cubicBezTo>
                    <a:pt x="24476" y="96079"/>
                    <a:pt x="20026" y="100612"/>
                    <a:pt x="20026" y="106033"/>
                  </a:cubicBezTo>
                  <a:cubicBezTo>
                    <a:pt x="20026" y="111543"/>
                    <a:pt x="24476" y="116076"/>
                    <a:pt x="29994" y="116076"/>
                  </a:cubicBezTo>
                  <a:cubicBezTo>
                    <a:pt x="35512" y="116076"/>
                    <a:pt x="40051" y="111543"/>
                    <a:pt x="40051" y="106033"/>
                  </a:cubicBezTo>
                  <a:cubicBezTo>
                    <a:pt x="40051" y="100612"/>
                    <a:pt x="35512" y="96079"/>
                    <a:pt x="29994" y="96079"/>
                  </a:cubicBezTo>
                  <a:close/>
                  <a:moveTo>
                    <a:pt x="534106" y="95013"/>
                  </a:moveTo>
                  <a:cubicBezTo>
                    <a:pt x="528588" y="95013"/>
                    <a:pt x="524138" y="99545"/>
                    <a:pt x="524138" y="104967"/>
                  </a:cubicBezTo>
                  <a:cubicBezTo>
                    <a:pt x="524138" y="110477"/>
                    <a:pt x="528588" y="115009"/>
                    <a:pt x="534106" y="115009"/>
                  </a:cubicBezTo>
                  <a:cubicBezTo>
                    <a:pt x="539624" y="115009"/>
                    <a:pt x="544163" y="110477"/>
                    <a:pt x="544163" y="104967"/>
                  </a:cubicBezTo>
                  <a:cubicBezTo>
                    <a:pt x="544163" y="99545"/>
                    <a:pt x="539624" y="95013"/>
                    <a:pt x="534106" y="95013"/>
                  </a:cubicBezTo>
                  <a:close/>
                  <a:moveTo>
                    <a:pt x="154865" y="20004"/>
                  </a:moveTo>
                  <a:cubicBezTo>
                    <a:pt x="110987" y="20004"/>
                    <a:pt x="71558" y="43911"/>
                    <a:pt x="51355" y="82748"/>
                  </a:cubicBezTo>
                  <a:cubicBezTo>
                    <a:pt x="66218" y="73506"/>
                    <a:pt x="83307" y="68617"/>
                    <a:pt x="100929" y="68617"/>
                  </a:cubicBezTo>
                  <a:cubicBezTo>
                    <a:pt x="126028" y="68617"/>
                    <a:pt x="147478" y="78305"/>
                    <a:pt x="162964" y="96613"/>
                  </a:cubicBezTo>
                  <a:cubicBezTo>
                    <a:pt x="175336" y="111277"/>
                    <a:pt x="182812" y="130740"/>
                    <a:pt x="184592" y="152247"/>
                  </a:cubicBezTo>
                  <a:lnTo>
                    <a:pt x="271459" y="152247"/>
                  </a:lnTo>
                  <a:lnTo>
                    <a:pt x="271459" y="138027"/>
                  </a:lnTo>
                  <a:cubicBezTo>
                    <a:pt x="271459" y="137316"/>
                    <a:pt x="271548" y="136605"/>
                    <a:pt x="271637" y="135895"/>
                  </a:cubicBezTo>
                  <a:cubicBezTo>
                    <a:pt x="270480" y="72350"/>
                    <a:pt x="219036" y="20537"/>
                    <a:pt x="155933" y="20004"/>
                  </a:cubicBezTo>
                  <a:cubicBezTo>
                    <a:pt x="155577" y="20004"/>
                    <a:pt x="155221" y="20004"/>
                    <a:pt x="154865" y="20004"/>
                  </a:cubicBezTo>
                  <a:close/>
                  <a:moveTo>
                    <a:pt x="156111" y="7"/>
                  </a:moveTo>
                  <a:cubicBezTo>
                    <a:pt x="230873" y="629"/>
                    <a:pt x="291662" y="62574"/>
                    <a:pt x="291662" y="138027"/>
                  </a:cubicBezTo>
                  <a:lnTo>
                    <a:pt x="291662" y="152247"/>
                  </a:lnTo>
                  <a:lnTo>
                    <a:pt x="378262" y="152247"/>
                  </a:lnTo>
                  <a:cubicBezTo>
                    <a:pt x="380042" y="130740"/>
                    <a:pt x="387607" y="111277"/>
                    <a:pt x="399979" y="96613"/>
                  </a:cubicBezTo>
                  <a:cubicBezTo>
                    <a:pt x="415287" y="78571"/>
                    <a:pt x="437360" y="68617"/>
                    <a:pt x="462192" y="68617"/>
                  </a:cubicBezTo>
                  <a:cubicBezTo>
                    <a:pt x="479814" y="68617"/>
                    <a:pt x="496903" y="73506"/>
                    <a:pt x="511766" y="82748"/>
                  </a:cubicBezTo>
                  <a:cubicBezTo>
                    <a:pt x="491474" y="43911"/>
                    <a:pt x="452045" y="20004"/>
                    <a:pt x="408167" y="20004"/>
                  </a:cubicBezTo>
                  <a:cubicBezTo>
                    <a:pt x="407811" y="20004"/>
                    <a:pt x="407544" y="20004"/>
                    <a:pt x="407188" y="20004"/>
                  </a:cubicBezTo>
                  <a:cubicBezTo>
                    <a:pt x="371943" y="20270"/>
                    <a:pt x="339101" y="36445"/>
                    <a:pt x="317028" y="64352"/>
                  </a:cubicBezTo>
                  <a:cubicBezTo>
                    <a:pt x="313646" y="68706"/>
                    <a:pt x="307327" y="69417"/>
                    <a:pt x="302966" y="66040"/>
                  </a:cubicBezTo>
                  <a:cubicBezTo>
                    <a:pt x="298694" y="62574"/>
                    <a:pt x="297892" y="56353"/>
                    <a:pt x="301364" y="51998"/>
                  </a:cubicBezTo>
                  <a:cubicBezTo>
                    <a:pt x="327263" y="19293"/>
                    <a:pt x="365713" y="363"/>
                    <a:pt x="407010" y="7"/>
                  </a:cubicBezTo>
                  <a:cubicBezTo>
                    <a:pt x="407366" y="7"/>
                    <a:pt x="407811" y="7"/>
                    <a:pt x="408167" y="7"/>
                  </a:cubicBezTo>
                  <a:cubicBezTo>
                    <a:pt x="433889" y="7"/>
                    <a:pt x="458988" y="7206"/>
                    <a:pt x="480704" y="20804"/>
                  </a:cubicBezTo>
                  <a:cubicBezTo>
                    <a:pt x="501976" y="34046"/>
                    <a:pt x="519154" y="52976"/>
                    <a:pt x="530368" y="75283"/>
                  </a:cubicBezTo>
                  <a:cubicBezTo>
                    <a:pt x="531614" y="75194"/>
                    <a:pt x="532860" y="75105"/>
                    <a:pt x="534106" y="75105"/>
                  </a:cubicBezTo>
                  <a:cubicBezTo>
                    <a:pt x="550661" y="75105"/>
                    <a:pt x="564100" y="88525"/>
                    <a:pt x="564100" y="105056"/>
                  </a:cubicBezTo>
                  <a:cubicBezTo>
                    <a:pt x="564100" y="121497"/>
                    <a:pt x="550661" y="134917"/>
                    <a:pt x="534106" y="134917"/>
                  </a:cubicBezTo>
                  <a:cubicBezTo>
                    <a:pt x="517641" y="134917"/>
                    <a:pt x="504112" y="121497"/>
                    <a:pt x="504112" y="105056"/>
                  </a:cubicBezTo>
                  <a:cubicBezTo>
                    <a:pt x="504112" y="103900"/>
                    <a:pt x="504201" y="102745"/>
                    <a:pt x="504379" y="101589"/>
                  </a:cubicBezTo>
                  <a:cubicBezTo>
                    <a:pt x="503756" y="101323"/>
                    <a:pt x="503222" y="100967"/>
                    <a:pt x="502599" y="100612"/>
                  </a:cubicBezTo>
                  <a:cubicBezTo>
                    <a:pt x="490584" y="92702"/>
                    <a:pt x="476610" y="88525"/>
                    <a:pt x="462192" y="88525"/>
                  </a:cubicBezTo>
                  <a:cubicBezTo>
                    <a:pt x="443056" y="88525"/>
                    <a:pt x="426858" y="95813"/>
                    <a:pt x="415287" y="109499"/>
                  </a:cubicBezTo>
                  <a:cubicBezTo>
                    <a:pt x="405853" y="120697"/>
                    <a:pt x="399979" y="135628"/>
                    <a:pt x="398288" y="152336"/>
                  </a:cubicBezTo>
                  <a:cubicBezTo>
                    <a:pt x="410214" y="153047"/>
                    <a:pt x="419737" y="163001"/>
                    <a:pt x="419737" y="175088"/>
                  </a:cubicBezTo>
                  <a:lnTo>
                    <a:pt x="419737" y="209215"/>
                  </a:lnTo>
                  <a:cubicBezTo>
                    <a:pt x="419737" y="216770"/>
                    <a:pt x="416088" y="223435"/>
                    <a:pt x="410392" y="227612"/>
                  </a:cubicBezTo>
                  <a:cubicBezTo>
                    <a:pt x="422852" y="249564"/>
                    <a:pt x="429350" y="274271"/>
                    <a:pt x="429350" y="299866"/>
                  </a:cubicBezTo>
                  <a:cubicBezTo>
                    <a:pt x="429350" y="368743"/>
                    <a:pt x="381911" y="426688"/>
                    <a:pt x="317918" y="442952"/>
                  </a:cubicBezTo>
                  <a:cubicBezTo>
                    <a:pt x="326729" y="452017"/>
                    <a:pt x="332159" y="464459"/>
                    <a:pt x="332159" y="478057"/>
                  </a:cubicBezTo>
                  <a:cubicBezTo>
                    <a:pt x="332159" y="491388"/>
                    <a:pt x="326996" y="503563"/>
                    <a:pt x="318452" y="512629"/>
                  </a:cubicBezTo>
                  <a:cubicBezTo>
                    <a:pt x="330201" y="518761"/>
                    <a:pt x="337588" y="526670"/>
                    <a:pt x="340347" y="536091"/>
                  </a:cubicBezTo>
                  <a:cubicBezTo>
                    <a:pt x="342305" y="542401"/>
                    <a:pt x="341593" y="547645"/>
                    <a:pt x="341059" y="552266"/>
                  </a:cubicBezTo>
                  <a:cubicBezTo>
                    <a:pt x="340614" y="556176"/>
                    <a:pt x="340169" y="559731"/>
                    <a:pt x="341059" y="564619"/>
                  </a:cubicBezTo>
                  <a:cubicBezTo>
                    <a:pt x="342216" y="570840"/>
                    <a:pt x="345242" y="576973"/>
                    <a:pt x="350048" y="582661"/>
                  </a:cubicBezTo>
                  <a:cubicBezTo>
                    <a:pt x="353519" y="586838"/>
                    <a:pt x="352985" y="593148"/>
                    <a:pt x="348802" y="596703"/>
                  </a:cubicBezTo>
                  <a:cubicBezTo>
                    <a:pt x="346933" y="598302"/>
                    <a:pt x="344619" y="599013"/>
                    <a:pt x="342394" y="599013"/>
                  </a:cubicBezTo>
                  <a:cubicBezTo>
                    <a:pt x="339457" y="599013"/>
                    <a:pt x="336698" y="597769"/>
                    <a:pt x="334651" y="595458"/>
                  </a:cubicBezTo>
                  <a:cubicBezTo>
                    <a:pt x="327708" y="587104"/>
                    <a:pt x="323258" y="577950"/>
                    <a:pt x="321389" y="568263"/>
                  </a:cubicBezTo>
                  <a:cubicBezTo>
                    <a:pt x="319965" y="560442"/>
                    <a:pt x="320677" y="554577"/>
                    <a:pt x="321211" y="549866"/>
                  </a:cubicBezTo>
                  <a:cubicBezTo>
                    <a:pt x="321656" y="546134"/>
                    <a:pt x="321923" y="544001"/>
                    <a:pt x="321211" y="541779"/>
                  </a:cubicBezTo>
                  <a:cubicBezTo>
                    <a:pt x="320054" y="537780"/>
                    <a:pt x="316227" y="534402"/>
                    <a:pt x="311688" y="531647"/>
                  </a:cubicBezTo>
                  <a:lnTo>
                    <a:pt x="311688" y="596703"/>
                  </a:lnTo>
                  <a:cubicBezTo>
                    <a:pt x="311688" y="602213"/>
                    <a:pt x="307149" y="606745"/>
                    <a:pt x="301631" y="606745"/>
                  </a:cubicBezTo>
                  <a:cubicBezTo>
                    <a:pt x="296112" y="606745"/>
                    <a:pt x="291662" y="602213"/>
                    <a:pt x="291662" y="596703"/>
                  </a:cubicBezTo>
                  <a:lnTo>
                    <a:pt x="291662" y="527648"/>
                  </a:lnTo>
                  <a:cubicBezTo>
                    <a:pt x="288369" y="528270"/>
                    <a:pt x="284987" y="528626"/>
                    <a:pt x="281516" y="528626"/>
                  </a:cubicBezTo>
                  <a:cubicBezTo>
                    <a:pt x="278045" y="528626"/>
                    <a:pt x="274663" y="528270"/>
                    <a:pt x="271370" y="527648"/>
                  </a:cubicBezTo>
                  <a:lnTo>
                    <a:pt x="271370" y="596703"/>
                  </a:lnTo>
                  <a:cubicBezTo>
                    <a:pt x="271370" y="602213"/>
                    <a:pt x="266830" y="606745"/>
                    <a:pt x="261312" y="606745"/>
                  </a:cubicBezTo>
                  <a:cubicBezTo>
                    <a:pt x="255794" y="606745"/>
                    <a:pt x="251344" y="602213"/>
                    <a:pt x="251344" y="596703"/>
                  </a:cubicBezTo>
                  <a:lnTo>
                    <a:pt x="251344" y="528270"/>
                  </a:lnTo>
                  <a:cubicBezTo>
                    <a:pt x="249030" y="529070"/>
                    <a:pt x="247428" y="530137"/>
                    <a:pt x="246538" y="531470"/>
                  </a:cubicBezTo>
                  <a:cubicBezTo>
                    <a:pt x="245559" y="532803"/>
                    <a:pt x="245470" y="534580"/>
                    <a:pt x="245292" y="538846"/>
                  </a:cubicBezTo>
                  <a:cubicBezTo>
                    <a:pt x="245114" y="543556"/>
                    <a:pt x="244847" y="549955"/>
                    <a:pt x="241910" y="557687"/>
                  </a:cubicBezTo>
                  <a:cubicBezTo>
                    <a:pt x="238973" y="565508"/>
                    <a:pt x="233988" y="572618"/>
                    <a:pt x="227313" y="578839"/>
                  </a:cubicBezTo>
                  <a:cubicBezTo>
                    <a:pt x="225444" y="580528"/>
                    <a:pt x="222952" y="581416"/>
                    <a:pt x="220549" y="581416"/>
                  </a:cubicBezTo>
                  <a:cubicBezTo>
                    <a:pt x="217879" y="581416"/>
                    <a:pt x="215209" y="580350"/>
                    <a:pt x="213162" y="578217"/>
                  </a:cubicBezTo>
                  <a:cubicBezTo>
                    <a:pt x="209424" y="574129"/>
                    <a:pt x="209691" y="567819"/>
                    <a:pt x="213785" y="564086"/>
                  </a:cubicBezTo>
                  <a:cubicBezTo>
                    <a:pt x="218146" y="560087"/>
                    <a:pt x="221350" y="555554"/>
                    <a:pt x="223219" y="550666"/>
                  </a:cubicBezTo>
                  <a:cubicBezTo>
                    <a:pt x="224999" y="545956"/>
                    <a:pt x="225088" y="542046"/>
                    <a:pt x="225266" y="537957"/>
                  </a:cubicBezTo>
                  <a:cubicBezTo>
                    <a:pt x="225533" y="532536"/>
                    <a:pt x="225800" y="526315"/>
                    <a:pt x="230072" y="520094"/>
                  </a:cubicBezTo>
                  <a:cubicBezTo>
                    <a:pt x="233009" y="515828"/>
                    <a:pt x="237193" y="512540"/>
                    <a:pt x="242533" y="510318"/>
                  </a:cubicBezTo>
                  <a:cubicBezTo>
                    <a:pt x="235234" y="501519"/>
                    <a:pt x="230873" y="490321"/>
                    <a:pt x="230873" y="478057"/>
                  </a:cubicBezTo>
                  <a:cubicBezTo>
                    <a:pt x="230873" y="464459"/>
                    <a:pt x="236303" y="452017"/>
                    <a:pt x="245203" y="442952"/>
                  </a:cubicBezTo>
                  <a:cubicBezTo>
                    <a:pt x="181210" y="426688"/>
                    <a:pt x="133771" y="368743"/>
                    <a:pt x="133771" y="299866"/>
                  </a:cubicBezTo>
                  <a:cubicBezTo>
                    <a:pt x="133771" y="275070"/>
                    <a:pt x="140357" y="249919"/>
                    <a:pt x="152640" y="227879"/>
                  </a:cubicBezTo>
                  <a:cubicBezTo>
                    <a:pt x="146766" y="223702"/>
                    <a:pt x="142939" y="216858"/>
                    <a:pt x="142939" y="209215"/>
                  </a:cubicBezTo>
                  <a:lnTo>
                    <a:pt x="142939" y="175088"/>
                  </a:lnTo>
                  <a:cubicBezTo>
                    <a:pt x="142939" y="163001"/>
                    <a:pt x="152551" y="153047"/>
                    <a:pt x="164477" y="152336"/>
                  </a:cubicBezTo>
                  <a:cubicBezTo>
                    <a:pt x="162875" y="135628"/>
                    <a:pt x="157001" y="120608"/>
                    <a:pt x="147656" y="109499"/>
                  </a:cubicBezTo>
                  <a:cubicBezTo>
                    <a:pt x="136085" y="95813"/>
                    <a:pt x="119976" y="88525"/>
                    <a:pt x="100929" y="88525"/>
                  </a:cubicBezTo>
                  <a:cubicBezTo>
                    <a:pt x="86422" y="88525"/>
                    <a:pt x="72448" y="92702"/>
                    <a:pt x="60433" y="100612"/>
                  </a:cubicBezTo>
                  <a:cubicBezTo>
                    <a:pt x="60166" y="100790"/>
                    <a:pt x="59899" y="100967"/>
                    <a:pt x="59632" y="101145"/>
                  </a:cubicBezTo>
                  <a:cubicBezTo>
                    <a:pt x="59899" y="102745"/>
                    <a:pt x="59988" y="104345"/>
                    <a:pt x="59988" y="106033"/>
                  </a:cubicBezTo>
                  <a:cubicBezTo>
                    <a:pt x="59988" y="122564"/>
                    <a:pt x="46548" y="135983"/>
                    <a:pt x="29994" y="135983"/>
                  </a:cubicBezTo>
                  <a:cubicBezTo>
                    <a:pt x="13528" y="135983"/>
                    <a:pt x="0" y="122564"/>
                    <a:pt x="0" y="106033"/>
                  </a:cubicBezTo>
                  <a:cubicBezTo>
                    <a:pt x="0" y="89592"/>
                    <a:pt x="13528" y="76172"/>
                    <a:pt x="29994" y="76172"/>
                  </a:cubicBezTo>
                  <a:cubicBezTo>
                    <a:pt x="30795" y="76172"/>
                    <a:pt x="31507" y="76172"/>
                    <a:pt x="32219" y="76261"/>
                  </a:cubicBezTo>
                  <a:cubicBezTo>
                    <a:pt x="32308" y="76083"/>
                    <a:pt x="32397" y="75905"/>
                    <a:pt x="32397" y="75816"/>
                  </a:cubicBezTo>
                  <a:cubicBezTo>
                    <a:pt x="43700" y="53242"/>
                    <a:pt x="60967" y="34224"/>
                    <a:pt x="82417" y="20804"/>
                  </a:cubicBezTo>
                  <a:cubicBezTo>
                    <a:pt x="104489" y="6939"/>
                    <a:pt x="129944" y="-259"/>
                    <a:pt x="156111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4" name="íŝlîdé"/>
          <p:cNvSpPr txBox="1"/>
          <p:nvPr/>
        </p:nvSpPr>
        <p:spPr bwMode="auto">
          <a:xfrm>
            <a:off x="4706920" y="567826"/>
            <a:ext cx="2778159" cy="7932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32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愚人节介绍</a:t>
            </a:r>
            <a:endParaRPr lang="zh-CN" altLang="en-US" sz="3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c54015d-5de5-4953-8683-0ea261eef97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1655514"/>
            <a:ext cx="12192000" cy="4137356"/>
            <a:chOff x="0" y="1714508"/>
            <a:chExt cx="12192000" cy="4137356"/>
          </a:xfrm>
        </p:grpSpPr>
        <p:sp>
          <p:nvSpPr>
            <p:cNvPr id="4" name="iSļiḑè"/>
            <p:cNvSpPr/>
            <p:nvPr/>
          </p:nvSpPr>
          <p:spPr>
            <a:xfrm>
              <a:off x="0" y="1714508"/>
              <a:ext cx="12192000" cy="35592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îSļïḑe"/>
            <p:cNvSpPr/>
            <p:nvPr/>
          </p:nvSpPr>
          <p:spPr>
            <a:xfrm>
              <a:off x="6096000" y="1719676"/>
              <a:ext cx="4579088" cy="3554077"/>
            </a:xfrm>
            <a:prstGeom prst="rect">
              <a:avLst/>
            </a:prstGeom>
            <a:blipFill>
              <a:blip r:embed="rId4" cstate="email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iśḷiḑè"/>
            <p:cNvSpPr/>
            <p:nvPr/>
          </p:nvSpPr>
          <p:spPr>
            <a:xfrm>
              <a:off x="9436033" y="4695573"/>
              <a:ext cx="967563" cy="1156291"/>
            </a:xfrm>
            <a:prstGeom prst="foldedCorner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lvl="0" algn="ctr"/>
              <a:r>
                <a:rPr lang="zh-CN" altLang="en-US" b="1">
                  <a:solidFill>
                    <a:srgbClr val="FFFFFF"/>
                  </a:solidFill>
                  <a:ea typeface="微软雅黑" panose="020B0503020204020204" pitchFamily="34" charset="-122"/>
                </a:rPr>
                <a:t>标题</a:t>
              </a:r>
              <a:br>
                <a:rPr lang="zh-CN" altLang="en-US" b="1">
                  <a:solidFill>
                    <a:srgbClr val="FFFFFF"/>
                  </a:solidFill>
                  <a:ea typeface="微软雅黑" panose="020B0503020204020204" pitchFamily="34" charset="-122"/>
                </a:rPr>
              </a:br>
              <a:r>
                <a:rPr lang="zh-CN" altLang="en-US" b="1">
                  <a:solidFill>
                    <a:srgbClr val="FFFFFF"/>
                  </a:solidFill>
                  <a:ea typeface="微软雅黑" panose="020B0503020204020204" pitchFamily="34" charset="-122"/>
                </a:rPr>
                <a:t>文本</a:t>
              </a:r>
              <a:endParaRPr lang="zh-CN" altLang="en-US" b="1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" name="ïṡľiḓé"/>
            <p:cNvSpPr txBox="1"/>
            <p:nvPr/>
          </p:nvSpPr>
          <p:spPr>
            <a:xfrm>
              <a:off x="826804" y="3042334"/>
              <a:ext cx="4482615" cy="1352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zh-CN" altLang="en-US" sz="4000" b="1">
                  <a:solidFill>
                    <a:schemeClr val="bg1"/>
                  </a:solidFill>
                  <a:ea typeface="微软雅黑" panose="020B0503020204020204" pitchFamily="34" charset="-122"/>
                </a:rPr>
                <a:t>活动内容说明</a:t>
              </a:r>
              <a:endParaRPr lang="zh-CN" altLang="en-US" sz="40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092121d6-4477-4faf-9db1-e913b18374c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223251" y="2137181"/>
            <a:ext cx="9745498" cy="3378882"/>
            <a:chOff x="1320504" y="1340768"/>
            <a:chExt cx="9745498" cy="3378882"/>
          </a:xfrm>
        </p:grpSpPr>
        <p:grpSp>
          <p:nvGrpSpPr>
            <p:cNvPr id="4" name="ïṡļiďè"/>
            <p:cNvGrpSpPr/>
            <p:nvPr/>
          </p:nvGrpSpPr>
          <p:grpSpPr>
            <a:xfrm>
              <a:off x="1320504" y="1340768"/>
              <a:ext cx="9745498" cy="3378882"/>
              <a:chOff x="1320504" y="1340768"/>
              <a:chExt cx="9745498" cy="3378882"/>
            </a:xfrm>
          </p:grpSpPr>
          <p:sp>
            <p:nvSpPr>
              <p:cNvPr id="7" name="íṥḻïḍe"/>
              <p:cNvSpPr/>
              <p:nvPr/>
            </p:nvSpPr>
            <p:spPr bwMode="auto">
              <a:xfrm>
                <a:off x="7846378" y="1794005"/>
                <a:ext cx="2876333" cy="18733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 cap="flat">
                <a:noFill/>
                <a:prstDash val="solid"/>
                <a:miter lim="8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" name="îṥḻíḋè"/>
              <p:cNvSpPr/>
              <p:nvPr/>
            </p:nvSpPr>
            <p:spPr bwMode="auto">
              <a:xfrm>
                <a:off x="7846378" y="1794005"/>
                <a:ext cx="2876333" cy="86207"/>
              </a:xfrm>
              <a:custGeom>
                <a:avLst/>
                <a:gdLst>
                  <a:gd name="T0" fmla="*/ 19 w 1574"/>
                  <a:gd name="T1" fmla="*/ 4 h 47"/>
                  <a:gd name="T2" fmla="*/ 243 w 1574"/>
                  <a:gd name="T3" fmla="*/ 4 h 47"/>
                  <a:gd name="T4" fmla="*/ 255 w 1574"/>
                  <a:gd name="T5" fmla="*/ 14 h 47"/>
                  <a:gd name="T6" fmla="*/ 265 w 1574"/>
                  <a:gd name="T7" fmla="*/ 47 h 47"/>
                  <a:gd name="T8" fmla="*/ 1574 w 1574"/>
                  <a:gd name="T9" fmla="*/ 47 h 47"/>
                  <a:gd name="T10" fmla="*/ 1574 w 1574"/>
                  <a:gd name="T11" fmla="*/ 0 h 47"/>
                  <a:gd name="T12" fmla="*/ 0 w 1574"/>
                  <a:gd name="T13" fmla="*/ 0 h 47"/>
                  <a:gd name="T14" fmla="*/ 0 w 1574"/>
                  <a:gd name="T15" fmla="*/ 41 h 47"/>
                  <a:gd name="T16" fmla="*/ 19 w 1574"/>
                  <a:gd name="T17" fmla="*/ 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74" h="47">
                    <a:moveTo>
                      <a:pt x="19" y="4"/>
                    </a:moveTo>
                    <a:cubicBezTo>
                      <a:pt x="28" y="4"/>
                      <a:pt x="234" y="4"/>
                      <a:pt x="243" y="4"/>
                    </a:cubicBezTo>
                    <a:cubicBezTo>
                      <a:pt x="252" y="4"/>
                      <a:pt x="253" y="8"/>
                      <a:pt x="255" y="14"/>
                    </a:cubicBezTo>
                    <a:cubicBezTo>
                      <a:pt x="258" y="21"/>
                      <a:pt x="265" y="47"/>
                      <a:pt x="265" y="47"/>
                    </a:cubicBezTo>
                    <a:cubicBezTo>
                      <a:pt x="1574" y="47"/>
                      <a:pt x="1574" y="47"/>
                      <a:pt x="1574" y="47"/>
                    </a:cubicBezTo>
                    <a:cubicBezTo>
                      <a:pt x="1574" y="0"/>
                      <a:pt x="1574" y="0"/>
                      <a:pt x="157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4" y="29"/>
                      <a:pt x="12" y="4"/>
                      <a:pt x="19" y="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" name="ïṧļîḍê"/>
              <p:cNvSpPr/>
              <p:nvPr/>
            </p:nvSpPr>
            <p:spPr bwMode="auto">
              <a:xfrm>
                <a:off x="7844721" y="1868607"/>
                <a:ext cx="1658" cy="11605"/>
              </a:xfrm>
              <a:custGeom>
                <a:avLst/>
                <a:gdLst>
                  <a:gd name="T0" fmla="*/ 0 w 1"/>
                  <a:gd name="T1" fmla="*/ 6 h 6"/>
                  <a:gd name="T2" fmla="*/ 1 w 1"/>
                  <a:gd name="T3" fmla="*/ 6 h 6"/>
                  <a:gd name="T4" fmla="*/ 1 w 1"/>
                  <a:gd name="T5" fmla="*/ 0 h 6"/>
                  <a:gd name="T6" fmla="*/ 0 w 1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6">
                    <a:moveTo>
                      <a:pt x="0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6"/>
                      <a:pt x="0" y="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" name="işľîḍe"/>
              <p:cNvSpPr/>
              <p:nvPr/>
            </p:nvSpPr>
            <p:spPr bwMode="auto">
              <a:xfrm>
                <a:off x="7846378" y="1802294"/>
                <a:ext cx="484086" cy="77918"/>
              </a:xfrm>
              <a:custGeom>
                <a:avLst/>
                <a:gdLst>
                  <a:gd name="T0" fmla="*/ 255 w 265"/>
                  <a:gd name="T1" fmla="*/ 10 h 43"/>
                  <a:gd name="T2" fmla="*/ 243 w 265"/>
                  <a:gd name="T3" fmla="*/ 0 h 43"/>
                  <a:gd name="T4" fmla="*/ 19 w 265"/>
                  <a:gd name="T5" fmla="*/ 0 h 43"/>
                  <a:gd name="T6" fmla="*/ 0 w 265"/>
                  <a:gd name="T7" fmla="*/ 37 h 43"/>
                  <a:gd name="T8" fmla="*/ 0 w 265"/>
                  <a:gd name="T9" fmla="*/ 43 h 43"/>
                  <a:gd name="T10" fmla="*/ 265 w 265"/>
                  <a:gd name="T11" fmla="*/ 43 h 43"/>
                  <a:gd name="T12" fmla="*/ 255 w 265"/>
                  <a:gd name="T13" fmla="*/ 1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5" h="43">
                    <a:moveTo>
                      <a:pt x="255" y="10"/>
                    </a:moveTo>
                    <a:cubicBezTo>
                      <a:pt x="253" y="4"/>
                      <a:pt x="252" y="0"/>
                      <a:pt x="243" y="0"/>
                    </a:cubicBezTo>
                    <a:cubicBezTo>
                      <a:pt x="234" y="0"/>
                      <a:pt x="28" y="0"/>
                      <a:pt x="19" y="0"/>
                    </a:cubicBezTo>
                    <a:cubicBezTo>
                      <a:pt x="12" y="0"/>
                      <a:pt x="4" y="25"/>
                      <a:pt x="0" y="37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265" y="43"/>
                      <a:pt x="265" y="43"/>
                      <a:pt x="265" y="43"/>
                    </a:cubicBezTo>
                    <a:cubicBezTo>
                      <a:pt x="265" y="43"/>
                      <a:pt x="258" y="17"/>
                      <a:pt x="255" y="1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" name="îṧ1ïdé"/>
              <p:cNvSpPr/>
              <p:nvPr/>
            </p:nvSpPr>
            <p:spPr bwMode="auto">
              <a:xfrm>
                <a:off x="8111631" y="1886843"/>
                <a:ext cx="2478454" cy="79576"/>
              </a:xfrm>
              <a:custGeom>
                <a:avLst/>
                <a:gdLst>
                  <a:gd name="T0" fmla="*/ 1357 w 1357"/>
                  <a:gd name="T1" fmla="*/ 31 h 43"/>
                  <a:gd name="T2" fmla="*/ 1346 w 1357"/>
                  <a:gd name="T3" fmla="*/ 43 h 43"/>
                  <a:gd name="T4" fmla="*/ 12 w 1357"/>
                  <a:gd name="T5" fmla="*/ 43 h 43"/>
                  <a:gd name="T6" fmla="*/ 0 w 1357"/>
                  <a:gd name="T7" fmla="*/ 31 h 43"/>
                  <a:gd name="T8" fmla="*/ 0 w 1357"/>
                  <a:gd name="T9" fmla="*/ 12 h 43"/>
                  <a:gd name="T10" fmla="*/ 12 w 1357"/>
                  <a:gd name="T11" fmla="*/ 0 h 43"/>
                  <a:gd name="T12" fmla="*/ 1346 w 1357"/>
                  <a:gd name="T13" fmla="*/ 0 h 43"/>
                  <a:gd name="T14" fmla="*/ 1357 w 1357"/>
                  <a:gd name="T15" fmla="*/ 12 h 43"/>
                  <a:gd name="T16" fmla="*/ 1357 w 1357"/>
                  <a:gd name="T17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57" h="43">
                    <a:moveTo>
                      <a:pt x="1357" y="31"/>
                    </a:moveTo>
                    <a:cubicBezTo>
                      <a:pt x="1357" y="37"/>
                      <a:pt x="1352" y="43"/>
                      <a:pt x="1346" y="43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5" y="43"/>
                      <a:pt x="0" y="37"/>
                      <a:pt x="0" y="3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5" y="0"/>
                      <a:pt x="12" y="0"/>
                    </a:cubicBezTo>
                    <a:cubicBezTo>
                      <a:pt x="1346" y="0"/>
                      <a:pt x="1346" y="0"/>
                      <a:pt x="1346" y="0"/>
                    </a:cubicBezTo>
                    <a:cubicBezTo>
                      <a:pt x="1352" y="0"/>
                      <a:pt x="1357" y="6"/>
                      <a:pt x="1357" y="12"/>
                    </a:cubicBezTo>
                    <a:lnTo>
                      <a:pt x="1357" y="31"/>
                    </a:lnTo>
                    <a:close/>
                  </a:path>
                </a:pathLst>
              </a:custGeom>
              <a:solidFill>
                <a:schemeClr val="bg1"/>
              </a:solidFill>
              <a:ln w="0" cap="flat">
                <a:noFill/>
                <a:prstDash val="solid"/>
                <a:miter lim="8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" name="íṧļíďe"/>
              <p:cNvSpPr/>
              <p:nvPr/>
            </p:nvSpPr>
            <p:spPr bwMode="auto">
              <a:xfrm>
                <a:off x="10623241" y="1903422"/>
                <a:ext cx="71287" cy="11605"/>
              </a:xfrm>
              <a:custGeom>
                <a:avLst/>
                <a:gdLst>
                  <a:gd name="T0" fmla="*/ 39 w 39"/>
                  <a:gd name="T1" fmla="*/ 3 h 6"/>
                  <a:gd name="T2" fmla="*/ 36 w 39"/>
                  <a:gd name="T3" fmla="*/ 6 h 6"/>
                  <a:gd name="T4" fmla="*/ 3 w 39"/>
                  <a:gd name="T5" fmla="*/ 6 h 6"/>
                  <a:gd name="T6" fmla="*/ 0 w 39"/>
                  <a:gd name="T7" fmla="*/ 3 h 6"/>
                  <a:gd name="T8" fmla="*/ 0 w 39"/>
                  <a:gd name="T9" fmla="*/ 3 h 6"/>
                  <a:gd name="T10" fmla="*/ 3 w 39"/>
                  <a:gd name="T11" fmla="*/ 0 h 6"/>
                  <a:gd name="T12" fmla="*/ 36 w 39"/>
                  <a:gd name="T13" fmla="*/ 0 h 6"/>
                  <a:gd name="T14" fmla="*/ 39 w 39"/>
                  <a:gd name="T1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">
                    <a:moveTo>
                      <a:pt x="39" y="3"/>
                    </a:moveTo>
                    <a:cubicBezTo>
                      <a:pt x="39" y="4"/>
                      <a:pt x="37" y="6"/>
                      <a:pt x="36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7" y="0"/>
                      <a:pt x="39" y="1"/>
                      <a:pt x="39" y="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" name="iṡlîḓê"/>
              <p:cNvSpPr/>
              <p:nvPr/>
            </p:nvSpPr>
            <p:spPr bwMode="auto">
              <a:xfrm>
                <a:off x="10523772" y="1847055"/>
                <a:ext cx="48078" cy="9947"/>
              </a:xfrm>
              <a:custGeom>
                <a:avLst/>
                <a:gdLst>
                  <a:gd name="T0" fmla="*/ 27 w 27"/>
                  <a:gd name="T1" fmla="*/ 2 h 5"/>
                  <a:gd name="T2" fmla="*/ 25 w 27"/>
                  <a:gd name="T3" fmla="*/ 5 h 5"/>
                  <a:gd name="T4" fmla="*/ 2 w 27"/>
                  <a:gd name="T5" fmla="*/ 5 h 5"/>
                  <a:gd name="T6" fmla="*/ 0 w 27"/>
                  <a:gd name="T7" fmla="*/ 2 h 5"/>
                  <a:gd name="T8" fmla="*/ 0 w 27"/>
                  <a:gd name="T9" fmla="*/ 2 h 5"/>
                  <a:gd name="T10" fmla="*/ 2 w 27"/>
                  <a:gd name="T11" fmla="*/ 0 h 5"/>
                  <a:gd name="T12" fmla="*/ 25 w 27"/>
                  <a:gd name="T13" fmla="*/ 0 h 5"/>
                  <a:gd name="T14" fmla="*/ 27 w 27"/>
                  <a:gd name="T1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5">
                    <a:moveTo>
                      <a:pt x="27" y="2"/>
                    </a:moveTo>
                    <a:cubicBezTo>
                      <a:pt x="27" y="4"/>
                      <a:pt x="26" y="5"/>
                      <a:pt x="25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6" y="0"/>
                      <a:pt x="27" y="1"/>
                      <a:pt x="27" y="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" name="íśļíḍé"/>
              <p:cNvSpPr/>
              <p:nvPr/>
            </p:nvSpPr>
            <p:spPr bwMode="auto">
              <a:xfrm>
                <a:off x="10654740" y="1822188"/>
                <a:ext cx="38131" cy="36472"/>
              </a:xfrm>
              <a:custGeom>
                <a:avLst/>
                <a:gdLst>
                  <a:gd name="T0" fmla="*/ 20 w 21"/>
                  <a:gd name="T1" fmla="*/ 16 h 20"/>
                  <a:gd name="T2" fmla="*/ 14 w 21"/>
                  <a:gd name="T3" fmla="*/ 10 h 20"/>
                  <a:gd name="T4" fmla="*/ 20 w 21"/>
                  <a:gd name="T5" fmla="*/ 4 h 20"/>
                  <a:gd name="T6" fmla="*/ 20 w 21"/>
                  <a:gd name="T7" fmla="*/ 1 h 20"/>
                  <a:gd name="T8" fmla="*/ 17 w 21"/>
                  <a:gd name="T9" fmla="*/ 1 h 20"/>
                  <a:gd name="T10" fmla="*/ 11 w 21"/>
                  <a:gd name="T11" fmla="*/ 7 h 20"/>
                  <a:gd name="T12" fmla="*/ 4 w 21"/>
                  <a:gd name="T13" fmla="*/ 1 h 20"/>
                  <a:gd name="T14" fmla="*/ 1 w 21"/>
                  <a:gd name="T15" fmla="*/ 1 h 20"/>
                  <a:gd name="T16" fmla="*/ 1 w 21"/>
                  <a:gd name="T17" fmla="*/ 4 h 20"/>
                  <a:gd name="T18" fmla="*/ 7 w 21"/>
                  <a:gd name="T19" fmla="*/ 10 h 20"/>
                  <a:gd name="T20" fmla="*/ 1 w 21"/>
                  <a:gd name="T21" fmla="*/ 16 h 20"/>
                  <a:gd name="T22" fmla="*/ 1 w 21"/>
                  <a:gd name="T23" fmla="*/ 19 h 20"/>
                  <a:gd name="T24" fmla="*/ 4 w 21"/>
                  <a:gd name="T25" fmla="*/ 19 h 20"/>
                  <a:gd name="T26" fmla="*/ 11 w 21"/>
                  <a:gd name="T27" fmla="*/ 13 h 20"/>
                  <a:gd name="T28" fmla="*/ 17 w 21"/>
                  <a:gd name="T29" fmla="*/ 19 h 20"/>
                  <a:gd name="T30" fmla="*/ 20 w 21"/>
                  <a:gd name="T31" fmla="*/ 19 h 20"/>
                  <a:gd name="T32" fmla="*/ 20 w 21"/>
                  <a:gd name="T33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" h="20">
                    <a:moveTo>
                      <a:pt x="20" y="16"/>
                    </a:moveTo>
                    <a:cubicBezTo>
                      <a:pt x="14" y="10"/>
                      <a:pt x="14" y="10"/>
                      <a:pt x="14" y="10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1" y="3"/>
                      <a:pt x="21" y="1"/>
                      <a:pt x="20" y="1"/>
                    </a:cubicBezTo>
                    <a:cubicBezTo>
                      <a:pt x="19" y="0"/>
                      <a:pt x="18" y="0"/>
                      <a:pt x="17" y="1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1"/>
                      <a:pt x="0" y="3"/>
                      <a:pt x="1" y="4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7"/>
                      <a:pt x="0" y="19"/>
                      <a:pt x="1" y="19"/>
                    </a:cubicBezTo>
                    <a:cubicBezTo>
                      <a:pt x="2" y="20"/>
                      <a:pt x="3" y="20"/>
                      <a:pt x="4" y="19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8" y="20"/>
                      <a:pt x="19" y="20"/>
                      <a:pt x="20" y="19"/>
                    </a:cubicBezTo>
                    <a:cubicBezTo>
                      <a:pt x="21" y="19"/>
                      <a:pt x="21" y="17"/>
                      <a:pt x="20" y="1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" name="îśḷiḋè"/>
              <p:cNvSpPr/>
              <p:nvPr/>
            </p:nvSpPr>
            <p:spPr bwMode="auto">
              <a:xfrm>
                <a:off x="10623241" y="1921657"/>
                <a:ext cx="71287" cy="11605"/>
              </a:xfrm>
              <a:custGeom>
                <a:avLst/>
                <a:gdLst>
                  <a:gd name="T0" fmla="*/ 39 w 39"/>
                  <a:gd name="T1" fmla="*/ 3 h 6"/>
                  <a:gd name="T2" fmla="*/ 36 w 39"/>
                  <a:gd name="T3" fmla="*/ 6 h 6"/>
                  <a:gd name="T4" fmla="*/ 3 w 39"/>
                  <a:gd name="T5" fmla="*/ 6 h 6"/>
                  <a:gd name="T6" fmla="*/ 0 w 39"/>
                  <a:gd name="T7" fmla="*/ 3 h 6"/>
                  <a:gd name="T8" fmla="*/ 0 w 39"/>
                  <a:gd name="T9" fmla="*/ 3 h 6"/>
                  <a:gd name="T10" fmla="*/ 3 w 39"/>
                  <a:gd name="T11" fmla="*/ 0 h 6"/>
                  <a:gd name="T12" fmla="*/ 36 w 39"/>
                  <a:gd name="T13" fmla="*/ 0 h 6"/>
                  <a:gd name="T14" fmla="*/ 39 w 39"/>
                  <a:gd name="T1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">
                    <a:moveTo>
                      <a:pt x="39" y="3"/>
                    </a:moveTo>
                    <a:cubicBezTo>
                      <a:pt x="39" y="4"/>
                      <a:pt x="37" y="6"/>
                      <a:pt x="36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7" y="0"/>
                      <a:pt x="39" y="1"/>
                      <a:pt x="39" y="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" name="îŝ1îdé"/>
              <p:cNvSpPr/>
              <p:nvPr/>
            </p:nvSpPr>
            <p:spPr bwMode="auto">
              <a:xfrm>
                <a:off x="10623241" y="1939894"/>
                <a:ext cx="71287" cy="11605"/>
              </a:xfrm>
              <a:custGeom>
                <a:avLst/>
                <a:gdLst>
                  <a:gd name="T0" fmla="*/ 39 w 39"/>
                  <a:gd name="T1" fmla="*/ 3 h 6"/>
                  <a:gd name="T2" fmla="*/ 36 w 39"/>
                  <a:gd name="T3" fmla="*/ 6 h 6"/>
                  <a:gd name="T4" fmla="*/ 3 w 39"/>
                  <a:gd name="T5" fmla="*/ 6 h 6"/>
                  <a:gd name="T6" fmla="*/ 0 w 39"/>
                  <a:gd name="T7" fmla="*/ 3 h 6"/>
                  <a:gd name="T8" fmla="*/ 0 w 39"/>
                  <a:gd name="T9" fmla="*/ 3 h 6"/>
                  <a:gd name="T10" fmla="*/ 3 w 39"/>
                  <a:gd name="T11" fmla="*/ 0 h 6"/>
                  <a:gd name="T12" fmla="*/ 36 w 39"/>
                  <a:gd name="T13" fmla="*/ 0 h 6"/>
                  <a:gd name="T14" fmla="*/ 39 w 39"/>
                  <a:gd name="T1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">
                    <a:moveTo>
                      <a:pt x="39" y="3"/>
                    </a:moveTo>
                    <a:cubicBezTo>
                      <a:pt x="39" y="4"/>
                      <a:pt x="37" y="6"/>
                      <a:pt x="36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7" y="0"/>
                      <a:pt x="39" y="1"/>
                      <a:pt x="39" y="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" name="iṥľiďé"/>
              <p:cNvSpPr/>
              <p:nvPr/>
            </p:nvSpPr>
            <p:spPr bwMode="auto">
              <a:xfrm>
                <a:off x="10598373" y="1820530"/>
                <a:ext cx="31499" cy="31499"/>
              </a:xfrm>
              <a:custGeom>
                <a:avLst/>
                <a:gdLst>
                  <a:gd name="T0" fmla="*/ 0 w 19"/>
                  <a:gd name="T1" fmla="*/ 19 h 19"/>
                  <a:gd name="T2" fmla="*/ 12 w 19"/>
                  <a:gd name="T3" fmla="*/ 19 h 19"/>
                  <a:gd name="T4" fmla="*/ 12 w 19"/>
                  <a:gd name="T5" fmla="*/ 6 h 19"/>
                  <a:gd name="T6" fmla="*/ 0 w 19"/>
                  <a:gd name="T7" fmla="*/ 6 h 19"/>
                  <a:gd name="T8" fmla="*/ 0 w 19"/>
                  <a:gd name="T9" fmla="*/ 19 h 19"/>
                  <a:gd name="T10" fmla="*/ 5 w 19"/>
                  <a:gd name="T11" fmla="*/ 0 h 19"/>
                  <a:gd name="T12" fmla="*/ 5 w 19"/>
                  <a:gd name="T13" fmla="*/ 4 h 19"/>
                  <a:gd name="T14" fmla="*/ 14 w 19"/>
                  <a:gd name="T15" fmla="*/ 4 h 19"/>
                  <a:gd name="T16" fmla="*/ 14 w 19"/>
                  <a:gd name="T17" fmla="*/ 12 h 19"/>
                  <a:gd name="T18" fmla="*/ 19 w 19"/>
                  <a:gd name="T19" fmla="*/ 12 h 19"/>
                  <a:gd name="T20" fmla="*/ 19 w 19"/>
                  <a:gd name="T21" fmla="*/ 0 h 19"/>
                  <a:gd name="T22" fmla="*/ 5 w 19"/>
                  <a:gd name="T2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19">
                    <a:moveTo>
                      <a:pt x="0" y="19"/>
                    </a:moveTo>
                    <a:lnTo>
                      <a:pt x="12" y="19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0" y="19"/>
                    </a:lnTo>
                    <a:close/>
                    <a:moveTo>
                      <a:pt x="5" y="0"/>
                    </a:moveTo>
                    <a:lnTo>
                      <a:pt x="5" y="4"/>
                    </a:lnTo>
                    <a:lnTo>
                      <a:pt x="14" y="4"/>
                    </a:lnTo>
                    <a:lnTo>
                      <a:pt x="14" y="12"/>
                    </a:lnTo>
                    <a:lnTo>
                      <a:pt x="19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îṩḷíḍe"/>
              <p:cNvSpPr/>
              <p:nvPr/>
            </p:nvSpPr>
            <p:spPr bwMode="auto">
              <a:xfrm>
                <a:off x="7952479" y="1911710"/>
                <a:ext cx="44762" cy="29841"/>
              </a:xfrm>
              <a:custGeom>
                <a:avLst/>
                <a:gdLst>
                  <a:gd name="T0" fmla="*/ 18 w 27"/>
                  <a:gd name="T1" fmla="*/ 0 h 18"/>
                  <a:gd name="T2" fmla="*/ 14 w 27"/>
                  <a:gd name="T3" fmla="*/ 2 h 18"/>
                  <a:gd name="T4" fmla="*/ 19 w 27"/>
                  <a:gd name="T5" fmla="*/ 6 h 18"/>
                  <a:gd name="T6" fmla="*/ 0 w 27"/>
                  <a:gd name="T7" fmla="*/ 6 h 18"/>
                  <a:gd name="T8" fmla="*/ 0 w 27"/>
                  <a:gd name="T9" fmla="*/ 12 h 18"/>
                  <a:gd name="T10" fmla="*/ 19 w 27"/>
                  <a:gd name="T11" fmla="*/ 12 h 18"/>
                  <a:gd name="T12" fmla="*/ 14 w 27"/>
                  <a:gd name="T13" fmla="*/ 16 h 18"/>
                  <a:gd name="T14" fmla="*/ 18 w 27"/>
                  <a:gd name="T15" fmla="*/ 18 h 18"/>
                  <a:gd name="T16" fmla="*/ 27 w 27"/>
                  <a:gd name="T17" fmla="*/ 10 h 18"/>
                  <a:gd name="T18" fmla="*/ 18 w 27"/>
                  <a:gd name="T1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18">
                    <a:moveTo>
                      <a:pt x="18" y="0"/>
                    </a:moveTo>
                    <a:lnTo>
                      <a:pt x="14" y="2"/>
                    </a:lnTo>
                    <a:lnTo>
                      <a:pt x="19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19" y="12"/>
                    </a:lnTo>
                    <a:lnTo>
                      <a:pt x="14" y="16"/>
                    </a:lnTo>
                    <a:lnTo>
                      <a:pt x="18" y="18"/>
                    </a:lnTo>
                    <a:lnTo>
                      <a:pt x="27" y="1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îṥ1îḋe"/>
              <p:cNvSpPr/>
              <p:nvPr/>
            </p:nvSpPr>
            <p:spPr bwMode="auto">
              <a:xfrm>
                <a:off x="7877878" y="1911710"/>
                <a:ext cx="43104" cy="29841"/>
              </a:xfrm>
              <a:custGeom>
                <a:avLst/>
                <a:gdLst>
                  <a:gd name="T0" fmla="*/ 9 w 26"/>
                  <a:gd name="T1" fmla="*/ 0 h 18"/>
                  <a:gd name="T2" fmla="*/ 12 w 26"/>
                  <a:gd name="T3" fmla="*/ 2 h 18"/>
                  <a:gd name="T4" fmla="*/ 8 w 26"/>
                  <a:gd name="T5" fmla="*/ 6 h 18"/>
                  <a:gd name="T6" fmla="*/ 26 w 26"/>
                  <a:gd name="T7" fmla="*/ 6 h 18"/>
                  <a:gd name="T8" fmla="*/ 26 w 26"/>
                  <a:gd name="T9" fmla="*/ 12 h 18"/>
                  <a:gd name="T10" fmla="*/ 8 w 26"/>
                  <a:gd name="T11" fmla="*/ 12 h 18"/>
                  <a:gd name="T12" fmla="*/ 12 w 26"/>
                  <a:gd name="T13" fmla="*/ 16 h 18"/>
                  <a:gd name="T14" fmla="*/ 9 w 26"/>
                  <a:gd name="T15" fmla="*/ 18 h 18"/>
                  <a:gd name="T16" fmla="*/ 0 w 26"/>
                  <a:gd name="T17" fmla="*/ 10 h 18"/>
                  <a:gd name="T18" fmla="*/ 9 w 26"/>
                  <a:gd name="T1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18">
                    <a:moveTo>
                      <a:pt x="9" y="0"/>
                    </a:moveTo>
                    <a:lnTo>
                      <a:pt x="12" y="2"/>
                    </a:lnTo>
                    <a:lnTo>
                      <a:pt x="8" y="6"/>
                    </a:lnTo>
                    <a:lnTo>
                      <a:pt x="26" y="6"/>
                    </a:lnTo>
                    <a:lnTo>
                      <a:pt x="26" y="12"/>
                    </a:lnTo>
                    <a:lnTo>
                      <a:pt x="8" y="12"/>
                    </a:lnTo>
                    <a:lnTo>
                      <a:pt x="12" y="16"/>
                    </a:lnTo>
                    <a:lnTo>
                      <a:pt x="9" y="18"/>
                    </a:lnTo>
                    <a:lnTo>
                      <a:pt x="0" y="1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îśľíḍê"/>
              <p:cNvSpPr/>
              <p:nvPr/>
            </p:nvSpPr>
            <p:spPr bwMode="auto">
              <a:xfrm>
                <a:off x="8025424" y="1893475"/>
                <a:ext cx="51393" cy="58024"/>
              </a:xfrm>
              <a:custGeom>
                <a:avLst/>
                <a:gdLst>
                  <a:gd name="T0" fmla="*/ 23 w 28"/>
                  <a:gd name="T1" fmla="*/ 20 h 32"/>
                  <a:gd name="T2" fmla="*/ 14 w 28"/>
                  <a:gd name="T3" fmla="*/ 27 h 32"/>
                  <a:gd name="T4" fmla="*/ 5 w 28"/>
                  <a:gd name="T5" fmla="*/ 18 h 32"/>
                  <a:gd name="T6" fmla="*/ 14 w 28"/>
                  <a:gd name="T7" fmla="*/ 9 h 32"/>
                  <a:gd name="T8" fmla="*/ 17 w 28"/>
                  <a:gd name="T9" fmla="*/ 10 h 32"/>
                  <a:gd name="T10" fmla="*/ 14 w 28"/>
                  <a:gd name="T11" fmla="*/ 15 h 32"/>
                  <a:gd name="T12" fmla="*/ 26 w 28"/>
                  <a:gd name="T13" fmla="*/ 11 h 32"/>
                  <a:gd name="T14" fmla="*/ 22 w 28"/>
                  <a:gd name="T15" fmla="*/ 0 h 32"/>
                  <a:gd name="T16" fmla="*/ 19 w 28"/>
                  <a:gd name="T17" fmla="*/ 5 h 32"/>
                  <a:gd name="T18" fmla="*/ 14 w 28"/>
                  <a:gd name="T19" fmla="*/ 4 h 32"/>
                  <a:gd name="T20" fmla="*/ 0 w 28"/>
                  <a:gd name="T21" fmla="*/ 18 h 32"/>
                  <a:gd name="T22" fmla="*/ 14 w 28"/>
                  <a:gd name="T23" fmla="*/ 32 h 32"/>
                  <a:gd name="T24" fmla="*/ 28 w 28"/>
                  <a:gd name="T25" fmla="*/ 20 h 32"/>
                  <a:gd name="T26" fmla="*/ 23 w 28"/>
                  <a:gd name="T27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" h="32">
                    <a:moveTo>
                      <a:pt x="23" y="20"/>
                    </a:moveTo>
                    <a:cubicBezTo>
                      <a:pt x="22" y="24"/>
                      <a:pt x="19" y="27"/>
                      <a:pt x="14" y="27"/>
                    </a:cubicBezTo>
                    <a:cubicBezTo>
                      <a:pt x="9" y="27"/>
                      <a:pt x="5" y="23"/>
                      <a:pt x="5" y="18"/>
                    </a:cubicBezTo>
                    <a:cubicBezTo>
                      <a:pt x="5" y="13"/>
                      <a:pt x="9" y="9"/>
                      <a:pt x="14" y="9"/>
                    </a:cubicBezTo>
                    <a:cubicBezTo>
                      <a:pt x="15" y="9"/>
                      <a:pt x="16" y="9"/>
                      <a:pt x="17" y="10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7" y="5"/>
                      <a:pt x="16" y="4"/>
                      <a:pt x="14" y="4"/>
                    </a:cubicBezTo>
                    <a:cubicBezTo>
                      <a:pt x="6" y="4"/>
                      <a:pt x="0" y="11"/>
                      <a:pt x="0" y="18"/>
                    </a:cubicBezTo>
                    <a:cubicBezTo>
                      <a:pt x="0" y="26"/>
                      <a:pt x="6" y="32"/>
                      <a:pt x="14" y="32"/>
                    </a:cubicBezTo>
                    <a:cubicBezTo>
                      <a:pt x="21" y="32"/>
                      <a:pt x="27" y="27"/>
                      <a:pt x="28" y="20"/>
                    </a:cubicBezTo>
                    <a:lnTo>
                      <a:pt x="23" y="2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ïṩļiḓè"/>
              <p:cNvSpPr/>
              <p:nvPr/>
            </p:nvSpPr>
            <p:spPr bwMode="auto">
              <a:xfrm>
                <a:off x="8270782" y="1830477"/>
                <a:ext cx="23210" cy="23210"/>
              </a:xfrm>
              <a:custGeom>
                <a:avLst/>
                <a:gdLst>
                  <a:gd name="T0" fmla="*/ 12 w 13"/>
                  <a:gd name="T1" fmla="*/ 11 h 13"/>
                  <a:gd name="T2" fmla="*/ 8 w 13"/>
                  <a:gd name="T3" fmla="*/ 7 h 13"/>
                  <a:gd name="T4" fmla="*/ 12 w 13"/>
                  <a:gd name="T5" fmla="*/ 3 h 13"/>
                  <a:gd name="T6" fmla="*/ 12 w 13"/>
                  <a:gd name="T7" fmla="*/ 1 h 13"/>
                  <a:gd name="T8" fmla="*/ 10 w 13"/>
                  <a:gd name="T9" fmla="*/ 1 h 13"/>
                  <a:gd name="T10" fmla="*/ 6 w 13"/>
                  <a:gd name="T11" fmla="*/ 5 h 13"/>
                  <a:gd name="T12" fmla="*/ 2 w 13"/>
                  <a:gd name="T13" fmla="*/ 1 h 13"/>
                  <a:gd name="T14" fmla="*/ 1 w 13"/>
                  <a:gd name="T15" fmla="*/ 1 h 13"/>
                  <a:gd name="T16" fmla="*/ 1 w 13"/>
                  <a:gd name="T17" fmla="*/ 3 h 13"/>
                  <a:gd name="T18" fmla="*/ 4 w 13"/>
                  <a:gd name="T19" fmla="*/ 7 h 13"/>
                  <a:gd name="T20" fmla="*/ 1 w 13"/>
                  <a:gd name="T21" fmla="*/ 11 h 13"/>
                  <a:gd name="T22" fmla="*/ 1 w 13"/>
                  <a:gd name="T23" fmla="*/ 12 h 13"/>
                  <a:gd name="T24" fmla="*/ 2 w 13"/>
                  <a:gd name="T25" fmla="*/ 12 h 13"/>
                  <a:gd name="T26" fmla="*/ 6 w 13"/>
                  <a:gd name="T27" fmla="*/ 8 h 13"/>
                  <a:gd name="T28" fmla="*/ 10 w 13"/>
                  <a:gd name="T29" fmla="*/ 12 h 13"/>
                  <a:gd name="T30" fmla="*/ 12 w 13"/>
                  <a:gd name="T31" fmla="*/ 12 h 13"/>
                  <a:gd name="T32" fmla="*/ 12 w 13"/>
                  <a:gd name="T33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12" y="11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3" y="2"/>
                      <a:pt x="13" y="1"/>
                      <a:pt x="12" y="1"/>
                    </a:cubicBezTo>
                    <a:cubicBezTo>
                      <a:pt x="12" y="0"/>
                      <a:pt x="11" y="0"/>
                      <a:pt x="10" y="1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1"/>
                      <a:pt x="0" y="12"/>
                      <a:pt x="1" y="12"/>
                    </a:cubicBezTo>
                    <a:cubicBezTo>
                      <a:pt x="1" y="13"/>
                      <a:pt x="2" y="13"/>
                      <a:pt x="2" y="12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1" y="13"/>
                      <a:pt x="12" y="13"/>
                      <a:pt x="12" y="12"/>
                    </a:cubicBezTo>
                    <a:cubicBezTo>
                      <a:pt x="13" y="12"/>
                      <a:pt x="13" y="11"/>
                      <a:pt x="12" y="1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iṡlîḑe"/>
              <p:cNvSpPr/>
              <p:nvPr/>
            </p:nvSpPr>
            <p:spPr bwMode="auto">
              <a:xfrm>
                <a:off x="8337095" y="1815556"/>
                <a:ext cx="84550" cy="48078"/>
              </a:xfrm>
              <a:custGeom>
                <a:avLst/>
                <a:gdLst>
                  <a:gd name="T0" fmla="*/ 11 w 47"/>
                  <a:gd name="T1" fmla="*/ 25 h 26"/>
                  <a:gd name="T2" fmla="*/ 7 w 47"/>
                  <a:gd name="T3" fmla="*/ 22 h 26"/>
                  <a:gd name="T4" fmla="*/ 1 w 47"/>
                  <a:gd name="T5" fmla="*/ 5 h 26"/>
                  <a:gd name="T6" fmla="*/ 4 w 47"/>
                  <a:gd name="T7" fmla="*/ 0 h 26"/>
                  <a:gd name="T8" fmla="*/ 35 w 47"/>
                  <a:gd name="T9" fmla="*/ 0 h 26"/>
                  <a:gd name="T10" fmla="*/ 41 w 47"/>
                  <a:gd name="T11" fmla="*/ 4 h 26"/>
                  <a:gd name="T12" fmla="*/ 46 w 47"/>
                  <a:gd name="T13" fmla="*/ 21 h 26"/>
                  <a:gd name="T14" fmla="*/ 42 w 47"/>
                  <a:gd name="T15" fmla="*/ 25 h 26"/>
                  <a:gd name="T16" fmla="*/ 11 w 47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26">
                    <a:moveTo>
                      <a:pt x="11" y="25"/>
                    </a:moveTo>
                    <a:cubicBezTo>
                      <a:pt x="11" y="25"/>
                      <a:pt x="8" y="26"/>
                      <a:pt x="7" y="22"/>
                    </a:cubicBezTo>
                    <a:cubicBezTo>
                      <a:pt x="5" y="19"/>
                      <a:pt x="2" y="8"/>
                      <a:pt x="1" y="5"/>
                    </a:cubicBezTo>
                    <a:cubicBezTo>
                      <a:pt x="1" y="3"/>
                      <a:pt x="0" y="0"/>
                      <a:pt x="4" y="0"/>
                    </a:cubicBezTo>
                    <a:cubicBezTo>
                      <a:pt x="7" y="0"/>
                      <a:pt x="29" y="0"/>
                      <a:pt x="35" y="0"/>
                    </a:cubicBezTo>
                    <a:cubicBezTo>
                      <a:pt x="40" y="0"/>
                      <a:pt x="40" y="1"/>
                      <a:pt x="41" y="4"/>
                    </a:cubicBezTo>
                    <a:cubicBezTo>
                      <a:pt x="42" y="6"/>
                      <a:pt x="46" y="18"/>
                      <a:pt x="46" y="21"/>
                    </a:cubicBezTo>
                    <a:cubicBezTo>
                      <a:pt x="47" y="24"/>
                      <a:pt x="46" y="25"/>
                      <a:pt x="42" y="25"/>
                    </a:cubicBezTo>
                    <a:cubicBezTo>
                      <a:pt x="37" y="25"/>
                      <a:pt x="11" y="25"/>
                      <a:pt x="11" y="2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í$ľïḓê"/>
              <p:cNvSpPr/>
              <p:nvPr/>
            </p:nvSpPr>
            <p:spPr bwMode="auto">
              <a:xfrm>
                <a:off x="8136499" y="1911710"/>
                <a:ext cx="36472" cy="36472"/>
              </a:xfrm>
              <a:custGeom>
                <a:avLst/>
                <a:gdLst>
                  <a:gd name="T0" fmla="*/ 19 w 20"/>
                  <a:gd name="T1" fmla="*/ 20 h 20"/>
                  <a:gd name="T2" fmla="*/ 18 w 20"/>
                  <a:gd name="T3" fmla="*/ 20 h 20"/>
                  <a:gd name="T4" fmla="*/ 11 w 20"/>
                  <a:gd name="T5" fmla="*/ 13 h 20"/>
                  <a:gd name="T6" fmla="*/ 7 w 20"/>
                  <a:gd name="T7" fmla="*/ 15 h 20"/>
                  <a:gd name="T8" fmla="*/ 0 w 20"/>
                  <a:gd name="T9" fmla="*/ 7 h 20"/>
                  <a:gd name="T10" fmla="*/ 7 w 20"/>
                  <a:gd name="T11" fmla="*/ 0 h 20"/>
                  <a:gd name="T12" fmla="*/ 14 w 20"/>
                  <a:gd name="T13" fmla="*/ 7 h 20"/>
                  <a:gd name="T14" fmla="*/ 13 w 20"/>
                  <a:gd name="T15" fmla="*/ 11 h 20"/>
                  <a:gd name="T16" fmla="*/ 19 w 20"/>
                  <a:gd name="T17" fmla="*/ 18 h 20"/>
                  <a:gd name="T18" fmla="*/ 20 w 20"/>
                  <a:gd name="T19" fmla="*/ 19 h 20"/>
                  <a:gd name="T20" fmla="*/ 19 w 20"/>
                  <a:gd name="T21" fmla="*/ 20 h 20"/>
                  <a:gd name="T22" fmla="*/ 7 w 20"/>
                  <a:gd name="T23" fmla="*/ 2 h 20"/>
                  <a:gd name="T24" fmla="*/ 2 w 20"/>
                  <a:gd name="T25" fmla="*/ 7 h 20"/>
                  <a:gd name="T26" fmla="*/ 7 w 20"/>
                  <a:gd name="T27" fmla="*/ 12 h 20"/>
                  <a:gd name="T28" fmla="*/ 12 w 20"/>
                  <a:gd name="T29" fmla="*/ 7 h 20"/>
                  <a:gd name="T30" fmla="*/ 7 w 20"/>
                  <a:gd name="T31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" h="20">
                    <a:moveTo>
                      <a:pt x="19" y="20"/>
                    </a:moveTo>
                    <a:cubicBezTo>
                      <a:pt x="18" y="20"/>
                      <a:pt x="18" y="20"/>
                      <a:pt x="18" y="20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0" y="14"/>
                      <a:pt x="9" y="15"/>
                      <a:pt x="7" y="15"/>
                    </a:cubicBezTo>
                    <a:cubicBezTo>
                      <a:pt x="3" y="15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1" y="0"/>
                      <a:pt x="14" y="3"/>
                      <a:pt x="14" y="7"/>
                    </a:cubicBezTo>
                    <a:cubicBezTo>
                      <a:pt x="14" y="9"/>
                      <a:pt x="14" y="10"/>
                      <a:pt x="13" y="11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20" y="18"/>
                      <a:pt x="20" y="18"/>
                      <a:pt x="20" y="19"/>
                    </a:cubicBezTo>
                    <a:cubicBezTo>
                      <a:pt x="20" y="19"/>
                      <a:pt x="19" y="20"/>
                      <a:pt x="19" y="20"/>
                    </a:cubicBezTo>
                    <a:close/>
                    <a:moveTo>
                      <a:pt x="7" y="2"/>
                    </a:moveTo>
                    <a:cubicBezTo>
                      <a:pt x="4" y="2"/>
                      <a:pt x="2" y="4"/>
                      <a:pt x="2" y="7"/>
                    </a:cubicBezTo>
                    <a:cubicBezTo>
                      <a:pt x="2" y="10"/>
                      <a:pt x="4" y="12"/>
                      <a:pt x="7" y="12"/>
                    </a:cubicBezTo>
                    <a:cubicBezTo>
                      <a:pt x="10" y="12"/>
                      <a:pt x="12" y="10"/>
                      <a:pt x="12" y="7"/>
                    </a:cubicBezTo>
                    <a:cubicBezTo>
                      <a:pt x="12" y="4"/>
                      <a:pt x="10" y="2"/>
                      <a:pt x="7" y="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ï$ḻïḍé"/>
              <p:cNvSpPr/>
              <p:nvPr/>
            </p:nvSpPr>
            <p:spPr bwMode="auto">
              <a:xfrm>
                <a:off x="10518798" y="1896790"/>
                <a:ext cx="62997" cy="58024"/>
              </a:xfrm>
              <a:custGeom>
                <a:avLst/>
                <a:gdLst>
                  <a:gd name="T0" fmla="*/ 25 w 34"/>
                  <a:gd name="T1" fmla="*/ 32 h 32"/>
                  <a:gd name="T2" fmla="*/ 17 w 34"/>
                  <a:gd name="T3" fmla="*/ 26 h 32"/>
                  <a:gd name="T4" fmla="*/ 9 w 34"/>
                  <a:gd name="T5" fmla="*/ 32 h 32"/>
                  <a:gd name="T6" fmla="*/ 6 w 34"/>
                  <a:gd name="T7" fmla="*/ 32 h 32"/>
                  <a:gd name="T8" fmla="*/ 6 w 34"/>
                  <a:gd name="T9" fmla="*/ 32 h 32"/>
                  <a:gd name="T10" fmla="*/ 6 w 34"/>
                  <a:gd name="T11" fmla="*/ 30 h 32"/>
                  <a:gd name="T12" fmla="*/ 6 w 34"/>
                  <a:gd name="T13" fmla="*/ 30 h 32"/>
                  <a:gd name="T14" fmla="*/ 9 w 34"/>
                  <a:gd name="T15" fmla="*/ 20 h 32"/>
                  <a:gd name="T16" fmla="*/ 1 w 34"/>
                  <a:gd name="T17" fmla="*/ 15 h 32"/>
                  <a:gd name="T18" fmla="*/ 0 w 34"/>
                  <a:gd name="T19" fmla="*/ 12 h 32"/>
                  <a:gd name="T20" fmla="*/ 0 w 34"/>
                  <a:gd name="T21" fmla="*/ 12 h 32"/>
                  <a:gd name="T22" fmla="*/ 2 w 34"/>
                  <a:gd name="T23" fmla="*/ 11 h 32"/>
                  <a:gd name="T24" fmla="*/ 2 w 34"/>
                  <a:gd name="T25" fmla="*/ 11 h 32"/>
                  <a:gd name="T26" fmla="*/ 12 w 34"/>
                  <a:gd name="T27" fmla="*/ 11 h 32"/>
                  <a:gd name="T28" fmla="*/ 15 w 34"/>
                  <a:gd name="T29" fmla="*/ 2 h 32"/>
                  <a:gd name="T30" fmla="*/ 17 w 34"/>
                  <a:gd name="T31" fmla="*/ 0 h 32"/>
                  <a:gd name="T32" fmla="*/ 17 w 34"/>
                  <a:gd name="T33" fmla="*/ 0 h 32"/>
                  <a:gd name="T34" fmla="*/ 19 w 34"/>
                  <a:gd name="T35" fmla="*/ 2 h 32"/>
                  <a:gd name="T36" fmla="*/ 19 w 34"/>
                  <a:gd name="T37" fmla="*/ 2 h 32"/>
                  <a:gd name="T38" fmla="*/ 22 w 34"/>
                  <a:gd name="T39" fmla="*/ 11 h 32"/>
                  <a:gd name="T40" fmla="*/ 31 w 34"/>
                  <a:gd name="T41" fmla="*/ 11 h 32"/>
                  <a:gd name="T42" fmla="*/ 33 w 34"/>
                  <a:gd name="T43" fmla="*/ 12 h 32"/>
                  <a:gd name="T44" fmla="*/ 33 w 34"/>
                  <a:gd name="T45" fmla="*/ 12 h 32"/>
                  <a:gd name="T46" fmla="*/ 33 w 34"/>
                  <a:gd name="T47" fmla="*/ 15 h 32"/>
                  <a:gd name="T48" fmla="*/ 33 w 34"/>
                  <a:gd name="T49" fmla="*/ 15 h 32"/>
                  <a:gd name="T50" fmla="*/ 25 w 34"/>
                  <a:gd name="T51" fmla="*/ 20 h 32"/>
                  <a:gd name="T52" fmla="*/ 28 w 34"/>
                  <a:gd name="T53" fmla="*/ 30 h 32"/>
                  <a:gd name="T54" fmla="*/ 27 w 34"/>
                  <a:gd name="T55" fmla="*/ 32 h 32"/>
                  <a:gd name="T56" fmla="*/ 27 w 34"/>
                  <a:gd name="T57" fmla="*/ 32 h 32"/>
                  <a:gd name="T58" fmla="*/ 26 w 34"/>
                  <a:gd name="T59" fmla="*/ 32 h 32"/>
                  <a:gd name="T60" fmla="*/ 26 w 34"/>
                  <a:gd name="T61" fmla="*/ 32 h 32"/>
                  <a:gd name="T62" fmla="*/ 25 w 34"/>
                  <a:gd name="T63" fmla="*/ 32 h 32"/>
                  <a:gd name="T64" fmla="*/ 18 w 34"/>
                  <a:gd name="T65" fmla="*/ 22 h 32"/>
                  <a:gd name="T66" fmla="*/ 22 w 34"/>
                  <a:gd name="T67" fmla="*/ 25 h 32"/>
                  <a:gd name="T68" fmla="*/ 20 w 34"/>
                  <a:gd name="T69" fmla="*/ 20 h 32"/>
                  <a:gd name="T70" fmla="*/ 21 w 34"/>
                  <a:gd name="T71" fmla="*/ 18 h 32"/>
                  <a:gd name="T72" fmla="*/ 21 w 34"/>
                  <a:gd name="T73" fmla="*/ 18 h 32"/>
                  <a:gd name="T74" fmla="*/ 25 w 34"/>
                  <a:gd name="T75" fmla="*/ 15 h 32"/>
                  <a:gd name="T76" fmla="*/ 20 w 34"/>
                  <a:gd name="T77" fmla="*/ 15 h 32"/>
                  <a:gd name="T78" fmla="*/ 18 w 34"/>
                  <a:gd name="T79" fmla="*/ 14 h 32"/>
                  <a:gd name="T80" fmla="*/ 18 w 34"/>
                  <a:gd name="T81" fmla="*/ 14 h 32"/>
                  <a:gd name="T82" fmla="*/ 17 w 34"/>
                  <a:gd name="T83" fmla="*/ 9 h 32"/>
                  <a:gd name="T84" fmla="*/ 15 w 34"/>
                  <a:gd name="T85" fmla="*/ 14 h 32"/>
                  <a:gd name="T86" fmla="*/ 13 w 34"/>
                  <a:gd name="T87" fmla="*/ 15 h 32"/>
                  <a:gd name="T88" fmla="*/ 13 w 34"/>
                  <a:gd name="T89" fmla="*/ 15 h 32"/>
                  <a:gd name="T90" fmla="*/ 8 w 34"/>
                  <a:gd name="T91" fmla="*/ 15 h 32"/>
                  <a:gd name="T92" fmla="*/ 12 w 34"/>
                  <a:gd name="T93" fmla="*/ 18 h 32"/>
                  <a:gd name="T94" fmla="*/ 13 w 34"/>
                  <a:gd name="T95" fmla="*/ 20 h 32"/>
                  <a:gd name="T96" fmla="*/ 13 w 34"/>
                  <a:gd name="T97" fmla="*/ 20 h 32"/>
                  <a:gd name="T98" fmla="*/ 11 w 34"/>
                  <a:gd name="T99" fmla="*/ 25 h 32"/>
                  <a:gd name="T100" fmla="*/ 16 w 34"/>
                  <a:gd name="T101" fmla="*/ 22 h 32"/>
                  <a:gd name="T102" fmla="*/ 17 w 34"/>
                  <a:gd name="T103" fmla="*/ 22 h 32"/>
                  <a:gd name="T104" fmla="*/ 17 w 34"/>
                  <a:gd name="T105" fmla="*/ 22 h 32"/>
                  <a:gd name="T106" fmla="*/ 18 w 34"/>
                  <a:gd name="T107" fmla="*/ 2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4" h="32">
                    <a:moveTo>
                      <a:pt x="25" y="32"/>
                    </a:moveTo>
                    <a:cubicBezTo>
                      <a:pt x="17" y="26"/>
                      <a:pt x="17" y="26"/>
                      <a:pt x="17" y="26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8" y="32"/>
                      <a:pt x="7" y="32"/>
                      <a:pt x="6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1"/>
                      <a:pt x="5" y="31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1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1"/>
                      <a:pt x="16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8" y="1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2" y="11"/>
                      <a:pt x="33" y="12"/>
                      <a:pt x="33" y="12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4" y="13"/>
                      <a:pt x="33" y="14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1"/>
                      <a:pt x="28" y="31"/>
                      <a:pt x="27" y="32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7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5" y="32"/>
                      <a:pt x="25" y="32"/>
                      <a:pt x="25" y="32"/>
                    </a:cubicBezTo>
                    <a:close/>
                    <a:moveTo>
                      <a:pt x="18" y="22"/>
                    </a:moveTo>
                    <a:cubicBezTo>
                      <a:pt x="22" y="25"/>
                      <a:pt x="22" y="25"/>
                      <a:pt x="22" y="25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19"/>
                      <a:pt x="20" y="19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19" y="15"/>
                      <a:pt x="19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4" y="15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9"/>
                      <a:pt x="13" y="19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2"/>
                      <a:pt x="16" y="22"/>
                      <a:pt x="17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8" y="22"/>
                      <a:pt x="18" y="2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íşľïdê"/>
              <p:cNvSpPr/>
              <p:nvPr/>
            </p:nvSpPr>
            <p:spPr>
              <a:xfrm flipH="1">
                <a:off x="7844721" y="1974708"/>
                <a:ext cx="2877990" cy="1679173"/>
              </a:xfrm>
              <a:prstGeom prst="rect">
                <a:avLst/>
              </a:prstGeom>
              <a:blipFill>
                <a:blip r:embed="rId4" cstate="email"/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íŝlîḋè"/>
              <p:cNvSpPr/>
              <p:nvPr/>
            </p:nvSpPr>
            <p:spPr bwMode="auto">
              <a:xfrm>
                <a:off x="1506996" y="1794005"/>
                <a:ext cx="2876333" cy="18733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 cap="flat">
                <a:noFill/>
                <a:prstDash val="solid"/>
                <a:miter lim="8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iṩļîḋe"/>
              <p:cNvSpPr/>
              <p:nvPr/>
            </p:nvSpPr>
            <p:spPr bwMode="auto">
              <a:xfrm>
                <a:off x="1506996" y="1794005"/>
                <a:ext cx="2876333" cy="86207"/>
              </a:xfrm>
              <a:custGeom>
                <a:avLst/>
                <a:gdLst>
                  <a:gd name="T0" fmla="*/ 19 w 1574"/>
                  <a:gd name="T1" fmla="*/ 4 h 47"/>
                  <a:gd name="T2" fmla="*/ 243 w 1574"/>
                  <a:gd name="T3" fmla="*/ 4 h 47"/>
                  <a:gd name="T4" fmla="*/ 255 w 1574"/>
                  <a:gd name="T5" fmla="*/ 14 h 47"/>
                  <a:gd name="T6" fmla="*/ 265 w 1574"/>
                  <a:gd name="T7" fmla="*/ 47 h 47"/>
                  <a:gd name="T8" fmla="*/ 1574 w 1574"/>
                  <a:gd name="T9" fmla="*/ 47 h 47"/>
                  <a:gd name="T10" fmla="*/ 1574 w 1574"/>
                  <a:gd name="T11" fmla="*/ 0 h 47"/>
                  <a:gd name="T12" fmla="*/ 0 w 1574"/>
                  <a:gd name="T13" fmla="*/ 0 h 47"/>
                  <a:gd name="T14" fmla="*/ 0 w 1574"/>
                  <a:gd name="T15" fmla="*/ 41 h 47"/>
                  <a:gd name="T16" fmla="*/ 19 w 1574"/>
                  <a:gd name="T17" fmla="*/ 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74" h="47">
                    <a:moveTo>
                      <a:pt x="19" y="4"/>
                    </a:moveTo>
                    <a:cubicBezTo>
                      <a:pt x="28" y="4"/>
                      <a:pt x="234" y="4"/>
                      <a:pt x="243" y="4"/>
                    </a:cubicBezTo>
                    <a:cubicBezTo>
                      <a:pt x="252" y="4"/>
                      <a:pt x="253" y="8"/>
                      <a:pt x="255" y="14"/>
                    </a:cubicBezTo>
                    <a:cubicBezTo>
                      <a:pt x="258" y="21"/>
                      <a:pt x="265" y="47"/>
                      <a:pt x="265" y="47"/>
                    </a:cubicBezTo>
                    <a:cubicBezTo>
                      <a:pt x="1574" y="47"/>
                      <a:pt x="1574" y="47"/>
                      <a:pt x="1574" y="47"/>
                    </a:cubicBezTo>
                    <a:cubicBezTo>
                      <a:pt x="1574" y="0"/>
                      <a:pt x="1574" y="0"/>
                      <a:pt x="157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4" y="29"/>
                      <a:pt x="12" y="4"/>
                      <a:pt x="19" y="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îş1ïḋe"/>
              <p:cNvSpPr/>
              <p:nvPr/>
            </p:nvSpPr>
            <p:spPr bwMode="auto">
              <a:xfrm>
                <a:off x="1505339" y="1868607"/>
                <a:ext cx="1658" cy="11605"/>
              </a:xfrm>
              <a:custGeom>
                <a:avLst/>
                <a:gdLst>
                  <a:gd name="T0" fmla="*/ 0 w 1"/>
                  <a:gd name="T1" fmla="*/ 6 h 6"/>
                  <a:gd name="T2" fmla="*/ 1 w 1"/>
                  <a:gd name="T3" fmla="*/ 6 h 6"/>
                  <a:gd name="T4" fmla="*/ 1 w 1"/>
                  <a:gd name="T5" fmla="*/ 0 h 6"/>
                  <a:gd name="T6" fmla="*/ 0 w 1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6">
                    <a:moveTo>
                      <a:pt x="0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6"/>
                      <a:pt x="0" y="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ïŝļíḑe"/>
              <p:cNvSpPr/>
              <p:nvPr/>
            </p:nvSpPr>
            <p:spPr bwMode="auto">
              <a:xfrm>
                <a:off x="1506996" y="1802294"/>
                <a:ext cx="484086" cy="77918"/>
              </a:xfrm>
              <a:custGeom>
                <a:avLst/>
                <a:gdLst>
                  <a:gd name="T0" fmla="*/ 255 w 265"/>
                  <a:gd name="T1" fmla="*/ 10 h 43"/>
                  <a:gd name="T2" fmla="*/ 243 w 265"/>
                  <a:gd name="T3" fmla="*/ 0 h 43"/>
                  <a:gd name="T4" fmla="*/ 19 w 265"/>
                  <a:gd name="T5" fmla="*/ 0 h 43"/>
                  <a:gd name="T6" fmla="*/ 0 w 265"/>
                  <a:gd name="T7" fmla="*/ 37 h 43"/>
                  <a:gd name="T8" fmla="*/ 0 w 265"/>
                  <a:gd name="T9" fmla="*/ 43 h 43"/>
                  <a:gd name="T10" fmla="*/ 265 w 265"/>
                  <a:gd name="T11" fmla="*/ 43 h 43"/>
                  <a:gd name="T12" fmla="*/ 255 w 265"/>
                  <a:gd name="T13" fmla="*/ 1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5" h="43">
                    <a:moveTo>
                      <a:pt x="255" y="10"/>
                    </a:moveTo>
                    <a:cubicBezTo>
                      <a:pt x="253" y="4"/>
                      <a:pt x="252" y="0"/>
                      <a:pt x="243" y="0"/>
                    </a:cubicBezTo>
                    <a:cubicBezTo>
                      <a:pt x="234" y="0"/>
                      <a:pt x="28" y="0"/>
                      <a:pt x="19" y="0"/>
                    </a:cubicBezTo>
                    <a:cubicBezTo>
                      <a:pt x="12" y="0"/>
                      <a:pt x="4" y="25"/>
                      <a:pt x="0" y="37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265" y="43"/>
                      <a:pt x="265" y="43"/>
                      <a:pt x="265" y="43"/>
                    </a:cubicBezTo>
                    <a:cubicBezTo>
                      <a:pt x="265" y="43"/>
                      <a:pt x="258" y="17"/>
                      <a:pt x="255" y="1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ïs1ïďê"/>
              <p:cNvSpPr/>
              <p:nvPr/>
            </p:nvSpPr>
            <p:spPr bwMode="auto">
              <a:xfrm>
                <a:off x="1772249" y="1886843"/>
                <a:ext cx="2478454" cy="79576"/>
              </a:xfrm>
              <a:custGeom>
                <a:avLst/>
                <a:gdLst>
                  <a:gd name="T0" fmla="*/ 1357 w 1357"/>
                  <a:gd name="T1" fmla="*/ 31 h 43"/>
                  <a:gd name="T2" fmla="*/ 1346 w 1357"/>
                  <a:gd name="T3" fmla="*/ 43 h 43"/>
                  <a:gd name="T4" fmla="*/ 12 w 1357"/>
                  <a:gd name="T5" fmla="*/ 43 h 43"/>
                  <a:gd name="T6" fmla="*/ 0 w 1357"/>
                  <a:gd name="T7" fmla="*/ 31 h 43"/>
                  <a:gd name="T8" fmla="*/ 0 w 1357"/>
                  <a:gd name="T9" fmla="*/ 12 h 43"/>
                  <a:gd name="T10" fmla="*/ 12 w 1357"/>
                  <a:gd name="T11" fmla="*/ 0 h 43"/>
                  <a:gd name="T12" fmla="*/ 1346 w 1357"/>
                  <a:gd name="T13" fmla="*/ 0 h 43"/>
                  <a:gd name="T14" fmla="*/ 1357 w 1357"/>
                  <a:gd name="T15" fmla="*/ 12 h 43"/>
                  <a:gd name="T16" fmla="*/ 1357 w 1357"/>
                  <a:gd name="T17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57" h="43">
                    <a:moveTo>
                      <a:pt x="1357" y="31"/>
                    </a:moveTo>
                    <a:cubicBezTo>
                      <a:pt x="1357" y="37"/>
                      <a:pt x="1352" y="43"/>
                      <a:pt x="1346" y="43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5" y="43"/>
                      <a:pt x="0" y="37"/>
                      <a:pt x="0" y="3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5" y="0"/>
                      <a:pt x="12" y="0"/>
                    </a:cubicBezTo>
                    <a:cubicBezTo>
                      <a:pt x="1346" y="0"/>
                      <a:pt x="1346" y="0"/>
                      <a:pt x="1346" y="0"/>
                    </a:cubicBezTo>
                    <a:cubicBezTo>
                      <a:pt x="1352" y="0"/>
                      <a:pt x="1357" y="6"/>
                      <a:pt x="1357" y="12"/>
                    </a:cubicBezTo>
                    <a:lnTo>
                      <a:pt x="1357" y="31"/>
                    </a:lnTo>
                    <a:close/>
                  </a:path>
                </a:pathLst>
              </a:custGeom>
              <a:solidFill>
                <a:schemeClr val="bg1"/>
              </a:solidFill>
              <a:ln w="0" cap="flat">
                <a:noFill/>
                <a:prstDash val="solid"/>
                <a:miter lim="8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ïsľîḋê"/>
              <p:cNvSpPr/>
              <p:nvPr/>
            </p:nvSpPr>
            <p:spPr bwMode="auto">
              <a:xfrm>
                <a:off x="4283859" y="1903422"/>
                <a:ext cx="71287" cy="11605"/>
              </a:xfrm>
              <a:custGeom>
                <a:avLst/>
                <a:gdLst>
                  <a:gd name="T0" fmla="*/ 39 w 39"/>
                  <a:gd name="T1" fmla="*/ 3 h 6"/>
                  <a:gd name="T2" fmla="*/ 36 w 39"/>
                  <a:gd name="T3" fmla="*/ 6 h 6"/>
                  <a:gd name="T4" fmla="*/ 3 w 39"/>
                  <a:gd name="T5" fmla="*/ 6 h 6"/>
                  <a:gd name="T6" fmla="*/ 0 w 39"/>
                  <a:gd name="T7" fmla="*/ 3 h 6"/>
                  <a:gd name="T8" fmla="*/ 0 w 39"/>
                  <a:gd name="T9" fmla="*/ 3 h 6"/>
                  <a:gd name="T10" fmla="*/ 3 w 39"/>
                  <a:gd name="T11" fmla="*/ 0 h 6"/>
                  <a:gd name="T12" fmla="*/ 36 w 39"/>
                  <a:gd name="T13" fmla="*/ 0 h 6"/>
                  <a:gd name="T14" fmla="*/ 39 w 39"/>
                  <a:gd name="T1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">
                    <a:moveTo>
                      <a:pt x="39" y="3"/>
                    </a:moveTo>
                    <a:cubicBezTo>
                      <a:pt x="39" y="4"/>
                      <a:pt x="37" y="6"/>
                      <a:pt x="36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7" y="0"/>
                      <a:pt x="39" y="1"/>
                      <a:pt x="39" y="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iṣ1ïďè"/>
              <p:cNvSpPr/>
              <p:nvPr/>
            </p:nvSpPr>
            <p:spPr bwMode="auto">
              <a:xfrm>
                <a:off x="4184390" y="1847055"/>
                <a:ext cx="48078" cy="9947"/>
              </a:xfrm>
              <a:custGeom>
                <a:avLst/>
                <a:gdLst>
                  <a:gd name="T0" fmla="*/ 27 w 27"/>
                  <a:gd name="T1" fmla="*/ 2 h 5"/>
                  <a:gd name="T2" fmla="*/ 25 w 27"/>
                  <a:gd name="T3" fmla="*/ 5 h 5"/>
                  <a:gd name="T4" fmla="*/ 2 w 27"/>
                  <a:gd name="T5" fmla="*/ 5 h 5"/>
                  <a:gd name="T6" fmla="*/ 0 w 27"/>
                  <a:gd name="T7" fmla="*/ 2 h 5"/>
                  <a:gd name="T8" fmla="*/ 0 w 27"/>
                  <a:gd name="T9" fmla="*/ 2 h 5"/>
                  <a:gd name="T10" fmla="*/ 2 w 27"/>
                  <a:gd name="T11" fmla="*/ 0 h 5"/>
                  <a:gd name="T12" fmla="*/ 25 w 27"/>
                  <a:gd name="T13" fmla="*/ 0 h 5"/>
                  <a:gd name="T14" fmla="*/ 27 w 27"/>
                  <a:gd name="T1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5">
                    <a:moveTo>
                      <a:pt x="27" y="2"/>
                    </a:moveTo>
                    <a:cubicBezTo>
                      <a:pt x="27" y="4"/>
                      <a:pt x="26" y="5"/>
                      <a:pt x="25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6" y="0"/>
                      <a:pt x="27" y="1"/>
                      <a:pt x="27" y="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íśḻïdè"/>
              <p:cNvSpPr/>
              <p:nvPr/>
            </p:nvSpPr>
            <p:spPr bwMode="auto">
              <a:xfrm>
                <a:off x="4315358" y="1822188"/>
                <a:ext cx="38131" cy="36472"/>
              </a:xfrm>
              <a:custGeom>
                <a:avLst/>
                <a:gdLst>
                  <a:gd name="T0" fmla="*/ 20 w 21"/>
                  <a:gd name="T1" fmla="*/ 16 h 20"/>
                  <a:gd name="T2" fmla="*/ 14 w 21"/>
                  <a:gd name="T3" fmla="*/ 10 h 20"/>
                  <a:gd name="T4" fmla="*/ 20 w 21"/>
                  <a:gd name="T5" fmla="*/ 4 h 20"/>
                  <a:gd name="T6" fmla="*/ 20 w 21"/>
                  <a:gd name="T7" fmla="*/ 1 h 20"/>
                  <a:gd name="T8" fmla="*/ 17 w 21"/>
                  <a:gd name="T9" fmla="*/ 1 h 20"/>
                  <a:gd name="T10" fmla="*/ 11 w 21"/>
                  <a:gd name="T11" fmla="*/ 7 h 20"/>
                  <a:gd name="T12" fmla="*/ 4 w 21"/>
                  <a:gd name="T13" fmla="*/ 1 h 20"/>
                  <a:gd name="T14" fmla="*/ 1 w 21"/>
                  <a:gd name="T15" fmla="*/ 1 h 20"/>
                  <a:gd name="T16" fmla="*/ 1 w 21"/>
                  <a:gd name="T17" fmla="*/ 4 h 20"/>
                  <a:gd name="T18" fmla="*/ 7 w 21"/>
                  <a:gd name="T19" fmla="*/ 10 h 20"/>
                  <a:gd name="T20" fmla="*/ 1 w 21"/>
                  <a:gd name="T21" fmla="*/ 16 h 20"/>
                  <a:gd name="T22" fmla="*/ 1 w 21"/>
                  <a:gd name="T23" fmla="*/ 19 h 20"/>
                  <a:gd name="T24" fmla="*/ 4 w 21"/>
                  <a:gd name="T25" fmla="*/ 19 h 20"/>
                  <a:gd name="T26" fmla="*/ 11 w 21"/>
                  <a:gd name="T27" fmla="*/ 13 h 20"/>
                  <a:gd name="T28" fmla="*/ 17 w 21"/>
                  <a:gd name="T29" fmla="*/ 19 h 20"/>
                  <a:gd name="T30" fmla="*/ 20 w 21"/>
                  <a:gd name="T31" fmla="*/ 19 h 20"/>
                  <a:gd name="T32" fmla="*/ 20 w 21"/>
                  <a:gd name="T33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" h="20">
                    <a:moveTo>
                      <a:pt x="20" y="16"/>
                    </a:moveTo>
                    <a:cubicBezTo>
                      <a:pt x="14" y="10"/>
                      <a:pt x="14" y="10"/>
                      <a:pt x="14" y="10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1" y="3"/>
                      <a:pt x="21" y="1"/>
                      <a:pt x="20" y="1"/>
                    </a:cubicBezTo>
                    <a:cubicBezTo>
                      <a:pt x="19" y="0"/>
                      <a:pt x="18" y="0"/>
                      <a:pt x="17" y="1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1"/>
                      <a:pt x="0" y="3"/>
                      <a:pt x="1" y="4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7"/>
                      <a:pt x="0" y="19"/>
                      <a:pt x="1" y="19"/>
                    </a:cubicBezTo>
                    <a:cubicBezTo>
                      <a:pt x="2" y="20"/>
                      <a:pt x="3" y="20"/>
                      <a:pt x="4" y="19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8" y="20"/>
                      <a:pt x="19" y="20"/>
                      <a:pt x="20" y="19"/>
                    </a:cubicBezTo>
                    <a:cubicBezTo>
                      <a:pt x="21" y="19"/>
                      <a:pt x="21" y="17"/>
                      <a:pt x="20" y="1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îṩḷídè"/>
              <p:cNvSpPr/>
              <p:nvPr/>
            </p:nvSpPr>
            <p:spPr bwMode="auto">
              <a:xfrm>
                <a:off x="4283859" y="1921657"/>
                <a:ext cx="71287" cy="11605"/>
              </a:xfrm>
              <a:custGeom>
                <a:avLst/>
                <a:gdLst>
                  <a:gd name="T0" fmla="*/ 39 w 39"/>
                  <a:gd name="T1" fmla="*/ 3 h 6"/>
                  <a:gd name="T2" fmla="*/ 36 w 39"/>
                  <a:gd name="T3" fmla="*/ 6 h 6"/>
                  <a:gd name="T4" fmla="*/ 3 w 39"/>
                  <a:gd name="T5" fmla="*/ 6 h 6"/>
                  <a:gd name="T6" fmla="*/ 0 w 39"/>
                  <a:gd name="T7" fmla="*/ 3 h 6"/>
                  <a:gd name="T8" fmla="*/ 0 w 39"/>
                  <a:gd name="T9" fmla="*/ 3 h 6"/>
                  <a:gd name="T10" fmla="*/ 3 w 39"/>
                  <a:gd name="T11" fmla="*/ 0 h 6"/>
                  <a:gd name="T12" fmla="*/ 36 w 39"/>
                  <a:gd name="T13" fmla="*/ 0 h 6"/>
                  <a:gd name="T14" fmla="*/ 39 w 39"/>
                  <a:gd name="T1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">
                    <a:moveTo>
                      <a:pt x="39" y="3"/>
                    </a:moveTo>
                    <a:cubicBezTo>
                      <a:pt x="39" y="4"/>
                      <a:pt x="37" y="6"/>
                      <a:pt x="36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7" y="0"/>
                      <a:pt x="39" y="1"/>
                      <a:pt x="39" y="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íš1iḓe"/>
              <p:cNvSpPr/>
              <p:nvPr/>
            </p:nvSpPr>
            <p:spPr bwMode="auto">
              <a:xfrm>
                <a:off x="4283859" y="1939894"/>
                <a:ext cx="71287" cy="11605"/>
              </a:xfrm>
              <a:custGeom>
                <a:avLst/>
                <a:gdLst>
                  <a:gd name="T0" fmla="*/ 39 w 39"/>
                  <a:gd name="T1" fmla="*/ 3 h 6"/>
                  <a:gd name="T2" fmla="*/ 36 w 39"/>
                  <a:gd name="T3" fmla="*/ 6 h 6"/>
                  <a:gd name="T4" fmla="*/ 3 w 39"/>
                  <a:gd name="T5" fmla="*/ 6 h 6"/>
                  <a:gd name="T6" fmla="*/ 0 w 39"/>
                  <a:gd name="T7" fmla="*/ 3 h 6"/>
                  <a:gd name="T8" fmla="*/ 0 w 39"/>
                  <a:gd name="T9" fmla="*/ 3 h 6"/>
                  <a:gd name="T10" fmla="*/ 3 w 39"/>
                  <a:gd name="T11" fmla="*/ 0 h 6"/>
                  <a:gd name="T12" fmla="*/ 36 w 39"/>
                  <a:gd name="T13" fmla="*/ 0 h 6"/>
                  <a:gd name="T14" fmla="*/ 39 w 39"/>
                  <a:gd name="T1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">
                    <a:moveTo>
                      <a:pt x="39" y="3"/>
                    </a:moveTo>
                    <a:cubicBezTo>
                      <a:pt x="39" y="4"/>
                      <a:pt x="37" y="6"/>
                      <a:pt x="36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7" y="0"/>
                      <a:pt x="39" y="1"/>
                      <a:pt x="39" y="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íśļïḑe"/>
              <p:cNvSpPr/>
              <p:nvPr/>
            </p:nvSpPr>
            <p:spPr bwMode="auto">
              <a:xfrm>
                <a:off x="4258991" y="1820530"/>
                <a:ext cx="31499" cy="31499"/>
              </a:xfrm>
              <a:custGeom>
                <a:avLst/>
                <a:gdLst>
                  <a:gd name="T0" fmla="*/ 0 w 19"/>
                  <a:gd name="T1" fmla="*/ 19 h 19"/>
                  <a:gd name="T2" fmla="*/ 12 w 19"/>
                  <a:gd name="T3" fmla="*/ 19 h 19"/>
                  <a:gd name="T4" fmla="*/ 12 w 19"/>
                  <a:gd name="T5" fmla="*/ 6 h 19"/>
                  <a:gd name="T6" fmla="*/ 0 w 19"/>
                  <a:gd name="T7" fmla="*/ 6 h 19"/>
                  <a:gd name="T8" fmla="*/ 0 w 19"/>
                  <a:gd name="T9" fmla="*/ 19 h 19"/>
                  <a:gd name="T10" fmla="*/ 5 w 19"/>
                  <a:gd name="T11" fmla="*/ 0 h 19"/>
                  <a:gd name="T12" fmla="*/ 5 w 19"/>
                  <a:gd name="T13" fmla="*/ 4 h 19"/>
                  <a:gd name="T14" fmla="*/ 14 w 19"/>
                  <a:gd name="T15" fmla="*/ 4 h 19"/>
                  <a:gd name="T16" fmla="*/ 14 w 19"/>
                  <a:gd name="T17" fmla="*/ 12 h 19"/>
                  <a:gd name="T18" fmla="*/ 19 w 19"/>
                  <a:gd name="T19" fmla="*/ 12 h 19"/>
                  <a:gd name="T20" fmla="*/ 19 w 19"/>
                  <a:gd name="T21" fmla="*/ 0 h 19"/>
                  <a:gd name="T22" fmla="*/ 5 w 19"/>
                  <a:gd name="T2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19">
                    <a:moveTo>
                      <a:pt x="0" y="19"/>
                    </a:moveTo>
                    <a:lnTo>
                      <a:pt x="12" y="19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0" y="19"/>
                    </a:lnTo>
                    <a:close/>
                    <a:moveTo>
                      <a:pt x="5" y="0"/>
                    </a:moveTo>
                    <a:lnTo>
                      <a:pt x="5" y="4"/>
                    </a:lnTo>
                    <a:lnTo>
                      <a:pt x="14" y="4"/>
                    </a:lnTo>
                    <a:lnTo>
                      <a:pt x="14" y="12"/>
                    </a:lnTo>
                    <a:lnTo>
                      <a:pt x="19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îsḷiďé"/>
              <p:cNvSpPr/>
              <p:nvPr/>
            </p:nvSpPr>
            <p:spPr bwMode="auto">
              <a:xfrm>
                <a:off x="1613097" y="1911710"/>
                <a:ext cx="44762" cy="29841"/>
              </a:xfrm>
              <a:custGeom>
                <a:avLst/>
                <a:gdLst>
                  <a:gd name="T0" fmla="*/ 18 w 27"/>
                  <a:gd name="T1" fmla="*/ 0 h 18"/>
                  <a:gd name="T2" fmla="*/ 14 w 27"/>
                  <a:gd name="T3" fmla="*/ 2 h 18"/>
                  <a:gd name="T4" fmla="*/ 19 w 27"/>
                  <a:gd name="T5" fmla="*/ 6 h 18"/>
                  <a:gd name="T6" fmla="*/ 0 w 27"/>
                  <a:gd name="T7" fmla="*/ 6 h 18"/>
                  <a:gd name="T8" fmla="*/ 0 w 27"/>
                  <a:gd name="T9" fmla="*/ 12 h 18"/>
                  <a:gd name="T10" fmla="*/ 19 w 27"/>
                  <a:gd name="T11" fmla="*/ 12 h 18"/>
                  <a:gd name="T12" fmla="*/ 14 w 27"/>
                  <a:gd name="T13" fmla="*/ 16 h 18"/>
                  <a:gd name="T14" fmla="*/ 18 w 27"/>
                  <a:gd name="T15" fmla="*/ 18 h 18"/>
                  <a:gd name="T16" fmla="*/ 27 w 27"/>
                  <a:gd name="T17" fmla="*/ 10 h 18"/>
                  <a:gd name="T18" fmla="*/ 18 w 27"/>
                  <a:gd name="T1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18">
                    <a:moveTo>
                      <a:pt x="18" y="0"/>
                    </a:moveTo>
                    <a:lnTo>
                      <a:pt x="14" y="2"/>
                    </a:lnTo>
                    <a:lnTo>
                      <a:pt x="19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19" y="12"/>
                    </a:lnTo>
                    <a:lnTo>
                      <a:pt x="14" y="16"/>
                    </a:lnTo>
                    <a:lnTo>
                      <a:pt x="18" y="18"/>
                    </a:lnTo>
                    <a:lnTo>
                      <a:pt x="27" y="1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išḷiḋè"/>
              <p:cNvSpPr/>
              <p:nvPr/>
            </p:nvSpPr>
            <p:spPr bwMode="auto">
              <a:xfrm>
                <a:off x="1538496" y="1911710"/>
                <a:ext cx="43104" cy="29841"/>
              </a:xfrm>
              <a:custGeom>
                <a:avLst/>
                <a:gdLst>
                  <a:gd name="T0" fmla="*/ 9 w 26"/>
                  <a:gd name="T1" fmla="*/ 0 h 18"/>
                  <a:gd name="T2" fmla="*/ 12 w 26"/>
                  <a:gd name="T3" fmla="*/ 2 h 18"/>
                  <a:gd name="T4" fmla="*/ 8 w 26"/>
                  <a:gd name="T5" fmla="*/ 6 h 18"/>
                  <a:gd name="T6" fmla="*/ 26 w 26"/>
                  <a:gd name="T7" fmla="*/ 6 h 18"/>
                  <a:gd name="T8" fmla="*/ 26 w 26"/>
                  <a:gd name="T9" fmla="*/ 12 h 18"/>
                  <a:gd name="T10" fmla="*/ 8 w 26"/>
                  <a:gd name="T11" fmla="*/ 12 h 18"/>
                  <a:gd name="T12" fmla="*/ 12 w 26"/>
                  <a:gd name="T13" fmla="*/ 16 h 18"/>
                  <a:gd name="T14" fmla="*/ 9 w 26"/>
                  <a:gd name="T15" fmla="*/ 18 h 18"/>
                  <a:gd name="T16" fmla="*/ 0 w 26"/>
                  <a:gd name="T17" fmla="*/ 10 h 18"/>
                  <a:gd name="T18" fmla="*/ 9 w 26"/>
                  <a:gd name="T1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18">
                    <a:moveTo>
                      <a:pt x="9" y="0"/>
                    </a:moveTo>
                    <a:lnTo>
                      <a:pt x="12" y="2"/>
                    </a:lnTo>
                    <a:lnTo>
                      <a:pt x="8" y="6"/>
                    </a:lnTo>
                    <a:lnTo>
                      <a:pt x="26" y="6"/>
                    </a:lnTo>
                    <a:lnTo>
                      <a:pt x="26" y="12"/>
                    </a:lnTo>
                    <a:lnTo>
                      <a:pt x="8" y="12"/>
                    </a:lnTo>
                    <a:lnTo>
                      <a:pt x="12" y="16"/>
                    </a:lnTo>
                    <a:lnTo>
                      <a:pt x="9" y="18"/>
                    </a:lnTo>
                    <a:lnTo>
                      <a:pt x="0" y="1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is1îdè"/>
              <p:cNvSpPr/>
              <p:nvPr/>
            </p:nvSpPr>
            <p:spPr bwMode="auto">
              <a:xfrm>
                <a:off x="1686042" y="1893475"/>
                <a:ext cx="51393" cy="58024"/>
              </a:xfrm>
              <a:custGeom>
                <a:avLst/>
                <a:gdLst>
                  <a:gd name="T0" fmla="*/ 23 w 28"/>
                  <a:gd name="T1" fmla="*/ 20 h 32"/>
                  <a:gd name="T2" fmla="*/ 14 w 28"/>
                  <a:gd name="T3" fmla="*/ 27 h 32"/>
                  <a:gd name="T4" fmla="*/ 5 w 28"/>
                  <a:gd name="T5" fmla="*/ 18 h 32"/>
                  <a:gd name="T6" fmla="*/ 14 w 28"/>
                  <a:gd name="T7" fmla="*/ 9 h 32"/>
                  <a:gd name="T8" fmla="*/ 17 w 28"/>
                  <a:gd name="T9" fmla="*/ 10 h 32"/>
                  <a:gd name="T10" fmla="*/ 14 w 28"/>
                  <a:gd name="T11" fmla="*/ 15 h 32"/>
                  <a:gd name="T12" fmla="*/ 26 w 28"/>
                  <a:gd name="T13" fmla="*/ 11 h 32"/>
                  <a:gd name="T14" fmla="*/ 22 w 28"/>
                  <a:gd name="T15" fmla="*/ 0 h 32"/>
                  <a:gd name="T16" fmla="*/ 19 w 28"/>
                  <a:gd name="T17" fmla="*/ 5 h 32"/>
                  <a:gd name="T18" fmla="*/ 14 w 28"/>
                  <a:gd name="T19" fmla="*/ 4 h 32"/>
                  <a:gd name="T20" fmla="*/ 0 w 28"/>
                  <a:gd name="T21" fmla="*/ 18 h 32"/>
                  <a:gd name="T22" fmla="*/ 14 w 28"/>
                  <a:gd name="T23" fmla="*/ 32 h 32"/>
                  <a:gd name="T24" fmla="*/ 28 w 28"/>
                  <a:gd name="T25" fmla="*/ 20 h 32"/>
                  <a:gd name="T26" fmla="*/ 23 w 28"/>
                  <a:gd name="T27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" h="32">
                    <a:moveTo>
                      <a:pt x="23" y="20"/>
                    </a:moveTo>
                    <a:cubicBezTo>
                      <a:pt x="22" y="24"/>
                      <a:pt x="19" y="27"/>
                      <a:pt x="14" y="27"/>
                    </a:cubicBezTo>
                    <a:cubicBezTo>
                      <a:pt x="9" y="27"/>
                      <a:pt x="5" y="23"/>
                      <a:pt x="5" y="18"/>
                    </a:cubicBezTo>
                    <a:cubicBezTo>
                      <a:pt x="5" y="13"/>
                      <a:pt x="9" y="9"/>
                      <a:pt x="14" y="9"/>
                    </a:cubicBezTo>
                    <a:cubicBezTo>
                      <a:pt x="15" y="9"/>
                      <a:pt x="16" y="9"/>
                      <a:pt x="17" y="10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7" y="5"/>
                      <a:pt x="16" y="4"/>
                      <a:pt x="14" y="4"/>
                    </a:cubicBezTo>
                    <a:cubicBezTo>
                      <a:pt x="6" y="4"/>
                      <a:pt x="0" y="11"/>
                      <a:pt x="0" y="18"/>
                    </a:cubicBezTo>
                    <a:cubicBezTo>
                      <a:pt x="0" y="26"/>
                      <a:pt x="6" y="32"/>
                      <a:pt x="14" y="32"/>
                    </a:cubicBezTo>
                    <a:cubicBezTo>
                      <a:pt x="21" y="32"/>
                      <a:pt x="27" y="27"/>
                      <a:pt x="28" y="20"/>
                    </a:cubicBezTo>
                    <a:lnTo>
                      <a:pt x="23" y="2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iṣ1iḋè"/>
              <p:cNvSpPr/>
              <p:nvPr/>
            </p:nvSpPr>
            <p:spPr bwMode="auto">
              <a:xfrm>
                <a:off x="1931400" y="1830477"/>
                <a:ext cx="23210" cy="23210"/>
              </a:xfrm>
              <a:custGeom>
                <a:avLst/>
                <a:gdLst>
                  <a:gd name="T0" fmla="*/ 12 w 13"/>
                  <a:gd name="T1" fmla="*/ 11 h 13"/>
                  <a:gd name="T2" fmla="*/ 8 w 13"/>
                  <a:gd name="T3" fmla="*/ 7 h 13"/>
                  <a:gd name="T4" fmla="*/ 12 w 13"/>
                  <a:gd name="T5" fmla="*/ 3 h 13"/>
                  <a:gd name="T6" fmla="*/ 12 w 13"/>
                  <a:gd name="T7" fmla="*/ 1 h 13"/>
                  <a:gd name="T8" fmla="*/ 10 w 13"/>
                  <a:gd name="T9" fmla="*/ 1 h 13"/>
                  <a:gd name="T10" fmla="*/ 6 w 13"/>
                  <a:gd name="T11" fmla="*/ 5 h 13"/>
                  <a:gd name="T12" fmla="*/ 2 w 13"/>
                  <a:gd name="T13" fmla="*/ 1 h 13"/>
                  <a:gd name="T14" fmla="*/ 1 w 13"/>
                  <a:gd name="T15" fmla="*/ 1 h 13"/>
                  <a:gd name="T16" fmla="*/ 1 w 13"/>
                  <a:gd name="T17" fmla="*/ 3 h 13"/>
                  <a:gd name="T18" fmla="*/ 4 w 13"/>
                  <a:gd name="T19" fmla="*/ 7 h 13"/>
                  <a:gd name="T20" fmla="*/ 1 w 13"/>
                  <a:gd name="T21" fmla="*/ 11 h 13"/>
                  <a:gd name="T22" fmla="*/ 1 w 13"/>
                  <a:gd name="T23" fmla="*/ 12 h 13"/>
                  <a:gd name="T24" fmla="*/ 2 w 13"/>
                  <a:gd name="T25" fmla="*/ 12 h 13"/>
                  <a:gd name="T26" fmla="*/ 6 w 13"/>
                  <a:gd name="T27" fmla="*/ 8 h 13"/>
                  <a:gd name="T28" fmla="*/ 10 w 13"/>
                  <a:gd name="T29" fmla="*/ 12 h 13"/>
                  <a:gd name="T30" fmla="*/ 12 w 13"/>
                  <a:gd name="T31" fmla="*/ 12 h 13"/>
                  <a:gd name="T32" fmla="*/ 12 w 13"/>
                  <a:gd name="T33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12" y="11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3" y="2"/>
                      <a:pt x="13" y="1"/>
                      <a:pt x="12" y="1"/>
                    </a:cubicBezTo>
                    <a:cubicBezTo>
                      <a:pt x="12" y="0"/>
                      <a:pt x="11" y="0"/>
                      <a:pt x="10" y="1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1"/>
                      <a:pt x="0" y="12"/>
                      <a:pt x="1" y="12"/>
                    </a:cubicBezTo>
                    <a:cubicBezTo>
                      <a:pt x="1" y="13"/>
                      <a:pt x="2" y="13"/>
                      <a:pt x="2" y="12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1" y="13"/>
                      <a:pt x="12" y="13"/>
                      <a:pt x="12" y="12"/>
                    </a:cubicBezTo>
                    <a:cubicBezTo>
                      <a:pt x="13" y="12"/>
                      <a:pt x="13" y="11"/>
                      <a:pt x="12" y="1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ïšḻïḍé"/>
              <p:cNvSpPr/>
              <p:nvPr/>
            </p:nvSpPr>
            <p:spPr bwMode="auto">
              <a:xfrm>
                <a:off x="1997713" y="1815556"/>
                <a:ext cx="84550" cy="48078"/>
              </a:xfrm>
              <a:custGeom>
                <a:avLst/>
                <a:gdLst>
                  <a:gd name="T0" fmla="*/ 11 w 47"/>
                  <a:gd name="T1" fmla="*/ 25 h 26"/>
                  <a:gd name="T2" fmla="*/ 7 w 47"/>
                  <a:gd name="T3" fmla="*/ 22 h 26"/>
                  <a:gd name="T4" fmla="*/ 1 w 47"/>
                  <a:gd name="T5" fmla="*/ 5 h 26"/>
                  <a:gd name="T6" fmla="*/ 4 w 47"/>
                  <a:gd name="T7" fmla="*/ 0 h 26"/>
                  <a:gd name="T8" fmla="*/ 35 w 47"/>
                  <a:gd name="T9" fmla="*/ 0 h 26"/>
                  <a:gd name="T10" fmla="*/ 41 w 47"/>
                  <a:gd name="T11" fmla="*/ 4 h 26"/>
                  <a:gd name="T12" fmla="*/ 46 w 47"/>
                  <a:gd name="T13" fmla="*/ 21 h 26"/>
                  <a:gd name="T14" fmla="*/ 42 w 47"/>
                  <a:gd name="T15" fmla="*/ 25 h 26"/>
                  <a:gd name="T16" fmla="*/ 11 w 47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26">
                    <a:moveTo>
                      <a:pt x="11" y="25"/>
                    </a:moveTo>
                    <a:cubicBezTo>
                      <a:pt x="11" y="25"/>
                      <a:pt x="8" y="26"/>
                      <a:pt x="7" y="22"/>
                    </a:cubicBezTo>
                    <a:cubicBezTo>
                      <a:pt x="5" y="19"/>
                      <a:pt x="2" y="8"/>
                      <a:pt x="1" y="5"/>
                    </a:cubicBezTo>
                    <a:cubicBezTo>
                      <a:pt x="1" y="3"/>
                      <a:pt x="0" y="0"/>
                      <a:pt x="4" y="0"/>
                    </a:cubicBezTo>
                    <a:cubicBezTo>
                      <a:pt x="7" y="0"/>
                      <a:pt x="29" y="0"/>
                      <a:pt x="35" y="0"/>
                    </a:cubicBezTo>
                    <a:cubicBezTo>
                      <a:pt x="40" y="0"/>
                      <a:pt x="40" y="1"/>
                      <a:pt x="41" y="4"/>
                    </a:cubicBezTo>
                    <a:cubicBezTo>
                      <a:pt x="42" y="6"/>
                      <a:pt x="46" y="18"/>
                      <a:pt x="46" y="21"/>
                    </a:cubicBezTo>
                    <a:cubicBezTo>
                      <a:pt x="47" y="24"/>
                      <a:pt x="46" y="25"/>
                      <a:pt x="42" y="25"/>
                    </a:cubicBezTo>
                    <a:cubicBezTo>
                      <a:pt x="37" y="25"/>
                      <a:pt x="11" y="25"/>
                      <a:pt x="11" y="2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îṩḷïdê"/>
              <p:cNvSpPr/>
              <p:nvPr/>
            </p:nvSpPr>
            <p:spPr bwMode="auto">
              <a:xfrm>
                <a:off x="1797117" y="1911710"/>
                <a:ext cx="36472" cy="36472"/>
              </a:xfrm>
              <a:custGeom>
                <a:avLst/>
                <a:gdLst>
                  <a:gd name="T0" fmla="*/ 19 w 20"/>
                  <a:gd name="T1" fmla="*/ 20 h 20"/>
                  <a:gd name="T2" fmla="*/ 18 w 20"/>
                  <a:gd name="T3" fmla="*/ 20 h 20"/>
                  <a:gd name="T4" fmla="*/ 11 w 20"/>
                  <a:gd name="T5" fmla="*/ 13 h 20"/>
                  <a:gd name="T6" fmla="*/ 7 w 20"/>
                  <a:gd name="T7" fmla="*/ 15 h 20"/>
                  <a:gd name="T8" fmla="*/ 0 w 20"/>
                  <a:gd name="T9" fmla="*/ 7 h 20"/>
                  <a:gd name="T10" fmla="*/ 7 w 20"/>
                  <a:gd name="T11" fmla="*/ 0 h 20"/>
                  <a:gd name="T12" fmla="*/ 14 w 20"/>
                  <a:gd name="T13" fmla="*/ 7 h 20"/>
                  <a:gd name="T14" fmla="*/ 13 w 20"/>
                  <a:gd name="T15" fmla="*/ 11 h 20"/>
                  <a:gd name="T16" fmla="*/ 19 w 20"/>
                  <a:gd name="T17" fmla="*/ 18 h 20"/>
                  <a:gd name="T18" fmla="*/ 20 w 20"/>
                  <a:gd name="T19" fmla="*/ 19 h 20"/>
                  <a:gd name="T20" fmla="*/ 19 w 20"/>
                  <a:gd name="T21" fmla="*/ 20 h 20"/>
                  <a:gd name="T22" fmla="*/ 7 w 20"/>
                  <a:gd name="T23" fmla="*/ 2 h 20"/>
                  <a:gd name="T24" fmla="*/ 2 w 20"/>
                  <a:gd name="T25" fmla="*/ 7 h 20"/>
                  <a:gd name="T26" fmla="*/ 7 w 20"/>
                  <a:gd name="T27" fmla="*/ 12 h 20"/>
                  <a:gd name="T28" fmla="*/ 12 w 20"/>
                  <a:gd name="T29" fmla="*/ 7 h 20"/>
                  <a:gd name="T30" fmla="*/ 7 w 20"/>
                  <a:gd name="T31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" h="20">
                    <a:moveTo>
                      <a:pt x="19" y="20"/>
                    </a:moveTo>
                    <a:cubicBezTo>
                      <a:pt x="18" y="20"/>
                      <a:pt x="18" y="20"/>
                      <a:pt x="18" y="20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0" y="14"/>
                      <a:pt x="9" y="15"/>
                      <a:pt x="7" y="15"/>
                    </a:cubicBezTo>
                    <a:cubicBezTo>
                      <a:pt x="3" y="15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1" y="0"/>
                      <a:pt x="14" y="3"/>
                      <a:pt x="14" y="7"/>
                    </a:cubicBezTo>
                    <a:cubicBezTo>
                      <a:pt x="14" y="9"/>
                      <a:pt x="14" y="10"/>
                      <a:pt x="13" y="11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20" y="18"/>
                      <a:pt x="20" y="18"/>
                      <a:pt x="20" y="19"/>
                    </a:cubicBezTo>
                    <a:cubicBezTo>
                      <a:pt x="20" y="19"/>
                      <a:pt x="19" y="20"/>
                      <a:pt x="19" y="20"/>
                    </a:cubicBezTo>
                    <a:close/>
                    <a:moveTo>
                      <a:pt x="7" y="2"/>
                    </a:moveTo>
                    <a:cubicBezTo>
                      <a:pt x="4" y="2"/>
                      <a:pt x="2" y="4"/>
                      <a:pt x="2" y="7"/>
                    </a:cubicBezTo>
                    <a:cubicBezTo>
                      <a:pt x="2" y="10"/>
                      <a:pt x="4" y="12"/>
                      <a:pt x="7" y="12"/>
                    </a:cubicBezTo>
                    <a:cubicBezTo>
                      <a:pt x="10" y="12"/>
                      <a:pt x="12" y="10"/>
                      <a:pt x="12" y="7"/>
                    </a:cubicBezTo>
                    <a:cubicBezTo>
                      <a:pt x="12" y="4"/>
                      <a:pt x="10" y="2"/>
                      <a:pt x="7" y="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îṩļiḋe"/>
              <p:cNvSpPr/>
              <p:nvPr/>
            </p:nvSpPr>
            <p:spPr bwMode="auto">
              <a:xfrm>
                <a:off x="4179416" y="1896790"/>
                <a:ext cx="62997" cy="58024"/>
              </a:xfrm>
              <a:custGeom>
                <a:avLst/>
                <a:gdLst>
                  <a:gd name="T0" fmla="*/ 25 w 34"/>
                  <a:gd name="T1" fmla="*/ 32 h 32"/>
                  <a:gd name="T2" fmla="*/ 17 w 34"/>
                  <a:gd name="T3" fmla="*/ 26 h 32"/>
                  <a:gd name="T4" fmla="*/ 9 w 34"/>
                  <a:gd name="T5" fmla="*/ 32 h 32"/>
                  <a:gd name="T6" fmla="*/ 6 w 34"/>
                  <a:gd name="T7" fmla="*/ 32 h 32"/>
                  <a:gd name="T8" fmla="*/ 6 w 34"/>
                  <a:gd name="T9" fmla="*/ 32 h 32"/>
                  <a:gd name="T10" fmla="*/ 6 w 34"/>
                  <a:gd name="T11" fmla="*/ 30 h 32"/>
                  <a:gd name="T12" fmla="*/ 6 w 34"/>
                  <a:gd name="T13" fmla="*/ 30 h 32"/>
                  <a:gd name="T14" fmla="*/ 9 w 34"/>
                  <a:gd name="T15" fmla="*/ 20 h 32"/>
                  <a:gd name="T16" fmla="*/ 1 w 34"/>
                  <a:gd name="T17" fmla="*/ 15 h 32"/>
                  <a:gd name="T18" fmla="*/ 0 w 34"/>
                  <a:gd name="T19" fmla="*/ 12 h 32"/>
                  <a:gd name="T20" fmla="*/ 0 w 34"/>
                  <a:gd name="T21" fmla="*/ 12 h 32"/>
                  <a:gd name="T22" fmla="*/ 2 w 34"/>
                  <a:gd name="T23" fmla="*/ 11 h 32"/>
                  <a:gd name="T24" fmla="*/ 2 w 34"/>
                  <a:gd name="T25" fmla="*/ 11 h 32"/>
                  <a:gd name="T26" fmla="*/ 12 w 34"/>
                  <a:gd name="T27" fmla="*/ 11 h 32"/>
                  <a:gd name="T28" fmla="*/ 15 w 34"/>
                  <a:gd name="T29" fmla="*/ 2 h 32"/>
                  <a:gd name="T30" fmla="*/ 17 w 34"/>
                  <a:gd name="T31" fmla="*/ 0 h 32"/>
                  <a:gd name="T32" fmla="*/ 17 w 34"/>
                  <a:gd name="T33" fmla="*/ 0 h 32"/>
                  <a:gd name="T34" fmla="*/ 19 w 34"/>
                  <a:gd name="T35" fmla="*/ 2 h 32"/>
                  <a:gd name="T36" fmla="*/ 19 w 34"/>
                  <a:gd name="T37" fmla="*/ 2 h 32"/>
                  <a:gd name="T38" fmla="*/ 22 w 34"/>
                  <a:gd name="T39" fmla="*/ 11 h 32"/>
                  <a:gd name="T40" fmla="*/ 31 w 34"/>
                  <a:gd name="T41" fmla="*/ 11 h 32"/>
                  <a:gd name="T42" fmla="*/ 33 w 34"/>
                  <a:gd name="T43" fmla="*/ 12 h 32"/>
                  <a:gd name="T44" fmla="*/ 33 w 34"/>
                  <a:gd name="T45" fmla="*/ 12 h 32"/>
                  <a:gd name="T46" fmla="*/ 33 w 34"/>
                  <a:gd name="T47" fmla="*/ 15 h 32"/>
                  <a:gd name="T48" fmla="*/ 33 w 34"/>
                  <a:gd name="T49" fmla="*/ 15 h 32"/>
                  <a:gd name="T50" fmla="*/ 25 w 34"/>
                  <a:gd name="T51" fmla="*/ 20 h 32"/>
                  <a:gd name="T52" fmla="*/ 28 w 34"/>
                  <a:gd name="T53" fmla="*/ 30 h 32"/>
                  <a:gd name="T54" fmla="*/ 27 w 34"/>
                  <a:gd name="T55" fmla="*/ 32 h 32"/>
                  <a:gd name="T56" fmla="*/ 27 w 34"/>
                  <a:gd name="T57" fmla="*/ 32 h 32"/>
                  <a:gd name="T58" fmla="*/ 26 w 34"/>
                  <a:gd name="T59" fmla="*/ 32 h 32"/>
                  <a:gd name="T60" fmla="*/ 26 w 34"/>
                  <a:gd name="T61" fmla="*/ 32 h 32"/>
                  <a:gd name="T62" fmla="*/ 25 w 34"/>
                  <a:gd name="T63" fmla="*/ 32 h 32"/>
                  <a:gd name="T64" fmla="*/ 18 w 34"/>
                  <a:gd name="T65" fmla="*/ 22 h 32"/>
                  <a:gd name="T66" fmla="*/ 22 w 34"/>
                  <a:gd name="T67" fmla="*/ 25 h 32"/>
                  <a:gd name="T68" fmla="*/ 20 w 34"/>
                  <a:gd name="T69" fmla="*/ 20 h 32"/>
                  <a:gd name="T70" fmla="*/ 21 w 34"/>
                  <a:gd name="T71" fmla="*/ 18 h 32"/>
                  <a:gd name="T72" fmla="*/ 21 w 34"/>
                  <a:gd name="T73" fmla="*/ 18 h 32"/>
                  <a:gd name="T74" fmla="*/ 25 w 34"/>
                  <a:gd name="T75" fmla="*/ 15 h 32"/>
                  <a:gd name="T76" fmla="*/ 20 w 34"/>
                  <a:gd name="T77" fmla="*/ 15 h 32"/>
                  <a:gd name="T78" fmla="*/ 18 w 34"/>
                  <a:gd name="T79" fmla="*/ 14 h 32"/>
                  <a:gd name="T80" fmla="*/ 18 w 34"/>
                  <a:gd name="T81" fmla="*/ 14 h 32"/>
                  <a:gd name="T82" fmla="*/ 17 w 34"/>
                  <a:gd name="T83" fmla="*/ 9 h 32"/>
                  <a:gd name="T84" fmla="*/ 15 w 34"/>
                  <a:gd name="T85" fmla="*/ 14 h 32"/>
                  <a:gd name="T86" fmla="*/ 13 w 34"/>
                  <a:gd name="T87" fmla="*/ 15 h 32"/>
                  <a:gd name="T88" fmla="*/ 13 w 34"/>
                  <a:gd name="T89" fmla="*/ 15 h 32"/>
                  <a:gd name="T90" fmla="*/ 8 w 34"/>
                  <a:gd name="T91" fmla="*/ 15 h 32"/>
                  <a:gd name="T92" fmla="*/ 12 w 34"/>
                  <a:gd name="T93" fmla="*/ 18 h 32"/>
                  <a:gd name="T94" fmla="*/ 13 w 34"/>
                  <a:gd name="T95" fmla="*/ 20 h 32"/>
                  <a:gd name="T96" fmla="*/ 13 w 34"/>
                  <a:gd name="T97" fmla="*/ 20 h 32"/>
                  <a:gd name="T98" fmla="*/ 11 w 34"/>
                  <a:gd name="T99" fmla="*/ 25 h 32"/>
                  <a:gd name="T100" fmla="*/ 16 w 34"/>
                  <a:gd name="T101" fmla="*/ 22 h 32"/>
                  <a:gd name="T102" fmla="*/ 17 w 34"/>
                  <a:gd name="T103" fmla="*/ 22 h 32"/>
                  <a:gd name="T104" fmla="*/ 17 w 34"/>
                  <a:gd name="T105" fmla="*/ 22 h 32"/>
                  <a:gd name="T106" fmla="*/ 18 w 34"/>
                  <a:gd name="T107" fmla="*/ 2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4" h="32">
                    <a:moveTo>
                      <a:pt x="25" y="32"/>
                    </a:moveTo>
                    <a:cubicBezTo>
                      <a:pt x="17" y="26"/>
                      <a:pt x="17" y="26"/>
                      <a:pt x="17" y="26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8" y="32"/>
                      <a:pt x="7" y="32"/>
                      <a:pt x="6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1"/>
                      <a:pt x="5" y="31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1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1"/>
                      <a:pt x="16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8" y="1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2" y="11"/>
                      <a:pt x="33" y="12"/>
                      <a:pt x="33" y="12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4" y="13"/>
                      <a:pt x="33" y="14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1"/>
                      <a:pt x="28" y="31"/>
                      <a:pt x="27" y="32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7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5" y="32"/>
                      <a:pt x="25" y="32"/>
                      <a:pt x="25" y="32"/>
                    </a:cubicBezTo>
                    <a:close/>
                    <a:moveTo>
                      <a:pt x="18" y="22"/>
                    </a:moveTo>
                    <a:cubicBezTo>
                      <a:pt x="22" y="25"/>
                      <a:pt x="22" y="25"/>
                      <a:pt x="22" y="25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19"/>
                      <a:pt x="20" y="19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19" y="15"/>
                      <a:pt x="19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4" y="15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9"/>
                      <a:pt x="13" y="19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2"/>
                      <a:pt x="16" y="22"/>
                      <a:pt x="17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8" y="22"/>
                      <a:pt x="18" y="2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îSḷïďé"/>
              <p:cNvSpPr/>
              <p:nvPr/>
            </p:nvSpPr>
            <p:spPr>
              <a:xfrm>
                <a:off x="1505339" y="1974708"/>
                <a:ext cx="2877990" cy="1679173"/>
              </a:xfrm>
              <a:prstGeom prst="rect">
                <a:avLst/>
              </a:prstGeom>
              <a:blipFill>
                <a:blip r:embed="rId4" cstate="email"/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iṧ1íḑê"/>
              <p:cNvSpPr/>
              <p:nvPr/>
            </p:nvSpPr>
            <p:spPr>
              <a:xfrm>
                <a:off x="4167545" y="1596833"/>
                <a:ext cx="3828398" cy="2208673"/>
              </a:xfrm>
              <a:prstGeom prst="rect">
                <a:avLst/>
              </a:prstGeom>
              <a:blipFill>
                <a:blip r:embed="rId5" cstate="email"/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iṣḻíḍê"/>
              <p:cNvSpPr/>
              <p:nvPr/>
            </p:nvSpPr>
            <p:spPr bwMode="auto">
              <a:xfrm>
                <a:off x="4167546" y="1340768"/>
                <a:ext cx="3828397" cy="249343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 cap="flat">
                <a:noFill/>
                <a:prstDash val="solid"/>
                <a:miter lim="8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ïsľiḑé"/>
              <p:cNvSpPr/>
              <p:nvPr/>
            </p:nvSpPr>
            <p:spPr bwMode="auto">
              <a:xfrm>
                <a:off x="4167546" y="1340768"/>
                <a:ext cx="3828397" cy="114742"/>
              </a:xfrm>
              <a:custGeom>
                <a:avLst/>
                <a:gdLst>
                  <a:gd name="T0" fmla="*/ 19 w 1574"/>
                  <a:gd name="T1" fmla="*/ 4 h 47"/>
                  <a:gd name="T2" fmla="*/ 243 w 1574"/>
                  <a:gd name="T3" fmla="*/ 4 h 47"/>
                  <a:gd name="T4" fmla="*/ 255 w 1574"/>
                  <a:gd name="T5" fmla="*/ 14 h 47"/>
                  <a:gd name="T6" fmla="*/ 265 w 1574"/>
                  <a:gd name="T7" fmla="*/ 47 h 47"/>
                  <a:gd name="T8" fmla="*/ 1574 w 1574"/>
                  <a:gd name="T9" fmla="*/ 47 h 47"/>
                  <a:gd name="T10" fmla="*/ 1574 w 1574"/>
                  <a:gd name="T11" fmla="*/ 0 h 47"/>
                  <a:gd name="T12" fmla="*/ 0 w 1574"/>
                  <a:gd name="T13" fmla="*/ 0 h 47"/>
                  <a:gd name="T14" fmla="*/ 0 w 1574"/>
                  <a:gd name="T15" fmla="*/ 41 h 47"/>
                  <a:gd name="T16" fmla="*/ 19 w 1574"/>
                  <a:gd name="T17" fmla="*/ 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74" h="47">
                    <a:moveTo>
                      <a:pt x="19" y="4"/>
                    </a:moveTo>
                    <a:cubicBezTo>
                      <a:pt x="28" y="4"/>
                      <a:pt x="234" y="4"/>
                      <a:pt x="243" y="4"/>
                    </a:cubicBezTo>
                    <a:cubicBezTo>
                      <a:pt x="252" y="4"/>
                      <a:pt x="253" y="8"/>
                      <a:pt x="255" y="14"/>
                    </a:cubicBezTo>
                    <a:cubicBezTo>
                      <a:pt x="258" y="21"/>
                      <a:pt x="265" y="47"/>
                      <a:pt x="265" y="47"/>
                    </a:cubicBezTo>
                    <a:cubicBezTo>
                      <a:pt x="1574" y="47"/>
                      <a:pt x="1574" y="47"/>
                      <a:pt x="1574" y="47"/>
                    </a:cubicBezTo>
                    <a:cubicBezTo>
                      <a:pt x="1574" y="0"/>
                      <a:pt x="1574" y="0"/>
                      <a:pt x="157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4" y="29"/>
                      <a:pt x="12" y="4"/>
                      <a:pt x="19" y="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îṩ1iďé"/>
              <p:cNvSpPr/>
              <p:nvPr/>
            </p:nvSpPr>
            <p:spPr bwMode="auto">
              <a:xfrm>
                <a:off x="4165340" y="1440063"/>
                <a:ext cx="2207" cy="15447"/>
              </a:xfrm>
              <a:custGeom>
                <a:avLst/>
                <a:gdLst>
                  <a:gd name="T0" fmla="*/ 0 w 1"/>
                  <a:gd name="T1" fmla="*/ 6 h 6"/>
                  <a:gd name="T2" fmla="*/ 1 w 1"/>
                  <a:gd name="T3" fmla="*/ 6 h 6"/>
                  <a:gd name="T4" fmla="*/ 1 w 1"/>
                  <a:gd name="T5" fmla="*/ 0 h 6"/>
                  <a:gd name="T6" fmla="*/ 0 w 1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6">
                    <a:moveTo>
                      <a:pt x="0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6"/>
                      <a:pt x="0" y="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îsľïḑe"/>
              <p:cNvSpPr/>
              <p:nvPr/>
            </p:nvSpPr>
            <p:spPr bwMode="auto">
              <a:xfrm>
                <a:off x="4167546" y="1351800"/>
                <a:ext cx="644318" cy="103709"/>
              </a:xfrm>
              <a:custGeom>
                <a:avLst/>
                <a:gdLst>
                  <a:gd name="T0" fmla="*/ 255 w 265"/>
                  <a:gd name="T1" fmla="*/ 10 h 43"/>
                  <a:gd name="T2" fmla="*/ 243 w 265"/>
                  <a:gd name="T3" fmla="*/ 0 h 43"/>
                  <a:gd name="T4" fmla="*/ 19 w 265"/>
                  <a:gd name="T5" fmla="*/ 0 h 43"/>
                  <a:gd name="T6" fmla="*/ 0 w 265"/>
                  <a:gd name="T7" fmla="*/ 37 h 43"/>
                  <a:gd name="T8" fmla="*/ 0 w 265"/>
                  <a:gd name="T9" fmla="*/ 43 h 43"/>
                  <a:gd name="T10" fmla="*/ 265 w 265"/>
                  <a:gd name="T11" fmla="*/ 43 h 43"/>
                  <a:gd name="T12" fmla="*/ 255 w 265"/>
                  <a:gd name="T13" fmla="*/ 1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5" h="43">
                    <a:moveTo>
                      <a:pt x="255" y="10"/>
                    </a:moveTo>
                    <a:cubicBezTo>
                      <a:pt x="253" y="4"/>
                      <a:pt x="252" y="0"/>
                      <a:pt x="243" y="0"/>
                    </a:cubicBezTo>
                    <a:cubicBezTo>
                      <a:pt x="234" y="0"/>
                      <a:pt x="28" y="0"/>
                      <a:pt x="19" y="0"/>
                    </a:cubicBezTo>
                    <a:cubicBezTo>
                      <a:pt x="12" y="0"/>
                      <a:pt x="4" y="25"/>
                      <a:pt x="0" y="37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265" y="43"/>
                      <a:pt x="265" y="43"/>
                      <a:pt x="265" y="43"/>
                    </a:cubicBezTo>
                    <a:cubicBezTo>
                      <a:pt x="265" y="43"/>
                      <a:pt x="258" y="17"/>
                      <a:pt x="255" y="1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îş1iďé"/>
              <p:cNvSpPr/>
              <p:nvPr/>
            </p:nvSpPr>
            <p:spPr bwMode="auto">
              <a:xfrm>
                <a:off x="4520597" y="1464336"/>
                <a:ext cx="3298821" cy="105915"/>
              </a:xfrm>
              <a:custGeom>
                <a:avLst/>
                <a:gdLst>
                  <a:gd name="T0" fmla="*/ 1357 w 1357"/>
                  <a:gd name="T1" fmla="*/ 31 h 43"/>
                  <a:gd name="T2" fmla="*/ 1346 w 1357"/>
                  <a:gd name="T3" fmla="*/ 43 h 43"/>
                  <a:gd name="T4" fmla="*/ 12 w 1357"/>
                  <a:gd name="T5" fmla="*/ 43 h 43"/>
                  <a:gd name="T6" fmla="*/ 0 w 1357"/>
                  <a:gd name="T7" fmla="*/ 31 h 43"/>
                  <a:gd name="T8" fmla="*/ 0 w 1357"/>
                  <a:gd name="T9" fmla="*/ 12 h 43"/>
                  <a:gd name="T10" fmla="*/ 12 w 1357"/>
                  <a:gd name="T11" fmla="*/ 0 h 43"/>
                  <a:gd name="T12" fmla="*/ 1346 w 1357"/>
                  <a:gd name="T13" fmla="*/ 0 h 43"/>
                  <a:gd name="T14" fmla="*/ 1357 w 1357"/>
                  <a:gd name="T15" fmla="*/ 12 h 43"/>
                  <a:gd name="T16" fmla="*/ 1357 w 1357"/>
                  <a:gd name="T17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57" h="43">
                    <a:moveTo>
                      <a:pt x="1357" y="31"/>
                    </a:moveTo>
                    <a:cubicBezTo>
                      <a:pt x="1357" y="37"/>
                      <a:pt x="1352" y="43"/>
                      <a:pt x="1346" y="43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5" y="43"/>
                      <a:pt x="0" y="37"/>
                      <a:pt x="0" y="3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5" y="0"/>
                      <a:pt x="12" y="0"/>
                    </a:cubicBezTo>
                    <a:cubicBezTo>
                      <a:pt x="1346" y="0"/>
                      <a:pt x="1346" y="0"/>
                      <a:pt x="1346" y="0"/>
                    </a:cubicBezTo>
                    <a:cubicBezTo>
                      <a:pt x="1352" y="0"/>
                      <a:pt x="1357" y="6"/>
                      <a:pt x="1357" y="12"/>
                    </a:cubicBezTo>
                    <a:lnTo>
                      <a:pt x="1357" y="31"/>
                    </a:lnTo>
                    <a:close/>
                  </a:path>
                </a:pathLst>
              </a:custGeom>
              <a:solidFill>
                <a:schemeClr val="bg1"/>
              </a:solidFill>
              <a:ln w="0" cap="flat">
                <a:noFill/>
                <a:prstDash val="solid"/>
                <a:miter lim="8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îśḷïḑè"/>
              <p:cNvSpPr/>
              <p:nvPr/>
            </p:nvSpPr>
            <p:spPr bwMode="auto">
              <a:xfrm>
                <a:off x="7863549" y="1486402"/>
                <a:ext cx="94883" cy="15447"/>
              </a:xfrm>
              <a:custGeom>
                <a:avLst/>
                <a:gdLst>
                  <a:gd name="T0" fmla="*/ 39 w 39"/>
                  <a:gd name="T1" fmla="*/ 3 h 6"/>
                  <a:gd name="T2" fmla="*/ 36 w 39"/>
                  <a:gd name="T3" fmla="*/ 6 h 6"/>
                  <a:gd name="T4" fmla="*/ 3 w 39"/>
                  <a:gd name="T5" fmla="*/ 6 h 6"/>
                  <a:gd name="T6" fmla="*/ 0 w 39"/>
                  <a:gd name="T7" fmla="*/ 3 h 6"/>
                  <a:gd name="T8" fmla="*/ 0 w 39"/>
                  <a:gd name="T9" fmla="*/ 3 h 6"/>
                  <a:gd name="T10" fmla="*/ 3 w 39"/>
                  <a:gd name="T11" fmla="*/ 0 h 6"/>
                  <a:gd name="T12" fmla="*/ 36 w 39"/>
                  <a:gd name="T13" fmla="*/ 0 h 6"/>
                  <a:gd name="T14" fmla="*/ 39 w 39"/>
                  <a:gd name="T1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">
                    <a:moveTo>
                      <a:pt x="39" y="3"/>
                    </a:moveTo>
                    <a:cubicBezTo>
                      <a:pt x="39" y="4"/>
                      <a:pt x="37" y="6"/>
                      <a:pt x="36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7" y="0"/>
                      <a:pt x="39" y="1"/>
                      <a:pt x="39" y="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iṩ1îḋe"/>
              <p:cNvSpPr/>
              <p:nvPr/>
            </p:nvSpPr>
            <p:spPr bwMode="auto">
              <a:xfrm>
                <a:off x="7731155" y="1411378"/>
                <a:ext cx="63991" cy="13239"/>
              </a:xfrm>
              <a:custGeom>
                <a:avLst/>
                <a:gdLst>
                  <a:gd name="T0" fmla="*/ 27 w 27"/>
                  <a:gd name="T1" fmla="*/ 2 h 5"/>
                  <a:gd name="T2" fmla="*/ 25 w 27"/>
                  <a:gd name="T3" fmla="*/ 5 h 5"/>
                  <a:gd name="T4" fmla="*/ 2 w 27"/>
                  <a:gd name="T5" fmla="*/ 5 h 5"/>
                  <a:gd name="T6" fmla="*/ 0 w 27"/>
                  <a:gd name="T7" fmla="*/ 2 h 5"/>
                  <a:gd name="T8" fmla="*/ 0 w 27"/>
                  <a:gd name="T9" fmla="*/ 2 h 5"/>
                  <a:gd name="T10" fmla="*/ 2 w 27"/>
                  <a:gd name="T11" fmla="*/ 0 h 5"/>
                  <a:gd name="T12" fmla="*/ 25 w 27"/>
                  <a:gd name="T13" fmla="*/ 0 h 5"/>
                  <a:gd name="T14" fmla="*/ 27 w 27"/>
                  <a:gd name="T1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5">
                    <a:moveTo>
                      <a:pt x="27" y="2"/>
                    </a:moveTo>
                    <a:cubicBezTo>
                      <a:pt x="27" y="4"/>
                      <a:pt x="26" y="5"/>
                      <a:pt x="25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6" y="0"/>
                      <a:pt x="27" y="1"/>
                      <a:pt x="27" y="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îṡľïḋè"/>
              <p:cNvSpPr/>
              <p:nvPr/>
            </p:nvSpPr>
            <p:spPr bwMode="auto">
              <a:xfrm>
                <a:off x="7905473" y="1378279"/>
                <a:ext cx="50752" cy="48545"/>
              </a:xfrm>
              <a:custGeom>
                <a:avLst/>
                <a:gdLst>
                  <a:gd name="T0" fmla="*/ 20 w 21"/>
                  <a:gd name="T1" fmla="*/ 16 h 20"/>
                  <a:gd name="T2" fmla="*/ 14 w 21"/>
                  <a:gd name="T3" fmla="*/ 10 h 20"/>
                  <a:gd name="T4" fmla="*/ 20 w 21"/>
                  <a:gd name="T5" fmla="*/ 4 h 20"/>
                  <a:gd name="T6" fmla="*/ 20 w 21"/>
                  <a:gd name="T7" fmla="*/ 1 h 20"/>
                  <a:gd name="T8" fmla="*/ 17 w 21"/>
                  <a:gd name="T9" fmla="*/ 1 h 20"/>
                  <a:gd name="T10" fmla="*/ 11 w 21"/>
                  <a:gd name="T11" fmla="*/ 7 h 20"/>
                  <a:gd name="T12" fmla="*/ 4 w 21"/>
                  <a:gd name="T13" fmla="*/ 1 h 20"/>
                  <a:gd name="T14" fmla="*/ 1 w 21"/>
                  <a:gd name="T15" fmla="*/ 1 h 20"/>
                  <a:gd name="T16" fmla="*/ 1 w 21"/>
                  <a:gd name="T17" fmla="*/ 4 h 20"/>
                  <a:gd name="T18" fmla="*/ 7 w 21"/>
                  <a:gd name="T19" fmla="*/ 10 h 20"/>
                  <a:gd name="T20" fmla="*/ 1 w 21"/>
                  <a:gd name="T21" fmla="*/ 16 h 20"/>
                  <a:gd name="T22" fmla="*/ 1 w 21"/>
                  <a:gd name="T23" fmla="*/ 19 h 20"/>
                  <a:gd name="T24" fmla="*/ 4 w 21"/>
                  <a:gd name="T25" fmla="*/ 19 h 20"/>
                  <a:gd name="T26" fmla="*/ 11 w 21"/>
                  <a:gd name="T27" fmla="*/ 13 h 20"/>
                  <a:gd name="T28" fmla="*/ 17 w 21"/>
                  <a:gd name="T29" fmla="*/ 19 h 20"/>
                  <a:gd name="T30" fmla="*/ 20 w 21"/>
                  <a:gd name="T31" fmla="*/ 19 h 20"/>
                  <a:gd name="T32" fmla="*/ 20 w 21"/>
                  <a:gd name="T33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" h="20">
                    <a:moveTo>
                      <a:pt x="20" y="16"/>
                    </a:moveTo>
                    <a:cubicBezTo>
                      <a:pt x="14" y="10"/>
                      <a:pt x="14" y="10"/>
                      <a:pt x="14" y="10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1" y="3"/>
                      <a:pt x="21" y="1"/>
                      <a:pt x="20" y="1"/>
                    </a:cubicBezTo>
                    <a:cubicBezTo>
                      <a:pt x="19" y="0"/>
                      <a:pt x="18" y="0"/>
                      <a:pt x="17" y="1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1"/>
                      <a:pt x="0" y="3"/>
                      <a:pt x="1" y="4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7"/>
                      <a:pt x="0" y="19"/>
                      <a:pt x="1" y="19"/>
                    </a:cubicBezTo>
                    <a:cubicBezTo>
                      <a:pt x="2" y="20"/>
                      <a:pt x="3" y="20"/>
                      <a:pt x="4" y="19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8" y="20"/>
                      <a:pt x="19" y="20"/>
                      <a:pt x="20" y="19"/>
                    </a:cubicBezTo>
                    <a:cubicBezTo>
                      <a:pt x="21" y="19"/>
                      <a:pt x="21" y="17"/>
                      <a:pt x="20" y="1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îSḻîḑé"/>
              <p:cNvSpPr/>
              <p:nvPr/>
            </p:nvSpPr>
            <p:spPr bwMode="auto">
              <a:xfrm>
                <a:off x="7863549" y="1510673"/>
                <a:ext cx="94883" cy="15447"/>
              </a:xfrm>
              <a:custGeom>
                <a:avLst/>
                <a:gdLst>
                  <a:gd name="T0" fmla="*/ 39 w 39"/>
                  <a:gd name="T1" fmla="*/ 3 h 6"/>
                  <a:gd name="T2" fmla="*/ 36 w 39"/>
                  <a:gd name="T3" fmla="*/ 6 h 6"/>
                  <a:gd name="T4" fmla="*/ 3 w 39"/>
                  <a:gd name="T5" fmla="*/ 6 h 6"/>
                  <a:gd name="T6" fmla="*/ 0 w 39"/>
                  <a:gd name="T7" fmla="*/ 3 h 6"/>
                  <a:gd name="T8" fmla="*/ 0 w 39"/>
                  <a:gd name="T9" fmla="*/ 3 h 6"/>
                  <a:gd name="T10" fmla="*/ 3 w 39"/>
                  <a:gd name="T11" fmla="*/ 0 h 6"/>
                  <a:gd name="T12" fmla="*/ 36 w 39"/>
                  <a:gd name="T13" fmla="*/ 0 h 6"/>
                  <a:gd name="T14" fmla="*/ 39 w 39"/>
                  <a:gd name="T1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">
                    <a:moveTo>
                      <a:pt x="39" y="3"/>
                    </a:moveTo>
                    <a:cubicBezTo>
                      <a:pt x="39" y="4"/>
                      <a:pt x="37" y="6"/>
                      <a:pt x="36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7" y="0"/>
                      <a:pt x="39" y="1"/>
                      <a:pt x="39" y="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îṡ1îḑè"/>
              <p:cNvSpPr/>
              <p:nvPr/>
            </p:nvSpPr>
            <p:spPr bwMode="auto">
              <a:xfrm>
                <a:off x="7863549" y="1534946"/>
                <a:ext cx="94883" cy="15447"/>
              </a:xfrm>
              <a:custGeom>
                <a:avLst/>
                <a:gdLst>
                  <a:gd name="T0" fmla="*/ 39 w 39"/>
                  <a:gd name="T1" fmla="*/ 3 h 6"/>
                  <a:gd name="T2" fmla="*/ 36 w 39"/>
                  <a:gd name="T3" fmla="*/ 6 h 6"/>
                  <a:gd name="T4" fmla="*/ 3 w 39"/>
                  <a:gd name="T5" fmla="*/ 6 h 6"/>
                  <a:gd name="T6" fmla="*/ 0 w 39"/>
                  <a:gd name="T7" fmla="*/ 3 h 6"/>
                  <a:gd name="T8" fmla="*/ 0 w 39"/>
                  <a:gd name="T9" fmla="*/ 3 h 6"/>
                  <a:gd name="T10" fmla="*/ 3 w 39"/>
                  <a:gd name="T11" fmla="*/ 0 h 6"/>
                  <a:gd name="T12" fmla="*/ 36 w 39"/>
                  <a:gd name="T13" fmla="*/ 0 h 6"/>
                  <a:gd name="T14" fmla="*/ 39 w 39"/>
                  <a:gd name="T1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">
                    <a:moveTo>
                      <a:pt x="39" y="3"/>
                    </a:moveTo>
                    <a:cubicBezTo>
                      <a:pt x="39" y="4"/>
                      <a:pt x="37" y="6"/>
                      <a:pt x="36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7" y="0"/>
                      <a:pt x="39" y="1"/>
                      <a:pt x="39" y="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ïṣlïḑè"/>
              <p:cNvSpPr/>
              <p:nvPr/>
            </p:nvSpPr>
            <p:spPr bwMode="auto">
              <a:xfrm>
                <a:off x="7830450" y="1376073"/>
                <a:ext cx="41925" cy="41926"/>
              </a:xfrm>
              <a:custGeom>
                <a:avLst/>
                <a:gdLst>
                  <a:gd name="T0" fmla="*/ 0 w 19"/>
                  <a:gd name="T1" fmla="*/ 19 h 19"/>
                  <a:gd name="T2" fmla="*/ 12 w 19"/>
                  <a:gd name="T3" fmla="*/ 19 h 19"/>
                  <a:gd name="T4" fmla="*/ 12 w 19"/>
                  <a:gd name="T5" fmla="*/ 6 h 19"/>
                  <a:gd name="T6" fmla="*/ 0 w 19"/>
                  <a:gd name="T7" fmla="*/ 6 h 19"/>
                  <a:gd name="T8" fmla="*/ 0 w 19"/>
                  <a:gd name="T9" fmla="*/ 19 h 19"/>
                  <a:gd name="T10" fmla="*/ 5 w 19"/>
                  <a:gd name="T11" fmla="*/ 0 h 19"/>
                  <a:gd name="T12" fmla="*/ 5 w 19"/>
                  <a:gd name="T13" fmla="*/ 4 h 19"/>
                  <a:gd name="T14" fmla="*/ 14 w 19"/>
                  <a:gd name="T15" fmla="*/ 4 h 19"/>
                  <a:gd name="T16" fmla="*/ 14 w 19"/>
                  <a:gd name="T17" fmla="*/ 12 h 19"/>
                  <a:gd name="T18" fmla="*/ 19 w 19"/>
                  <a:gd name="T19" fmla="*/ 12 h 19"/>
                  <a:gd name="T20" fmla="*/ 19 w 19"/>
                  <a:gd name="T21" fmla="*/ 0 h 19"/>
                  <a:gd name="T22" fmla="*/ 5 w 19"/>
                  <a:gd name="T2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19">
                    <a:moveTo>
                      <a:pt x="0" y="19"/>
                    </a:moveTo>
                    <a:lnTo>
                      <a:pt x="12" y="19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0" y="19"/>
                    </a:lnTo>
                    <a:close/>
                    <a:moveTo>
                      <a:pt x="5" y="0"/>
                    </a:moveTo>
                    <a:lnTo>
                      <a:pt x="5" y="4"/>
                    </a:lnTo>
                    <a:lnTo>
                      <a:pt x="14" y="4"/>
                    </a:lnTo>
                    <a:lnTo>
                      <a:pt x="14" y="12"/>
                    </a:lnTo>
                    <a:lnTo>
                      <a:pt x="19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ïṧḷîďè"/>
              <p:cNvSpPr/>
              <p:nvPr/>
            </p:nvSpPr>
            <p:spPr bwMode="auto">
              <a:xfrm>
                <a:off x="4308766" y="1497434"/>
                <a:ext cx="59578" cy="39718"/>
              </a:xfrm>
              <a:custGeom>
                <a:avLst/>
                <a:gdLst>
                  <a:gd name="T0" fmla="*/ 18 w 27"/>
                  <a:gd name="T1" fmla="*/ 0 h 18"/>
                  <a:gd name="T2" fmla="*/ 14 w 27"/>
                  <a:gd name="T3" fmla="*/ 2 h 18"/>
                  <a:gd name="T4" fmla="*/ 19 w 27"/>
                  <a:gd name="T5" fmla="*/ 6 h 18"/>
                  <a:gd name="T6" fmla="*/ 0 w 27"/>
                  <a:gd name="T7" fmla="*/ 6 h 18"/>
                  <a:gd name="T8" fmla="*/ 0 w 27"/>
                  <a:gd name="T9" fmla="*/ 12 h 18"/>
                  <a:gd name="T10" fmla="*/ 19 w 27"/>
                  <a:gd name="T11" fmla="*/ 12 h 18"/>
                  <a:gd name="T12" fmla="*/ 14 w 27"/>
                  <a:gd name="T13" fmla="*/ 16 h 18"/>
                  <a:gd name="T14" fmla="*/ 18 w 27"/>
                  <a:gd name="T15" fmla="*/ 18 h 18"/>
                  <a:gd name="T16" fmla="*/ 27 w 27"/>
                  <a:gd name="T17" fmla="*/ 10 h 18"/>
                  <a:gd name="T18" fmla="*/ 18 w 27"/>
                  <a:gd name="T1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18">
                    <a:moveTo>
                      <a:pt x="18" y="0"/>
                    </a:moveTo>
                    <a:lnTo>
                      <a:pt x="14" y="2"/>
                    </a:lnTo>
                    <a:lnTo>
                      <a:pt x="19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19" y="12"/>
                    </a:lnTo>
                    <a:lnTo>
                      <a:pt x="14" y="16"/>
                    </a:lnTo>
                    <a:lnTo>
                      <a:pt x="18" y="18"/>
                    </a:lnTo>
                    <a:lnTo>
                      <a:pt x="27" y="1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îSḻíde"/>
              <p:cNvSpPr/>
              <p:nvPr/>
            </p:nvSpPr>
            <p:spPr bwMode="auto">
              <a:xfrm>
                <a:off x="4209471" y="1497434"/>
                <a:ext cx="57371" cy="39718"/>
              </a:xfrm>
              <a:custGeom>
                <a:avLst/>
                <a:gdLst>
                  <a:gd name="T0" fmla="*/ 9 w 26"/>
                  <a:gd name="T1" fmla="*/ 0 h 18"/>
                  <a:gd name="T2" fmla="*/ 12 w 26"/>
                  <a:gd name="T3" fmla="*/ 2 h 18"/>
                  <a:gd name="T4" fmla="*/ 8 w 26"/>
                  <a:gd name="T5" fmla="*/ 6 h 18"/>
                  <a:gd name="T6" fmla="*/ 26 w 26"/>
                  <a:gd name="T7" fmla="*/ 6 h 18"/>
                  <a:gd name="T8" fmla="*/ 26 w 26"/>
                  <a:gd name="T9" fmla="*/ 12 h 18"/>
                  <a:gd name="T10" fmla="*/ 8 w 26"/>
                  <a:gd name="T11" fmla="*/ 12 h 18"/>
                  <a:gd name="T12" fmla="*/ 12 w 26"/>
                  <a:gd name="T13" fmla="*/ 16 h 18"/>
                  <a:gd name="T14" fmla="*/ 9 w 26"/>
                  <a:gd name="T15" fmla="*/ 18 h 18"/>
                  <a:gd name="T16" fmla="*/ 0 w 26"/>
                  <a:gd name="T17" fmla="*/ 10 h 18"/>
                  <a:gd name="T18" fmla="*/ 9 w 26"/>
                  <a:gd name="T1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18">
                    <a:moveTo>
                      <a:pt x="9" y="0"/>
                    </a:moveTo>
                    <a:lnTo>
                      <a:pt x="12" y="2"/>
                    </a:lnTo>
                    <a:lnTo>
                      <a:pt x="8" y="6"/>
                    </a:lnTo>
                    <a:lnTo>
                      <a:pt x="26" y="6"/>
                    </a:lnTo>
                    <a:lnTo>
                      <a:pt x="26" y="12"/>
                    </a:lnTo>
                    <a:lnTo>
                      <a:pt x="8" y="12"/>
                    </a:lnTo>
                    <a:lnTo>
                      <a:pt x="12" y="16"/>
                    </a:lnTo>
                    <a:lnTo>
                      <a:pt x="9" y="18"/>
                    </a:lnTo>
                    <a:lnTo>
                      <a:pt x="0" y="1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ïṧḷîḑê"/>
              <p:cNvSpPr/>
              <p:nvPr/>
            </p:nvSpPr>
            <p:spPr bwMode="auto">
              <a:xfrm>
                <a:off x="4405855" y="1473162"/>
                <a:ext cx="68404" cy="77231"/>
              </a:xfrm>
              <a:custGeom>
                <a:avLst/>
                <a:gdLst>
                  <a:gd name="T0" fmla="*/ 23 w 28"/>
                  <a:gd name="T1" fmla="*/ 20 h 32"/>
                  <a:gd name="T2" fmla="*/ 14 w 28"/>
                  <a:gd name="T3" fmla="*/ 27 h 32"/>
                  <a:gd name="T4" fmla="*/ 5 w 28"/>
                  <a:gd name="T5" fmla="*/ 18 h 32"/>
                  <a:gd name="T6" fmla="*/ 14 w 28"/>
                  <a:gd name="T7" fmla="*/ 9 h 32"/>
                  <a:gd name="T8" fmla="*/ 17 w 28"/>
                  <a:gd name="T9" fmla="*/ 10 h 32"/>
                  <a:gd name="T10" fmla="*/ 14 w 28"/>
                  <a:gd name="T11" fmla="*/ 15 h 32"/>
                  <a:gd name="T12" fmla="*/ 26 w 28"/>
                  <a:gd name="T13" fmla="*/ 11 h 32"/>
                  <a:gd name="T14" fmla="*/ 22 w 28"/>
                  <a:gd name="T15" fmla="*/ 0 h 32"/>
                  <a:gd name="T16" fmla="*/ 19 w 28"/>
                  <a:gd name="T17" fmla="*/ 5 h 32"/>
                  <a:gd name="T18" fmla="*/ 14 w 28"/>
                  <a:gd name="T19" fmla="*/ 4 h 32"/>
                  <a:gd name="T20" fmla="*/ 0 w 28"/>
                  <a:gd name="T21" fmla="*/ 18 h 32"/>
                  <a:gd name="T22" fmla="*/ 14 w 28"/>
                  <a:gd name="T23" fmla="*/ 32 h 32"/>
                  <a:gd name="T24" fmla="*/ 28 w 28"/>
                  <a:gd name="T25" fmla="*/ 20 h 32"/>
                  <a:gd name="T26" fmla="*/ 23 w 28"/>
                  <a:gd name="T27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" h="32">
                    <a:moveTo>
                      <a:pt x="23" y="20"/>
                    </a:moveTo>
                    <a:cubicBezTo>
                      <a:pt x="22" y="24"/>
                      <a:pt x="19" y="27"/>
                      <a:pt x="14" y="27"/>
                    </a:cubicBezTo>
                    <a:cubicBezTo>
                      <a:pt x="9" y="27"/>
                      <a:pt x="5" y="23"/>
                      <a:pt x="5" y="18"/>
                    </a:cubicBezTo>
                    <a:cubicBezTo>
                      <a:pt x="5" y="13"/>
                      <a:pt x="9" y="9"/>
                      <a:pt x="14" y="9"/>
                    </a:cubicBezTo>
                    <a:cubicBezTo>
                      <a:pt x="15" y="9"/>
                      <a:pt x="16" y="9"/>
                      <a:pt x="17" y="10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7" y="5"/>
                      <a:pt x="16" y="4"/>
                      <a:pt x="14" y="4"/>
                    </a:cubicBezTo>
                    <a:cubicBezTo>
                      <a:pt x="6" y="4"/>
                      <a:pt x="0" y="11"/>
                      <a:pt x="0" y="18"/>
                    </a:cubicBezTo>
                    <a:cubicBezTo>
                      <a:pt x="0" y="26"/>
                      <a:pt x="6" y="32"/>
                      <a:pt x="14" y="32"/>
                    </a:cubicBezTo>
                    <a:cubicBezTo>
                      <a:pt x="21" y="32"/>
                      <a:pt x="27" y="27"/>
                      <a:pt x="28" y="20"/>
                    </a:cubicBezTo>
                    <a:lnTo>
                      <a:pt x="23" y="2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îSḷiḋè"/>
              <p:cNvSpPr/>
              <p:nvPr/>
            </p:nvSpPr>
            <p:spPr bwMode="auto">
              <a:xfrm>
                <a:off x="4732427" y="1389313"/>
                <a:ext cx="30892" cy="30892"/>
              </a:xfrm>
              <a:custGeom>
                <a:avLst/>
                <a:gdLst>
                  <a:gd name="T0" fmla="*/ 12 w 13"/>
                  <a:gd name="T1" fmla="*/ 11 h 13"/>
                  <a:gd name="T2" fmla="*/ 8 w 13"/>
                  <a:gd name="T3" fmla="*/ 7 h 13"/>
                  <a:gd name="T4" fmla="*/ 12 w 13"/>
                  <a:gd name="T5" fmla="*/ 3 h 13"/>
                  <a:gd name="T6" fmla="*/ 12 w 13"/>
                  <a:gd name="T7" fmla="*/ 1 h 13"/>
                  <a:gd name="T8" fmla="*/ 10 w 13"/>
                  <a:gd name="T9" fmla="*/ 1 h 13"/>
                  <a:gd name="T10" fmla="*/ 6 w 13"/>
                  <a:gd name="T11" fmla="*/ 5 h 13"/>
                  <a:gd name="T12" fmla="*/ 2 w 13"/>
                  <a:gd name="T13" fmla="*/ 1 h 13"/>
                  <a:gd name="T14" fmla="*/ 1 w 13"/>
                  <a:gd name="T15" fmla="*/ 1 h 13"/>
                  <a:gd name="T16" fmla="*/ 1 w 13"/>
                  <a:gd name="T17" fmla="*/ 3 h 13"/>
                  <a:gd name="T18" fmla="*/ 4 w 13"/>
                  <a:gd name="T19" fmla="*/ 7 h 13"/>
                  <a:gd name="T20" fmla="*/ 1 w 13"/>
                  <a:gd name="T21" fmla="*/ 11 h 13"/>
                  <a:gd name="T22" fmla="*/ 1 w 13"/>
                  <a:gd name="T23" fmla="*/ 12 h 13"/>
                  <a:gd name="T24" fmla="*/ 2 w 13"/>
                  <a:gd name="T25" fmla="*/ 12 h 13"/>
                  <a:gd name="T26" fmla="*/ 6 w 13"/>
                  <a:gd name="T27" fmla="*/ 8 h 13"/>
                  <a:gd name="T28" fmla="*/ 10 w 13"/>
                  <a:gd name="T29" fmla="*/ 12 h 13"/>
                  <a:gd name="T30" fmla="*/ 12 w 13"/>
                  <a:gd name="T31" fmla="*/ 12 h 13"/>
                  <a:gd name="T32" fmla="*/ 12 w 13"/>
                  <a:gd name="T33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12" y="11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3" y="2"/>
                      <a:pt x="13" y="1"/>
                      <a:pt x="12" y="1"/>
                    </a:cubicBezTo>
                    <a:cubicBezTo>
                      <a:pt x="12" y="0"/>
                      <a:pt x="11" y="0"/>
                      <a:pt x="10" y="1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1"/>
                      <a:pt x="0" y="12"/>
                      <a:pt x="1" y="12"/>
                    </a:cubicBezTo>
                    <a:cubicBezTo>
                      <a:pt x="1" y="13"/>
                      <a:pt x="2" y="13"/>
                      <a:pt x="2" y="12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1" y="13"/>
                      <a:pt x="12" y="13"/>
                      <a:pt x="12" y="12"/>
                    </a:cubicBezTo>
                    <a:cubicBezTo>
                      <a:pt x="13" y="12"/>
                      <a:pt x="13" y="11"/>
                      <a:pt x="12" y="1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íṩḻîḓé"/>
              <p:cNvSpPr/>
              <p:nvPr/>
            </p:nvSpPr>
            <p:spPr bwMode="auto">
              <a:xfrm>
                <a:off x="4820690" y="1369453"/>
                <a:ext cx="112536" cy="63991"/>
              </a:xfrm>
              <a:custGeom>
                <a:avLst/>
                <a:gdLst>
                  <a:gd name="T0" fmla="*/ 11 w 47"/>
                  <a:gd name="T1" fmla="*/ 25 h 26"/>
                  <a:gd name="T2" fmla="*/ 7 w 47"/>
                  <a:gd name="T3" fmla="*/ 22 h 26"/>
                  <a:gd name="T4" fmla="*/ 1 w 47"/>
                  <a:gd name="T5" fmla="*/ 5 h 26"/>
                  <a:gd name="T6" fmla="*/ 4 w 47"/>
                  <a:gd name="T7" fmla="*/ 0 h 26"/>
                  <a:gd name="T8" fmla="*/ 35 w 47"/>
                  <a:gd name="T9" fmla="*/ 0 h 26"/>
                  <a:gd name="T10" fmla="*/ 41 w 47"/>
                  <a:gd name="T11" fmla="*/ 4 h 26"/>
                  <a:gd name="T12" fmla="*/ 46 w 47"/>
                  <a:gd name="T13" fmla="*/ 21 h 26"/>
                  <a:gd name="T14" fmla="*/ 42 w 47"/>
                  <a:gd name="T15" fmla="*/ 25 h 26"/>
                  <a:gd name="T16" fmla="*/ 11 w 47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26">
                    <a:moveTo>
                      <a:pt x="11" y="25"/>
                    </a:moveTo>
                    <a:cubicBezTo>
                      <a:pt x="11" y="25"/>
                      <a:pt x="8" y="26"/>
                      <a:pt x="7" y="22"/>
                    </a:cubicBezTo>
                    <a:cubicBezTo>
                      <a:pt x="5" y="19"/>
                      <a:pt x="2" y="8"/>
                      <a:pt x="1" y="5"/>
                    </a:cubicBezTo>
                    <a:cubicBezTo>
                      <a:pt x="1" y="3"/>
                      <a:pt x="0" y="0"/>
                      <a:pt x="4" y="0"/>
                    </a:cubicBezTo>
                    <a:cubicBezTo>
                      <a:pt x="7" y="0"/>
                      <a:pt x="29" y="0"/>
                      <a:pt x="35" y="0"/>
                    </a:cubicBezTo>
                    <a:cubicBezTo>
                      <a:pt x="40" y="0"/>
                      <a:pt x="40" y="1"/>
                      <a:pt x="41" y="4"/>
                    </a:cubicBezTo>
                    <a:cubicBezTo>
                      <a:pt x="42" y="6"/>
                      <a:pt x="46" y="18"/>
                      <a:pt x="46" y="21"/>
                    </a:cubicBezTo>
                    <a:cubicBezTo>
                      <a:pt x="47" y="24"/>
                      <a:pt x="46" y="25"/>
                      <a:pt x="42" y="25"/>
                    </a:cubicBezTo>
                    <a:cubicBezTo>
                      <a:pt x="37" y="25"/>
                      <a:pt x="11" y="25"/>
                      <a:pt x="11" y="2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îṧḷiďè"/>
              <p:cNvSpPr/>
              <p:nvPr/>
            </p:nvSpPr>
            <p:spPr bwMode="auto">
              <a:xfrm>
                <a:off x="4553696" y="1497434"/>
                <a:ext cx="48545" cy="48545"/>
              </a:xfrm>
              <a:custGeom>
                <a:avLst/>
                <a:gdLst>
                  <a:gd name="T0" fmla="*/ 19 w 20"/>
                  <a:gd name="T1" fmla="*/ 20 h 20"/>
                  <a:gd name="T2" fmla="*/ 18 w 20"/>
                  <a:gd name="T3" fmla="*/ 20 h 20"/>
                  <a:gd name="T4" fmla="*/ 11 w 20"/>
                  <a:gd name="T5" fmla="*/ 13 h 20"/>
                  <a:gd name="T6" fmla="*/ 7 w 20"/>
                  <a:gd name="T7" fmla="*/ 15 h 20"/>
                  <a:gd name="T8" fmla="*/ 0 w 20"/>
                  <a:gd name="T9" fmla="*/ 7 h 20"/>
                  <a:gd name="T10" fmla="*/ 7 w 20"/>
                  <a:gd name="T11" fmla="*/ 0 h 20"/>
                  <a:gd name="T12" fmla="*/ 14 w 20"/>
                  <a:gd name="T13" fmla="*/ 7 h 20"/>
                  <a:gd name="T14" fmla="*/ 13 w 20"/>
                  <a:gd name="T15" fmla="*/ 11 h 20"/>
                  <a:gd name="T16" fmla="*/ 19 w 20"/>
                  <a:gd name="T17" fmla="*/ 18 h 20"/>
                  <a:gd name="T18" fmla="*/ 20 w 20"/>
                  <a:gd name="T19" fmla="*/ 19 h 20"/>
                  <a:gd name="T20" fmla="*/ 19 w 20"/>
                  <a:gd name="T21" fmla="*/ 20 h 20"/>
                  <a:gd name="T22" fmla="*/ 7 w 20"/>
                  <a:gd name="T23" fmla="*/ 2 h 20"/>
                  <a:gd name="T24" fmla="*/ 2 w 20"/>
                  <a:gd name="T25" fmla="*/ 7 h 20"/>
                  <a:gd name="T26" fmla="*/ 7 w 20"/>
                  <a:gd name="T27" fmla="*/ 12 h 20"/>
                  <a:gd name="T28" fmla="*/ 12 w 20"/>
                  <a:gd name="T29" fmla="*/ 7 h 20"/>
                  <a:gd name="T30" fmla="*/ 7 w 20"/>
                  <a:gd name="T31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" h="20">
                    <a:moveTo>
                      <a:pt x="19" y="20"/>
                    </a:moveTo>
                    <a:cubicBezTo>
                      <a:pt x="18" y="20"/>
                      <a:pt x="18" y="20"/>
                      <a:pt x="18" y="20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0" y="14"/>
                      <a:pt x="9" y="15"/>
                      <a:pt x="7" y="15"/>
                    </a:cubicBezTo>
                    <a:cubicBezTo>
                      <a:pt x="3" y="15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1" y="0"/>
                      <a:pt x="14" y="3"/>
                      <a:pt x="14" y="7"/>
                    </a:cubicBezTo>
                    <a:cubicBezTo>
                      <a:pt x="14" y="9"/>
                      <a:pt x="14" y="10"/>
                      <a:pt x="13" y="11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20" y="18"/>
                      <a:pt x="20" y="18"/>
                      <a:pt x="20" y="19"/>
                    </a:cubicBezTo>
                    <a:cubicBezTo>
                      <a:pt x="20" y="19"/>
                      <a:pt x="19" y="20"/>
                      <a:pt x="19" y="20"/>
                    </a:cubicBezTo>
                    <a:close/>
                    <a:moveTo>
                      <a:pt x="7" y="2"/>
                    </a:moveTo>
                    <a:cubicBezTo>
                      <a:pt x="4" y="2"/>
                      <a:pt x="2" y="4"/>
                      <a:pt x="2" y="7"/>
                    </a:cubicBezTo>
                    <a:cubicBezTo>
                      <a:pt x="2" y="10"/>
                      <a:pt x="4" y="12"/>
                      <a:pt x="7" y="12"/>
                    </a:cubicBezTo>
                    <a:cubicBezTo>
                      <a:pt x="10" y="12"/>
                      <a:pt x="12" y="10"/>
                      <a:pt x="12" y="7"/>
                    </a:cubicBezTo>
                    <a:cubicBezTo>
                      <a:pt x="12" y="4"/>
                      <a:pt x="10" y="2"/>
                      <a:pt x="7" y="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îş1íďè"/>
              <p:cNvSpPr/>
              <p:nvPr/>
            </p:nvSpPr>
            <p:spPr bwMode="auto">
              <a:xfrm>
                <a:off x="7724534" y="1477575"/>
                <a:ext cx="83850" cy="77231"/>
              </a:xfrm>
              <a:custGeom>
                <a:avLst/>
                <a:gdLst>
                  <a:gd name="T0" fmla="*/ 25 w 34"/>
                  <a:gd name="T1" fmla="*/ 32 h 32"/>
                  <a:gd name="T2" fmla="*/ 17 w 34"/>
                  <a:gd name="T3" fmla="*/ 26 h 32"/>
                  <a:gd name="T4" fmla="*/ 9 w 34"/>
                  <a:gd name="T5" fmla="*/ 32 h 32"/>
                  <a:gd name="T6" fmla="*/ 6 w 34"/>
                  <a:gd name="T7" fmla="*/ 32 h 32"/>
                  <a:gd name="T8" fmla="*/ 6 w 34"/>
                  <a:gd name="T9" fmla="*/ 32 h 32"/>
                  <a:gd name="T10" fmla="*/ 6 w 34"/>
                  <a:gd name="T11" fmla="*/ 30 h 32"/>
                  <a:gd name="T12" fmla="*/ 6 w 34"/>
                  <a:gd name="T13" fmla="*/ 30 h 32"/>
                  <a:gd name="T14" fmla="*/ 9 w 34"/>
                  <a:gd name="T15" fmla="*/ 20 h 32"/>
                  <a:gd name="T16" fmla="*/ 1 w 34"/>
                  <a:gd name="T17" fmla="*/ 15 h 32"/>
                  <a:gd name="T18" fmla="*/ 0 w 34"/>
                  <a:gd name="T19" fmla="*/ 12 h 32"/>
                  <a:gd name="T20" fmla="*/ 0 w 34"/>
                  <a:gd name="T21" fmla="*/ 12 h 32"/>
                  <a:gd name="T22" fmla="*/ 2 w 34"/>
                  <a:gd name="T23" fmla="*/ 11 h 32"/>
                  <a:gd name="T24" fmla="*/ 2 w 34"/>
                  <a:gd name="T25" fmla="*/ 11 h 32"/>
                  <a:gd name="T26" fmla="*/ 12 w 34"/>
                  <a:gd name="T27" fmla="*/ 11 h 32"/>
                  <a:gd name="T28" fmla="*/ 15 w 34"/>
                  <a:gd name="T29" fmla="*/ 2 h 32"/>
                  <a:gd name="T30" fmla="*/ 17 w 34"/>
                  <a:gd name="T31" fmla="*/ 0 h 32"/>
                  <a:gd name="T32" fmla="*/ 17 w 34"/>
                  <a:gd name="T33" fmla="*/ 0 h 32"/>
                  <a:gd name="T34" fmla="*/ 19 w 34"/>
                  <a:gd name="T35" fmla="*/ 2 h 32"/>
                  <a:gd name="T36" fmla="*/ 19 w 34"/>
                  <a:gd name="T37" fmla="*/ 2 h 32"/>
                  <a:gd name="T38" fmla="*/ 22 w 34"/>
                  <a:gd name="T39" fmla="*/ 11 h 32"/>
                  <a:gd name="T40" fmla="*/ 31 w 34"/>
                  <a:gd name="T41" fmla="*/ 11 h 32"/>
                  <a:gd name="T42" fmla="*/ 33 w 34"/>
                  <a:gd name="T43" fmla="*/ 12 h 32"/>
                  <a:gd name="T44" fmla="*/ 33 w 34"/>
                  <a:gd name="T45" fmla="*/ 12 h 32"/>
                  <a:gd name="T46" fmla="*/ 33 w 34"/>
                  <a:gd name="T47" fmla="*/ 15 h 32"/>
                  <a:gd name="T48" fmla="*/ 33 w 34"/>
                  <a:gd name="T49" fmla="*/ 15 h 32"/>
                  <a:gd name="T50" fmla="*/ 25 w 34"/>
                  <a:gd name="T51" fmla="*/ 20 h 32"/>
                  <a:gd name="T52" fmla="*/ 28 w 34"/>
                  <a:gd name="T53" fmla="*/ 30 h 32"/>
                  <a:gd name="T54" fmla="*/ 27 w 34"/>
                  <a:gd name="T55" fmla="*/ 32 h 32"/>
                  <a:gd name="T56" fmla="*/ 27 w 34"/>
                  <a:gd name="T57" fmla="*/ 32 h 32"/>
                  <a:gd name="T58" fmla="*/ 26 w 34"/>
                  <a:gd name="T59" fmla="*/ 32 h 32"/>
                  <a:gd name="T60" fmla="*/ 26 w 34"/>
                  <a:gd name="T61" fmla="*/ 32 h 32"/>
                  <a:gd name="T62" fmla="*/ 25 w 34"/>
                  <a:gd name="T63" fmla="*/ 32 h 32"/>
                  <a:gd name="T64" fmla="*/ 18 w 34"/>
                  <a:gd name="T65" fmla="*/ 22 h 32"/>
                  <a:gd name="T66" fmla="*/ 22 w 34"/>
                  <a:gd name="T67" fmla="*/ 25 h 32"/>
                  <a:gd name="T68" fmla="*/ 20 w 34"/>
                  <a:gd name="T69" fmla="*/ 20 h 32"/>
                  <a:gd name="T70" fmla="*/ 21 w 34"/>
                  <a:gd name="T71" fmla="*/ 18 h 32"/>
                  <a:gd name="T72" fmla="*/ 21 w 34"/>
                  <a:gd name="T73" fmla="*/ 18 h 32"/>
                  <a:gd name="T74" fmla="*/ 25 w 34"/>
                  <a:gd name="T75" fmla="*/ 15 h 32"/>
                  <a:gd name="T76" fmla="*/ 20 w 34"/>
                  <a:gd name="T77" fmla="*/ 15 h 32"/>
                  <a:gd name="T78" fmla="*/ 18 w 34"/>
                  <a:gd name="T79" fmla="*/ 14 h 32"/>
                  <a:gd name="T80" fmla="*/ 18 w 34"/>
                  <a:gd name="T81" fmla="*/ 14 h 32"/>
                  <a:gd name="T82" fmla="*/ 17 w 34"/>
                  <a:gd name="T83" fmla="*/ 9 h 32"/>
                  <a:gd name="T84" fmla="*/ 15 w 34"/>
                  <a:gd name="T85" fmla="*/ 14 h 32"/>
                  <a:gd name="T86" fmla="*/ 13 w 34"/>
                  <a:gd name="T87" fmla="*/ 15 h 32"/>
                  <a:gd name="T88" fmla="*/ 13 w 34"/>
                  <a:gd name="T89" fmla="*/ 15 h 32"/>
                  <a:gd name="T90" fmla="*/ 8 w 34"/>
                  <a:gd name="T91" fmla="*/ 15 h 32"/>
                  <a:gd name="T92" fmla="*/ 12 w 34"/>
                  <a:gd name="T93" fmla="*/ 18 h 32"/>
                  <a:gd name="T94" fmla="*/ 13 w 34"/>
                  <a:gd name="T95" fmla="*/ 20 h 32"/>
                  <a:gd name="T96" fmla="*/ 13 w 34"/>
                  <a:gd name="T97" fmla="*/ 20 h 32"/>
                  <a:gd name="T98" fmla="*/ 11 w 34"/>
                  <a:gd name="T99" fmla="*/ 25 h 32"/>
                  <a:gd name="T100" fmla="*/ 16 w 34"/>
                  <a:gd name="T101" fmla="*/ 22 h 32"/>
                  <a:gd name="T102" fmla="*/ 17 w 34"/>
                  <a:gd name="T103" fmla="*/ 22 h 32"/>
                  <a:gd name="T104" fmla="*/ 17 w 34"/>
                  <a:gd name="T105" fmla="*/ 22 h 32"/>
                  <a:gd name="T106" fmla="*/ 18 w 34"/>
                  <a:gd name="T107" fmla="*/ 2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4" h="32">
                    <a:moveTo>
                      <a:pt x="25" y="32"/>
                    </a:moveTo>
                    <a:cubicBezTo>
                      <a:pt x="17" y="26"/>
                      <a:pt x="17" y="26"/>
                      <a:pt x="17" y="26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8" y="32"/>
                      <a:pt x="7" y="32"/>
                      <a:pt x="6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1"/>
                      <a:pt x="5" y="31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1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1"/>
                      <a:pt x="16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8" y="1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2" y="11"/>
                      <a:pt x="33" y="12"/>
                      <a:pt x="33" y="12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4" y="13"/>
                      <a:pt x="33" y="14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1"/>
                      <a:pt x="28" y="31"/>
                      <a:pt x="27" y="32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7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5" y="32"/>
                      <a:pt x="25" y="32"/>
                      <a:pt x="25" y="32"/>
                    </a:cubicBezTo>
                    <a:close/>
                    <a:moveTo>
                      <a:pt x="18" y="22"/>
                    </a:moveTo>
                    <a:cubicBezTo>
                      <a:pt x="22" y="25"/>
                      <a:pt x="22" y="25"/>
                      <a:pt x="22" y="25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19"/>
                      <a:pt x="20" y="19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19" y="15"/>
                      <a:pt x="19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4" y="15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9"/>
                      <a:pt x="13" y="19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2"/>
                      <a:pt x="16" y="22"/>
                      <a:pt x="17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8" y="22"/>
                      <a:pt x="18" y="2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îslïďê"/>
              <p:cNvSpPr txBox="1"/>
              <p:nvPr/>
            </p:nvSpPr>
            <p:spPr>
              <a:xfrm>
                <a:off x="1320504" y="3900002"/>
                <a:ext cx="2520280" cy="338554"/>
              </a:xfrm>
              <a:prstGeom prst="rect">
                <a:avLst/>
              </a:prstGeom>
            </p:spPr>
            <p:txBody>
              <a:bodyPr vert="horz" wrap="none" lIns="0">
                <a:normAutofit/>
              </a:bodyPr>
              <a:lstStyle/>
              <a:p>
                <a:pPr algn="ctr"/>
                <a:r>
                  <a:rPr lang="zh-CN" altLang="en-US" sz="1600" b="1" kern="90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kern="90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65" name="îṡḻîḋé"/>
              <p:cNvSpPr txBox="1"/>
              <p:nvPr/>
            </p:nvSpPr>
            <p:spPr>
              <a:xfrm>
                <a:off x="1320504" y="4238556"/>
                <a:ext cx="2520280" cy="481094"/>
              </a:xfrm>
              <a:prstGeom prst="rect">
                <a:avLst/>
              </a:prstGeom>
            </p:spPr>
            <p:txBody>
              <a:bodyPr vert="horz" wrap="square" lIns="0">
                <a:noAutofit/>
              </a:bodyPr>
              <a:lstStyle/>
              <a:p>
                <a:pPr lvl="0" algn="ctr"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200">
                    <a:solidFill>
                      <a:schemeClr val="bg1"/>
                    </a:solidFill>
                    <a:ea typeface="微软雅黑" panose="020B0503020204020204" pitchFamily="34" charset="-122"/>
                  </a:rPr>
                </a:br>
                <a:r>
                  <a:rPr lang="zh-CN" altLang="en-US" sz="120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20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îŝļîḋè"/>
              <p:cNvSpPr txBox="1"/>
              <p:nvPr/>
            </p:nvSpPr>
            <p:spPr>
              <a:xfrm>
                <a:off x="4933113" y="3900002"/>
                <a:ext cx="2520280" cy="338554"/>
              </a:xfrm>
              <a:prstGeom prst="rect">
                <a:avLst/>
              </a:prstGeom>
            </p:spPr>
            <p:txBody>
              <a:bodyPr vert="horz" wrap="none" lIns="0">
                <a:normAutofit/>
              </a:bodyPr>
              <a:lstStyle/>
              <a:p>
                <a:pPr algn="ctr"/>
                <a:r>
                  <a:rPr lang="zh-CN" altLang="en-US" sz="1600" b="1" kern="90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kern="90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67" name="îşľíḓè"/>
              <p:cNvSpPr txBox="1"/>
              <p:nvPr/>
            </p:nvSpPr>
            <p:spPr>
              <a:xfrm>
                <a:off x="4933113" y="4238556"/>
                <a:ext cx="2520280" cy="481094"/>
              </a:xfrm>
              <a:prstGeom prst="rect">
                <a:avLst/>
              </a:prstGeom>
            </p:spPr>
            <p:txBody>
              <a:bodyPr vert="horz" wrap="square" lIns="0">
                <a:noAutofit/>
              </a:bodyPr>
              <a:lstStyle/>
              <a:p>
                <a:pPr lvl="0" algn="ctr"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200">
                    <a:solidFill>
                      <a:schemeClr val="bg1"/>
                    </a:solidFill>
                    <a:ea typeface="微软雅黑" panose="020B0503020204020204" pitchFamily="34" charset="-122"/>
                  </a:rPr>
                </a:br>
                <a:r>
                  <a:rPr lang="zh-CN" altLang="en-US" sz="120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20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68" name="íṣḷíďé"/>
              <p:cNvSpPr txBox="1"/>
              <p:nvPr/>
            </p:nvSpPr>
            <p:spPr>
              <a:xfrm>
                <a:off x="8545722" y="3900002"/>
                <a:ext cx="2520280" cy="338554"/>
              </a:xfrm>
              <a:prstGeom prst="rect">
                <a:avLst/>
              </a:prstGeom>
            </p:spPr>
            <p:txBody>
              <a:bodyPr vert="horz" wrap="none" lIns="0">
                <a:normAutofit/>
              </a:bodyPr>
              <a:lstStyle/>
              <a:p>
                <a:pPr algn="ctr"/>
                <a:r>
                  <a:rPr lang="zh-CN" altLang="en-US" sz="1600" b="1" kern="90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kern="90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69" name="îs1íḑe"/>
              <p:cNvSpPr txBox="1"/>
              <p:nvPr/>
            </p:nvSpPr>
            <p:spPr>
              <a:xfrm>
                <a:off x="8545722" y="4238556"/>
                <a:ext cx="2520280" cy="481094"/>
              </a:xfrm>
              <a:prstGeom prst="rect">
                <a:avLst/>
              </a:prstGeom>
            </p:spPr>
            <p:txBody>
              <a:bodyPr vert="horz" wrap="square" lIns="0">
                <a:noAutofit/>
              </a:bodyPr>
              <a:lstStyle/>
              <a:p>
                <a:pPr lvl="0" algn="ctr"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200">
                    <a:solidFill>
                      <a:schemeClr val="bg1"/>
                    </a:solidFill>
                    <a:ea typeface="微软雅黑" panose="020B0503020204020204" pitchFamily="34" charset="-122"/>
                  </a:rPr>
                </a:br>
                <a:r>
                  <a:rPr lang="zh-CN" altLang="en-US" sz="120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20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5" name="Straight Connector 6"/>
            <p:cNvCxnSpPr/>
            <p:nvPr/>
          </p:nvCxnSpPr>
          <p:spPr>
            <a:xfrm flipH="1">
              <a:off x="4137782" y="1465440"/>
              <a:ext cx="2206" cy="2340066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67"/>
            <p:cNvCxnSpPr/>
            <p:nvPr/>
          </p:nvCxnSpPr>
          <p:spPr>
            <a:xfrm flipH="1">
              <a:off x="8032401" y="1465440"/>
              <a:ext cx="2206" cy="2340066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íŝlîdé"/>
          <p:cNvSpPr txBox="1"/>
          <p:nvPr/>
        </p:nvSpPr>
        <p:spPr bwMode="auto">
          <a:xfrm>
            <a:off x="4706920" y="567826"/>
            <a:ext cx="2778159" cy="7932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32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活动内容说明</a:t>
            </a:r>
            <a:endParaRPr lang="zh-CN" altLang="en-US" sz="3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cf90e93c-c056-4750-8764-606cb6f94f6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d12dceee-9bee-4ae5-876c-73275810114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f6523b7a-b576-4610-83f6-8d8adab3a3ff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c54015d-5de5-4953-8683-0ea261eef97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9888ac0e-fd95-45ab-ac1d-ff8201c6f44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80f28287-7016-4670-8b0a-0c2b5b95d46c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098e766-7eb8-4e03-ac90-6863f181a32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77b1cc8a-aa60-42c0-b04b-c20fe1c73a0f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8716da7c-542f-4986-8cb2-e046bf2519a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c54015d-5de5-4953-8683-0ea261eef9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a8dd8c7c-079f-4f25-b24c-d6ab2593fe4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f8f863c5-55a8-4cfb-ab56-a9ec3ce0af6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ce035b6e-68da-468a-8e17-c0f1a8a3f11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c54015d-5de5-4953-8683-0ea261eef97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3dffd2e-44ab-48ac-94f2-2b674bfcac0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d52f93d9-2d22-4ff7-9d02-20a585a4d37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c85ee328-ddf9-4e32-80c2-2672452709f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c54015d-5de5-4953-8683-0ea261eef97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92121d6-4477-4faf-9db1-e913b18374c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2af0755-86be-49e5-a40d-4bf76d2fa0c7"/>
</p:tagLst>
</file>

<file path=ppt/theme/theme1.xml><?xml version="1.0" encoding="utf-8"?>
<a:theme xmlns:a="http://schemas.openxmlformats.org/drawingml/2006/main" name=" www.2ppt.com">
  <a:themeElements>
    <a:clrScheme name="自定义 2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41B7D0"/>
      </a:accent1>
      <a:accent2>
        <a:srgbClr val="0187AC"/>
      </a:accent2>
      <a:accent3>
        <a:srgbClr val="1AA4BE"/>
      </a:accent3>
      <a:accent4>
        <a:srgbClr val="52C3CB"/>
      </a:accent4>
      <a:accent5>
        <a:srgbClr val="42BDC6"/>
      </a:accent5>
      <a:accent6>
        <a:srgbClr val="168EA6"/>
      </a:accent6>
      <a:hlink>
        <a:srgbClr val="41B7D0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1188</Words>
  <Application>Microsoft Office PowerPoint</Application>
  <PresentationFormat>宽屏</PresentationFormat>
  <Paragraphs>228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Impact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2022-03-09T05:42:06Z</dcterms:created>
  <dcterms:modified xsi:type="dcterms:W3CDTF">2023-01-10T06:14:50Z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DA9F8172B40E49EC83DB0DFBCCEDE86F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