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2" r:id="rId2"/>
    <p:sldId id="443" r:id="rId3"/>
    <p:sldId id="444" r:id="rId4"/>
    <p:sldId id="445" r:id="rId5"/>
    <p:sldId id="446" r:id="rId6"/>
    <p:sldId id="447" r:id="rId7"/>
    <p:sldId id="448" r:id="rId8"/>
    <p:sldId id="464" r:id="rId9"/>
    <p:sldId id="449" r:id="rId10"/>
    <p:sldId id="450" r:id="rId11"/>
    <p:sldId id="452" r:id="rId12"/>
    <p:sldId id="453" r:id="rId13"/>
    <p:sldId id="454" r:id="rId14"/>
    <p:sldId id="455" r:id="rId15"/>
    <p:sldId id="456" r:id="rId16"/>
    <p:sldId id="458" r:id="rId17"/>
    <p:sldId id="459" r:id="rId18"/>
    <p:sldId id="462" r:id="rId19"/>
    <p:sldId id="463" r:id="rId20"/>
    <p:sldId id="460" r:id="rId21"/>
    <p:sldId id="461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F05"/>
    <a:srgbClr val="000000"/>
    <a:srgbClr val="FF0000"/>
    <a:srgbClr val="FA2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4FDA6E5E-9262-4AF0-B57E-F7EB50B39D2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C8B845D-3AEF-41C1-AD8D-A4221BDAE7EE}" type="slidenum">
              <a:rPr lang="zh-CN" altLang="en-US"/>
              <a:t>12</a:t>
            </a:fld>
            <a:endParaRPr lang="zh-CN" altLang="en-US"/>
          </a:p>
        </p:txBody>
      </p:sp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560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D09C68F8-6164-4B23-AF29-41B0982516EF}" type="slidenum">
              <a:rPr lang="zh-CN" altLang="en-US" sz="1200">
                <a:latin typeface="Calibri" panose="020F0502020204030204" pitchFamily="34" charset="0"/>
              </a:rPr>
              <a:t>12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194E16E-F476-48BD-9998-A4BFFC40A2D0}" type="slidenum">
              <a:rPr lang="zh-CN" altLang="en-US"/>
              <a:t>13</a:t>
            </a:fld>
            <a:endParaRPr lang="zh-CN" altLang="en-US"/>
          </a:p>
        </p:txBody>
      </p:sp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765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412B0741-E4F4-46E3-8D1A-F97F74E8FCAE}" type="slidenum">
              <a:rPr lang="zh-CN" altLang="en-US" sz="1200">
                <a:latin typeface="Calibri" panose="020F0502020204030204" pitchFamily="34" charset="0"/>
              </a:rPr>
              <a:t>13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435DCA6-EABA-41E8-8FFE-EC4B919F1757}" type="slidenum">
              <a:rPr lang="zh-CN" altLang="en-US"/>
              <a:t>14</a:t>
            </a:fld>
            <a:endParaRPr lang="zh-CN" altLang="en-US"/>
          </a:p>
        </p:txBody>
      </p:sp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0C0BFFCB-A9CF-4937-A94B-241CC4E7C1AC}" type="slidenum">
              <a:rPr lang="zh-CN" altLang="en-US" sz="1200">
                <a:latin typeface="Calibri" panose="020F0502020204030204" pitchFamily="34" charset="0"/>
              </a:rPr>
              <a:t>14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8CB4E37-117D-45AD-BE15-52A0EC22C312}" type="slidenum">
              <a:rPr lang="zh-CN" altLang="en-US"/>
              <a:t>15</a:t>
            </a:fld>
            <a:endParaRPr lang="zh-CN" altLang="en-US"/>
          </a:p>
        </p:txBody>
      </p:sp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174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60354002-BF78-46AF-BFB7-DF16FA2ACA91}" type="slidenum">
              <a:rPr lang="zh-CN" altLang="en-US" sz="1200">
                <a:latin typeface="Calibri" panose="020F0502020204030204" pitchFamily="34" charset="0"/>
              </a:rPr>
              <a:t>15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28D04F-9E2D-4F84-8303-2ABD6DAED93C}" type="slidenum">
              <a:rPr lang="zh-CN" altLang="en-US"/>
              <a:t>16</a:t>
            </a:fld>
            <a:endParaRPr lang="zh-CN" altLang="en-US"/>
          </a:p>
        </p:txBody>
      </p:sp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C91707BE-DA35-4A75-9FC9-7128052A0923}" type="slidenum">
              <a:rPr lang="zh-CN" altLang="en-US" sz="1200">
                <a:latin typeface="Calibri" panose="020F0502020204030204" pitchFamily="34" charset="0"/>
              </a:rPr>
              <a:t>16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6B924FE-AF19-496A-8A71-3C79B4699F18}" type="slidenum">
              <a:rPr lang="zh-CN" altLang="en-US"/>
              <a:t>17</a:t>
            </a:fld>
            <a:endParaRPr lang="zh-CN" altLang="en-US"/>
          </a:p>
        </p:txBody>
      </p:sp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zh-CN" smtClean="0"/>
          </a:p>
        </p:txBody>
      </p:sp>
      <p:sp>
        <p:nvSpPr>
          <p:cNvPr id="3584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34A003B1-BCB6-4F17-A071-905677489B76}" type="slidenum">
              <a:rPr lang="zh-CN" altLang="en-US" sz="1200">
                <a:latin typeface="Calibri" panose="020F0502020204030204" pitchFamily="34" charset="0"/>
              </a:rPr>
              <a:t>17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BB9D820-FE36-4D82-84E0-DEAB346F3AD9}" type="slidenum">
              <a:rPr lang="zh-CN" altLang="en-US"/>
              <a:t>2</a:t>
            </a:fld>
            <a:endParaRPr lang="zh-CN" altLang="en-US"/>
          </a:p>
        </p:txBody>
      </p:sp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717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6C9D93E5-6D65-44B1-9F68-1A143F692385}" type="slidenum">
              <a:rPr lang="zh-CN" altLang="en-US" sz="1200"/>
              <a:t>2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C42165-04AA-421D-8BB1-996B7BCA9081}" type="slidenum">
              <a:rPr lang="zh-CN" altLang="en-US"/>
              <a:t>3</a:t>
            </a:fld>
            <a:endParaRPr lang="zh-CN" altLang="en-US"/>
          </a:p>
        </p:txBody>
      </p:sp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922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CFF931E0-56D4-4BBF-B9B6-9AE65CF7C249}" type="slidenum">
              <a:rPr lang="zh-CN" altLang="en-US" sz="1200">
                <a:latin typeface="Calibri" panose="020F0502020204030204" pitchFamily="34" charset="0"/>
              </a:rPr>
              <a:t>3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C8CD99-48EB-470E-9A3E-A800461F4D1B}" type="slidenum">
              <a:rPr lang="zh-CN" altLang="en-US"/>
              <a:t>4</a:t>
            </a:fld>
            <a:endParaRPr lang="zh-CN" altLang="en-US"/>
          </a:p>
        </p:txBody>
      </p:sp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126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506E3206-3F19-4D88-8CDD-895706B0BF63}" type="slidenum">
              <a:rPr lang="zh-CN" altLang="en-US" sz="1200">
                <a:latin typeface="Calibri" panose="020F0502020204030204" pitchFamily="34" charset="0"/>
              </a:rPr>
              <a:t>4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A8D4BC-733D-4A96-AADD-C8B52BECD6C5}" type="slidenum">
              <a:rPr lang="zh-CN" altLang="en-US"/>
              <a:t>5</a:t>
            </a:fld>
            <a:endParaRPr lang="zh-CN" altLang="en-US"/>
          </a:p>
        </p:txBody>
      </p:sp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331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58D76A5F-0212-4451-B66C-868FD38D9B94}" type="slidenum">
              <a:rPr lang="zh-CN" altLang="en-US" sz="1200">
                <a:latin typeface="Calibri" panose="020F0502020204030204" pitchFamily="34" charset="0"/>
              </a:rPr>
              <a:t>5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180C687-8E7A-4452-A180-56C89B2B22C4}" type="slidenum">
              <a:rPr lang="zh-CN" altLang="en-US"/>
              <a:t>6</a:t>
            </a:fld>
            <a:endParaRPr lang="zh-CN" altLang="en-US"/>
          </a:p>
        </p:txBody>
      </p:sp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53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F593F405-2E95-4ED1-975A-921311C9243B}" type="slidenum">
              <a:rPr lang="zh-CN" altLang="en-US" sz="1200">
                <a:latin typeface="Calibri" panose="020F0502020204030204" pitchFamily="34" charset="0"/>
              </a:rPr>
              <a:t>6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07EECD3-C9FB-4936-9C01-D20C7C6F7192}" type="slidenum">
              <a:rPr lang="zh-CN" altLang="en-US"/>
              <a:t>7</a:t>
            </a:fld>
            <a:endParaRPr lang="zh-CN" altLang="en-US"/>
          </a:p>
        </p:txBody>
      </p:sp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D18B6C5E-8895-4134-9B13-392155D58457}" type="slidenum">
              <a:rPr lang="zh-CN" altLang="en-US" sz="1200">
                <a:latin typeface="Calibri" panose="020F0502020204030204" pitchFamily="34" charset="0"/>
              </a:rPr>
              <a:t>7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7793491-AAD7-4832-90E4-3927F4952645}" type="slidenum">
              <a:rPr lang="zh-CN" altLang="en-US"/>
              <a:t>9</a:t>
            </a:fld>
            <a:endParaRPr lang="zh-CN" altLang="en-US"/>
          </a:p>
        </p:txBody>
      </p:sp>
      <p:sp>
        <p:nvSpPr>
          <p:cNvPr id="204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0483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048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869B8FCF-1342-44B1-8B2B-99CB047EF397}" type="slidenum">
              <a:rPr lang="zh-CN" altLang="en-US" sz="1200">
                <a:latin typeface="Calibri" panose="020F0502020204030204" pitchFamily="34" charset="0"/>
              </a:rPr>
              <a:t>9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7B5CD38-AA2E-4C8D-B06F-2734BFB7BCE1}" type="slidenum">
              <a:rPr lang="zh-CN" altLang="en-US"/>
              <a:t>11</a:t>
            </a:fld>
            <a:endParaRPr lang="zh-CN" altLang="en-US"/>
          </a:p>
        </p:txBody>
      </p:sp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355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>
              <a:buFontTx/>
              <a:buNone/>
            </a:pPr>
            <a:fld id="{3DB4B150-B8B8-4A18-9204-29DB9F9E8DF5}" type="slidenum">
              <a:rPr lang="zh-CN" altLang="en-US" sz="1200">
                <a:latin typeface="Calibri" panose="020F0502020204030204" pitchFamily="34" charset="0"/>
              </a:rPr>
              <a:t>11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74D02-0F4A-4E4C-8B59-47BD147109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73838" y="1077913"/>
            <a:ext cx="2001837" cy="5278437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66738" y="1077913"/>
            <a:ext cx="5854700" cy="5278437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F52EB-DBE7-4BFA-A84A-2520D24D0D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37E20-AFAB-4039-A9C3-59CA1BD2C7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42106-69D0-4656-B57E-827B38AAB8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66738" y="1881188"/>
            <a:ext cx="3927475" cy="447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6613" y="1881188"/>
            <a:ext cx="3929062" cy="4475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AB158-AAE1-4555-9195-61368C9D90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5F3B6-82CC-4B4B-AEC9-7DC0308D57D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E0BC2-FA53-43E3-9B7E-BEBC6D0709A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DFF32-D1D3-442B-A4BD-B82A9641D3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0B803-9791-4FC8-9B58-C919A143A3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45782-EEE7-484F-ACC3-EBFC1B23F1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8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66738" y="1881188"/>
            <a:ext cx="800893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9D8DAA70-7BB4-4F91-A1E0-EE368F400CEF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2055" name="Title Placeholder 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66738" y="1077913"/>
            <a:ext cx="800893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accent1"/>
          </a:solidFill>
          <a:latin typeface="Tempus Sans ITC" panose="04020404030D07020202" pitchFamily="2" charset="0"/>
          <a:ea typeface="幼圆" panose="02010509060101010101" pitchFamily="49" charset="-122"/>
        </a:defRPr>
      </a:lvl9pPr>
    </p:titleStyle>
    <p:bodyStyle>
      <a:lvl1pPr marL="357505" indent="-35750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"/>
        <a:defRPr sz="2000">
          <a:solidFill>
            <a:srgbClr val="9CB032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352;&#23567;&#20029;%20&#25945;&#23398;&#35774;&#35745;&#12289;&#35838;&#20214;&#12289;&#35838;&#22530;&#23454;&#24405;&#12289;&#25945;&#23398;&#21453;&#24605;\&#35838;&#20214;\shine.mp3" TargetMode="External"/><Relationship Id="rId1" Type="http://schemas.microsoft.com/office/2007/relationships/media" Target="file:///C:\Users\Administrator\Desktop\&#24352;&#23567;&#20029;%20&#25945;&#23398;&#35774;&#35745;&#12289;&#35838;&#20214;&#12289;&#35838;&#22530;&#23454;&#24405;&#12289;&#25945;&#23398;&#21453;&#24605;\&#35838;&#20214;\shine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3u1a1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file:///C:\Users\Administrator\Desktop\&#24352;&#23567;&#20029;%20&#25945;&#23398;&#35774;&#35745;&#12289;&#35838;&#20214;&#12289;&#35838;&#22530;&#23454;&#24405;&#12289;&#25945;&#23398;&#21453;&#24605;\&#35838;&#20214;\cry.mp3" TargetMode="External"/><Relationship Id="rId1" Type="http://schemas.microsoft.com/office/2007/relationships/media" Target="file:///C:\Users\Administrator\Desktop\&#24352;&#23567;&#20029;%20&#25945;&#23398;&#35774;&#35745;&#12289;&#35838;&#20214;&#12289;&#35838;&#22530;&#23454;&#24405;&#12289;&#25945;&#23398;&#21453;&#24605;\&#35838;&#20214;\cry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4352;&#23567;&#20029;%20&#25945;&#23398;&#35774;&#35745;&#12289;&#35838;&#20214;&#12289;&#35838;&#22530;&#23454;&#24405;&#12289;&#25945;&#23398;&#21453;&#24605;\&#35838;&#20214;\flyaway.mp3" TargetMode="External"/><Relationship Id="rId1" Type="http://schemas.microsoft.com/office/2007/relationships/media" Target="file:///C:\Users\Administrator\Desktop\&#24352;&#23567;&#20029;%20&#25945;&#23398;&#35774;&#35745;&#12289;&#35838;&#20214;&#12289;&#35838;&#22530;&#23454;&#24405;&#12289;&#25945;&#23398;&#21453;&#24605;\&#35838;&#20214;\flyaway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323528" y="1988840"/>
            <a:ext cx="8496944" cy="2112822"/>
          </a:xfrm>
          <a:prstGeom prst="rect">
            <a:avLst/>
          </a:prstGeom>
          <a:noFill/>
          <a:ln>
            <a:noFill/>
          </a:ln>
          <a:effectLst>
            <a:outerShdw dist="12700" dir="2700000" sy="-23000" kx="-946503" algn="bl" rotWithShape="0">
              <a:srgbClr val="000000">
                <a:alpha val="1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Moudle </a:t>
            </a: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altLang="zh-CN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5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sun is shining.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67544" y="1165997"/>
            <a:ext cx="5975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solidFill>
                  <a:schemeClr val="hlin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外研版（三起点）六年级下册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323528" y="5733256"/>
            <a:ext cx="8496944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628775"/>
            <a:ext cx="2089150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2" name="图片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2924175"/>
            <a:ext cx="3167062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图片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9338" y="2924175"/>
            <a:ext cx="3671887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13"/>
          <p:cNvGrpSpPr/>
          <p:nvPr/>
        </p:nvGrpSpPr>
        <p:grpSpPr bwMode="auto">
          <a:xfrm>
            <a:off x="4318000" y="1541463"/>
            <a:ext cx="3643313" cy="885825"/>
            <a:chOff x="4334230" y="1542108"/>
            <a:chExt cx="3431059" cy="884534"/>
          </a:xfrm>
        </p:grpSpPr>
        <p:sp>
          <p:nvSpPr>
            <p:cNvPr id="10" name="右箭头 9"/>
            <p:cNvSpPr/>
            <p:nvPr/>
          </p:nvSpPr>
          <p:spPr>
            <a:xfrm>
              <a:off x="4334230" y="1981204"/>
              <a:ext cx="1714782" cy="33130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1511" name="文本框 10"/>
            <p:cNvSpPr txBox="1">
              <a:spLocks noChangeArrowheads="1"/>
            </p:cNvSpPr>
            <p:nvPr/>
          </p:nvSpPr>
          <p:spPr bwMode="auto">
            <a:xfrm>
              <a:off x="6057982" y="1694286"/>
              <a:ext cx="1707307" cy="732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en-US" altLang="zh-CN" sz="3200">
                  <a:solidFill>
                    <a:srgbClr val="303030"/>
                  </a:solidFill>
                  <a:ea typeface="微软雅黑" panose="020B0503020204020204" pitchFamily="34" charset="-122"/>
                </a:rPr>
                <a:t>shining</a:t>
              </a:r>
              <a:endParaRPr lang="zh-CN" altLang="en-US" sz="3200">
                <a:solidFill>
                  <a:srgbClr val="30303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512" name="文本框 12"/>
            <p:cNvSpPr txBox="1">
              <a:spLocks noChangeArrowheads="1"/>
            </p:cNvSpPr>
            <p:nvPr/>
          </p:nvSpPr>
          <p:spPr bwMode="auto">
            <a:xfrm>
              <a:off x="4432901" y="1542108"/>
              <a:ext cx="1879234" cy="52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zh-CN" altLang="en-US" sz="2400">
                  <a:solidFill>
                    <a:srgbClr val="303030"/>
                  </a:solidFill>
                  <a:ea typeface="微软雅黑" panose="020B0503020204020204" pitchFamily="34" charset="-122"/>
                </a:rPr>
                <a:t>去</a:t>
              </a:r>
              <a:r>
                <a:rPr lang="en-US" altLang="zh-CN" sz="2400">
                  <a:solidFill>
                    <a:srgbClr val="303030"/>
                  </a:solidFill>
                  <a:ea typeface="微软雅黑" panose="020B0503020204020204" pitchFamily="34" charset="-122"/>
                </a:rPr>
                <a:t>e</a:t>
              </a:r>
              <a:r>
                <a:rPr lang="zh-CN" altLang="en-US" sz="2400">
                  <a:solidFill>
                    <a:srgbClr val="303030"/>
                  </a:solidFill>
                  <a:ea typeface="微软雅黑" panose="020B0503020204020204" pitchFamily="34" charset="-122"/>
                </a:rPr>
                <a:t>加</a:t>
              </a:r>
              <a:r>
                <a:rPr lang="en-US" altLang="zh-CN" sz="2400">
                  <a:solidFill>
                    <a:srgbClr val="303030"/>
                  </a:solidFill>
                  <a:ea typeface="微软雅黑" panose="020B0503020204020204" pitchFamily="34" charset="-122"/>
                </a:rPr>
                <a:t>ing</a:t>
              </a:r>
              <a:endParaRPr lang="zh-CN" altLang="en-US" sz="2400">
                <a:solidFill>
                  <a:srgbClr val="30303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3"/>
          <p:cNvGrpSpPr/>
          <p:nvPr/>
        </p:nvGrpSpPr>
        <p:grpSpPr bwMode="auto">
          <a:xfrm>
            <a:off x="3105150" y="1693863"/>
            <a:ext cx="1212850" cy="1196975"/>
            <a:chOff x="3105150" y="1693863"/>
            <a:chExt cx="1212850" cy="1196975"/>
          </a:xfrm>
        </p:grpSpPr>
        <p:sp>
          <p:nvSpPr>
            <p:cNvPr id="21514" name="文本框 1"/>
            <p:cNvSpPr txBox="1">
              <a:spLocks noChangeArrowheads="1"/>
            </p:cNvSpPr>
            <p:nvPr/>
          </p:nvSpPr>
          <p:spPr bwMode="auto">
            <a:xfrm>
              <a:off x="3105150" y="1693863"/>
              <a:ext cx="12128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en-US" altLang="zh-CN" sz="3200">
                  <a:solidFill>
                    <a:srgbClr val="303030"/>
                  </a:solidFill>
                  <a:ea typeface="微软雅黑" panose="020B0503020204020204" pitchFamily="34" charset="-122"/>
                </a:rPr>
                <a:t>shine</a:t>
              </a:r>
              <a:endParaRPr lang="zh-CN" altLang="en-US" sz="3200">
                <a:solidFill>
                  <a:srgbClr val="303030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21515" name="shine.mp3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22812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2133600"/>
            <a:ext cx="6929437" cy="556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 noProof="1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幼圆" panose="02010509060101010101" pitchFamily="49" charset="-122"/>
              </a:rPr>
              <a:t>Picture1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628775"/>
            <a:ext cx="32400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/>
        </p:nvSpPr>
        <p:spPr>
          <a:xfrm>
            <a:off x="0" y="1844675"/>
            <a:ext cx="1682750" cy="1411288"/>
          </a:xfrm>
          <a:custGeom>
            <a:avLst/>
            <a:gdLst>
              <a:gd name="connsiteX0" fmla="*/ 1683673 w 1683673"/>
              <a:gd name="connsiteY0" fmla="*/ 0 h 1410968"/>
              <a:gd name="connsiteX1" fmla="*/ 1422416 w 1683673"/>
              <a:gd name="connsiteY1" fmla="*/ 580571 h 1410968"/>
              <a:gd name="connsiteX2" fmla="*/ 1204701 w 1683673"/>
              <a:gd name="connsiteY2" fmla="*/ 478971 h 1410968"/>
              <a:gd name="connsiteX3" fmla="*/ 16 w 1683673"/>
              <a:gd name="connsiteY3" fmla="*/ 1407885 h 1410968"/>
              <a:gd name="connsiteX4" fmla="*/ 1175673 w 1683673"/>
              <a:gd name="connsiteY4" fmla="*/ 798285 h 1410968"/>
              <a:gd name="connsiteX5" fmla="*/ 711216 w 1683673"/>
              <a:gd name="connsiteY5" fmla="*/ 1349828 h 14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673" h="1410968">
                <a:moveTo>
                  <a:pt x="1683673" y="0"/>
                </a:moveTo>
                <a:cubicBezTo>
                  <a:pt x="1592959" y="250371"/>
                  <a:pt x="1502245" y="500743"/>
                  <a:pt x="1422416" y="580571"/>
                </a:cubicBezTo>
                <a:cubicBezTo>
                  <a:pt x="1342587" y="660399"/>
                  <a:pt x="1441768" y="341085"/>
                  <a:pt x="1204701" y="478971"/>
                </a:cubicBezTo>
                <a:cubicBezTo>
                  <a:pt x="967634" y="616857"/>
                  <a:pt x="4854" y="1354666"/>
                  <a:pt x="16" y="1407885"/>
                </a:cubicBezTo>
                <a:cubicBezTo>
                  <a:pt x="-4822" y="1461104"/>
                  <a:pt x="1057140" y="807961"/>
                  <a:pt x="1175673" y="798285"/>
                </a:cubicBezTo>
                <a:cubicBezTo>
                  <a:pt x="1294206" y="788609"/>
                  <a:pt x="1002711" y="1069218"/>
                  <a:pt x="711216" y="1349828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1331913" y="1892300"/>
            <a:ext cx="5740400" cy="1458913"/>
            <a:chOff x="1331640" y="1892683"/>
            <a:chExt cx="5740159" cy="1458859"/>
          </a:xfrm>
        </p:grpSpPr>
        <p:grpSp>
          <p:nvGrpSpPr>
            <p:cNvPr id="22534" name="组合 27"/>
            <p:cNvGrpSpPr/>
            <p:nvPr/>
          </p:nvGrpSpPr>
          <p:grpSpPr bwMode="auto">
            <a:xfrm>
              <a:off x="1331640" y="1892683"/>
              <a:ext cx="5740159" cy="647060"/>
              <a:chOff x="1331640" y="1892683"/>
              <a:chExt cx="5740159" cy="647060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1331640" y="2008567"/>
                <a:ext cx="5740159" cy="500043"/>
              </a:xfrm>
              <a:prstGeom prst="roundRect">
                <a:avLst/>
              </a:prstGeom>
              <a:solidFill>
                <a:srgbClr val="47B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/>
              </a:p>
            </p:txBody>
          </p:sp>
          <p:sp>
            <p:nvSpPr>
              <p:cNvPr id="22536" name="文本框 14"/>
              <p:cNvSpPr txBox="1">
                <a:spLocks noChangeArrowheads="1"/>
              </p:cNvSpPr>
              <p:nvPr/>
            </p:nvSpPr>
            <p:spPr bwMode="auto">
              <a:xfrm>
                <a:off x="1598329" y="1892683"/>
                <a:ext cx="5473470" cy="647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buFontTx/>
                  <a:buNone/>
                </a:pPr>
                <a:r>
                  <a:rPr lang="en-US" altLang="zh-CN" sz="2800">
                    <a:solidFill>
                      <a:schemeClr val="bg2"/>
                    </a:solidFill>
                    <a:ea typeface="微软雅黑" panose="020B0503020204020204" pitchFamily="34" charset="-122"/>
                  </a:rPr>
                  <a:t>The birds are </a:t>
                </a:r>
                <a:r>
                  <a:rPr lang="en-US" altLang="zh-CN" sz="280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singing</a:t>
                </a:r>
                <a:r>
                  <a:rPr lang="en-US" altLang="zh-CN" sz="2800">
                    <a:solidFill>
                      <a:srgbClr val="303030"/>
                    </a:solidFill>
                    <a:ea typeface="微软雅黑" panose="020B0503020204020204" pitchFamily="34" charset="-122"/>
                  </a:rPr>
                  <a:t> </a:t>
                </a:r>
                <a:r>
                  <a:rPr lang="en-US" altLang="zh-CN" sz="2800">
                    <a:solidFill>
                      <a:schemeClr val="bg2"/>
                    </a:solidFill>
                    <a:ea typeface="微软雅黑" panose="020B0503020204020204" pitchFamily="34" charset="-122"/>
                  </a:rPr>
                  <a:t>in the tree.  </a:t>
                </a:r>
                <a:endParaRPr lang="zh-CN" altLang="en-US" sz="2800">
                  <a:solidFill>
                    <a:schemeClr val="bg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0" name="弧形 19"/>
            <p:cNvSpPr/>
            <p:nvPr/>
          </p:nvSpPr>
          <p:spPr>
            <a:xfrm rot="14459218">
              <a:off x="2201551" y="2078418"/>
              <a:ext cx="1095334" cy="1450914"/>
            </a:xfrm>
            <a:prstGeom prst="arc">
              <a:avLst>
                <a:gd name="adj1" fmla="val 16200000"/>
                <a:gd name="adj2" fmla="val 21049586"/>
              </a:avLst>
            </a:prstGeom>
            <a:ln w="38100">
              <a:solidFill>
                <a:srgbClr val="BA2AA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4" name="组合 22528"/>
          <p:cNvGrpSpPr/>
          <p:nvPr/>
        </p:nvGrpSpPr>
        <p:grpSpPr bwMode="auto">
          <a:xfrm>
            <a:off x="3621088" y="1125538"/>
            <a:ext cx="5522912" cy="1958975"/>
            <a:chOff x="3620546" y="1125920"/>
            <a:chExt cx="5523454" cy="1959029"/>
          </a:xfrm>
        </p:grpSpPr>
        <p:sp>
          <p:nvSpPr>
            <p:cNvPr id="26" name="圆角矩形 25"/>
            <p:cNvSpPr/>
            <p:nvPr/>
          </p:nvSpPr>
          <p:spPr>
            <a:xfrm>
              <a:off x="5508268" y="1187834"/>
              <a:ext cx="3167374" cy="581041"/>
            </a:xfrm>
            <a:prstGeom prst="roundRect">
              <a:avLst/>
            </a:prstGeom>
            <a:solidFill>
              <a:srgbClr val="47B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2540" name="文本框 11"/>
            <p:cNvSpPr txBox="1">
              <a:spLocks noChangeArrowheads="1"/>
            </p:cNvSpPr>
            <p:nvPr/>
          </p:nvSpPr>
          <p:spPr bwMode="auto">
            <a:xfrm>
              <a:off x="5498598" y="1125920"/>
              <a:ext cx="3645402" cy="594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The sun is </a:t>
              </a:r>
              <a:r>
                <a:rPr lang="en-US" altLang="zh-CN" sz="2800">
                  <a:solidFill>
                    <a:srgbClr val="FF0000"/>
                  </a:solidFill>
                  <a:ea typeface="微软雅黑" panose="020B0503020204020204" pitchFamily="34" charset="-122"/>
                </a:rPr>
                <a:t>shining</a:t>
              </a: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.</a:t>
              </a:r>
              <a:endParaRPr lang="zh-CN" altLang="en-US" sz="280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" name="弧形 21"/>
            <p:cNvSpPr/>
            <p:nvPr/>
          </p:nvSpPr>
          <p:spPr>
            <a:xfrm rot="3908865">
              <a:off x="5182036" y="643960"/>
              <a:ext cx="879499" cy="4002480"/>
            </a:xfrm>
            <a:prstGeom prst="arc">
              <a:avLst>
                <a:gd name="adj1" fmla="val 16200000"/>
                <a:gd name="adj2" fmla="val 624895"/>
              </a:avLst>
            </a:prstGeom>
            <a:ln w="38100">
              <a:solidFill>
                <a:srgbClr val="BA2AA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5" name="组合 22527"/>
          <p:cNvGrpSpPr/>
          <p:nvPr/>
        </p:nvGrpSpPr>
        <p:grpSpPr bwMode="auto">
          <a:xfrm>
            <a:off x="5543550" y="3940175"/>
            <a:ext cx="3529013" cy="1409700"/>
            <a:chOff x="5543532" y="3940822"/>
            <a:chExt cx="3528800" cy="1408859"/>
          </a:xfrm>
        </p:grpSpPr>
        <p:grpSp>
          <p:nvGrpSpPr>
            <p:cNvPr id="22543" name="组合 28"/>
            <p:cNvGrpSpPr/>
            <p:nvPr/>
          </p:nvGrpSpPr>
          <p:grpSpPr bwMode="auto">
            <a:xfrm>
              <a:off x="6084167" y="3940822"/>
              <a:ext cx="2988165" cy="1212640"/>
              <a:chOff x="6084167" y="3940822"/>
              <a:chExt cx="2988165" cy="1212640"/>
            </a:xfrm>
          </p:grpSpPr>
          <p:sp>
            <p:nvSpPr>
              <p:cNvPr id="21" name="圆角矩形 20"/>
              <p:cNvSpPr/>
              <p:nvPr/>
            </p:nvSpPr>
            <p:spPr>
              <a:xfrm>
                <a:off x="6084837" y="3993179"/>
                <a:ext cx="2625567" cy="1107414"/>
              </a:xfrm>
              <a:prstGeom prst="roundRect">
                <a:avLst/>
              </a:prstGeom>
              <a:solidFill>
                <a:srgbClr val="47B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srgbClr val="297D53"/>
                  </a:solidFill>
                </a:endParaRPr>
              </a:p>
            </p:txBody>
          </p:sp>
          <p:sp>
            <p:nvSpPr>
              <p:cNvPr id="22545" name="文本框 22"/>
              <p:cNvSpPr txBox="1">
                <a:spLocks noChangeArrowheads="1"/>
              </p:cNvSpPr>
              <p:nvPr/>
            </p:nvSpPr>
            <p:spPr bwMode="auto">
              <a:xfrm>
                <a:off x="6137221" y="3940822"/>
                <a:ext cx="2935111" cy="12121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buFontTx/>
                  <a:buNone/>
                </a:pPr>
                <a:r>
                  <a:rPr lang="en-US" altLang="zh-CN" sz="2800">
                    <a:solidFill>
                      <a:schemeClr val="bg2"/>
                    </a:solidFill>
                    <a:ea typeface="微软雅黑" panose="020B0503020204020204" pitchFamily="34" charset="-122"/>
                  </a:rPr>
                  <a:t>We are </a:t>
                </a:r>
                <a:r>
                  <a:rPr lang="en-US" altLang="zh-CN" sz="280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looking</a:t>
                </a:r>
                <a:r>
                  <a:rPr lang="en-US" altLang="zh-CN" sz="2800">
                    <a:solidFill>
                      <a:srgbClr val="303030"/>
                    </a:solidFill>
                    <a:ea typeface="微软雅黑" panose="020B0503020204020204" pitchFamily="34" charset="-122"/>
                  </a:rPr>
                  <a:t> </a:t>
                </a:r>
              </a:p>
              <a:p>
                <a:pPr eaLnBrk="0" hangingPunct="0">
                  <a:lnSpc>
                    <a:spcPct val="130000"/>
                  </a:lnSpc>
                  <a:buFontTx/>
                  <a:buNone/>
                </a:pPr>
                <a:r>
                  <a:rPr lang="en-US" altLang="zh-CN" sz="280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at </a:t>
                </a:r>
                <a:r>
                  <a:rPr lang="en-US" altLang="zh-CN" sz="2800">
                    <a:solidFill>
                      <a:schemeClr val="bg2"/>
                    </a:solidFill>
                    <a:ea typeface="微软雅黑" panose="020B0503020204020204" pitchFamily="34" charset="-122"/>
                  </a:rPr>
                  <a:t>some ducks.</a:t>
                </a:r>
                <a:endParaRPr lang="zh-CN" altLang="en-US" sz="2800">
                  <a:solidFill>
                    <a:schemeClr val="bg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弧形 23"/>
            <p:cNvSpPr/>
            <p:nvPr/>
          </p:nvSpPr>
          <p:spPr>
            <a:xfrm rot="16706418">
              <a:off x="5679571" y="4036420"/>
              <a:ext cx="1177222" cy="1449301"/>
            </a:xfrm>
            <a:prstGeom prst="arc">
              <a:avLst>
                <a:gd name="adj1" fmla="val 16200000"/>
                <a:gd name="adj2" fmla="val 21049586"/>
              </a:avLst>
            </a:prstGeom>
            <a:ln w="38100">
              <a:solidFill>
                <a:srgbClr val="BA2AA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  <p:grpSp>
        <p:nvGrpSpPr>
          <p:cNvPr id="9" name="组合 26"/>
          <p:cNvGrpSpPr/>
          <p:nvPr/>
        </p:nvGrpSpPr>
        <p:grpSpPr bwMode="auto">
          <a:xfrm>
            <a:off x="4602163" y="5214938"/>
            <a:ext cx="4616450" cy="1239837"/>
            <a:chOff x="4095284" y="3940822"/>
            <a:chExt cx="4615120" cy="1239369"/>
          </a:xfrm>
        </p:grpSpPr>
        <p:grpSp>
          <p:nvGrpSpPr>
            <p:cNvPr id="22548" name="组合 28"/>
            <p:cNvGrpSpPr/>
            <p:nvPr/>
          </p:nvGrpSpPr>
          <p:grpSpPr bwMode="auto">
            <a:xfrm>
              <a:off x="6084837" y="3940822"/>
              <a:ext cx="2625567" cy="1211917"/>
              <a:chOff x="6084837" y="3940822"/>
              <a:chExt cx="2625567" cy="1211917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6085436" y="3993189"/>
                <a:ext cx="2624968" cy="1107656"/>
              </a:xfrm>
              <a:prstGeom prst="roundRect">
                <a:avLst/>
              </a:prstGeom>
              <a:solidFill>
                <a:srgbClr val="47BC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>
                  <a:solidFill>
                    <a:srgbClr val="297D53"/>
                  </a:solidFill>
                </a:endParaRPr>
              </a:p>
            </p:txBody>
          </p:sp>
          <p:sp>
            <p:nvSpPr>
              <p:cNvPr id="22550" name="文本框 31"/>
              <p:cNvSpPr txBox="1">
                <a:spLocks noChangeArrowheads="1"/>
              </p:cNvSpPr>
              <p:nvPr/>
            </p:nvSpPr>
            <p:spPr bwMode="auto">
              <a:xfrm>
                <a:off x="6137221" y="3940822"/>
                <a:ext cx="2573183" cy="1211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buFontTx/>
                  <a:buNone/>
                </a:pPr>
                <a:r>
                  <a:rPr lang="en-US" altLang="zh-CN" sz="2800">
                    <a:solidFill>
                      <a:schemeClr val="bg2"/>
                    </a:solidFill>
                    <a:ea typeface="微软雅黑" panose="020B0503020204020204" pitchFamily="34" charset="-122"/>
                  </a:rPr>
                  <a:t>The ducks are  </a:t>
                </a:r>
                <a:r>
                  <a:rPr lang="en-US" altLang="zh-CN" sz="280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swimming</a:t>
                </a:r>
                <a:r>
                  <a:rPr lang="en-US" altLang="zh-CN" sz="2800">
                    <a:solidFill>
                      <a:schemeClr val="bg2"/>
                    </a:solidFill>
                    <a:ea typeface="微软雅黑" panose="020B0503020204020204" pitchFamily="34" charset="-122"/>
                  </a:rPr>
                  <a:t>.</a:t>
                </a:r>
                <a:endParaRPr lang="zh-CN" altLang="en-US" sz="2800">
                  <a:solidFill>
                    <a:schemeClr val="bg2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弧形 28"/>
            <p:cNvSpPr/>
            <p:nvPr/>
          </p:nvSpPr>
          <p:spPr>
            <a:xfrm rot="6819868">
              <a:off x="4653976" y="3444019"/>
              <a:ext cx="1177480" cy="2294864"/>
            </a:xfrm>
            <a:prstGeom prst="arc">
              <a:avLst>
                <a:gd name="adj1" fmla="val 16200000"/>
                <a:gd name="adj2" fmla="val 21049586"/>
              </a:avLst>
            </a:prstGeom>
            <a:ln w="38100">
              <a:solidFill>
                <a:srgbClr val="BA2AA9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341793">
            <a:off x="1403350" y="2060575"/>
            <a:ext cx="6553200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3600" noProof="1">
                <a:solidFill>
                  <a:srgbClr val="009900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幼圆" panose="02010509060101010101" pitchFamily="49" charset="-122"/>
              </a:rPr>
              <a:t>Picture2</a:t>
            </a:r>
            <a:endParaRPr lang="zh-CN" altLang="en-US" sz="3600" noProof="1">
              <a:solidFill>
                <a:srgbClr val="009900"/>
              </a:solidFill>
              <a:effectLst>
                <a:outerShdw blurRad="38100" dist="38100" dir="2700000">
                  <a:srgbClr val="C0C0C0"/>
                </a:outerShdw>
              </a:effectLst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628775"/>
            <a:ext cx="32400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80" name="组合 1"/>
          <p:cNvGrpSpPr/>
          <p:nvPr/>
        </p:nvGrpSpPr>
        <p:grpSpPr bwMode="auto">
          <a:xfrm>
            <a:off x="684213" y="1773238"/>
            <a:ext cx="7978775" cy="647700"/>
            <a:chOff x="583406" y="1878013"/>
            <a:chExt cx="7977188" cy="647700"/>
          </a:xfrm>
        </p:grpSpPr>
        <p:sp>
          <p:nvSpPr>
            <p:cNvPr id="4" name="圆角矩形 3"/>
            <p:cNvSpPr/>
            <p:nvPr/>
          </p:nvSpPr>
          <p:spPr>
            <a:xfrm>
              <a:off x="611975" y="1916113"/>
              <a:ext cx="7704192" cy="576262"/>
            </a:xfrm>
            <a:prstGeom prst="roundRect">
              <a:avLst/>
            </a:prstGeom>
            <a:solidFill>
              <a:srgbClr val="47B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4582" name="文本框 7"/>
            <p:cNvSpPr txBox="1">
              <a:spLocks noChangeArrowheads="1"/>
            </p:cNvSpPr>
            <p:nvPr/>
          </p:nvSpPr>
          <p:spPr bwMode="auto">
            <a:xfrm>
              <a:off x="583406" y="1878013"/>
              <a:ext cx="7977188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It’s </a:t>
              </a:r>
              <a:r>
                <a:rPr lang="en-US" altLang="zh-CN" sz="2800">
                  <a:solidFill>
                    <a:srgbClr val="FF0000"/>
                  </a:solidFill>
                  <a:ea typeface="微软雅黑" panose="020B0503020204020204" pitchFamily="34" charset="-122"/>
                </a:rPr>
                <a:t>starting</a:t>
              </a: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 to rain and the birds are </a:t>
              </a:r>
              <a:r>
                <a:rPr lang="en-US" altLang="zh-CN" sz="2800">
                  <a:solidFill>
                    <a:srgbClr val="FF0000"/>
                  </a:solidFill>
                  <a:ea typeface="微软雅黑" panose="020B0503020204020204" pitchFamily="34" charset="-122"/>
                </a:rPr>
                <a:t>flying</a:t>
              </a: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2800">
                  <a:solidFill>
                    <a:srgbClr val="FF0000"/>
                  </a:solidFill>
                  <a:ea typeface="微软雅黑" panose="020B0503020204020204" pitchFamily="34" charset="-122"/>
                </a:rPr>
                <a:t>away</a:t>
              </a: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.  </a:t>
              </a:r>
              <a:endParaRPr lang="zh-CN" altLang="en-US" sz="2800">
                <a:solidFill>
                  <a:schemeClr val="bg2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</a:t>
            </a: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 read.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628775"/>
            <a:ext cx="32400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 bwMode="auto">
          <a:xfrm>
            <a:off x="1331913" y="1770063"/>
            <a:ext cx="6410325" cy="652462"/>
            <a:chOff x="1331913" y="1769311"/>
            <a:chExt cx="6411118" cy="652462"/>
          </a:xfrm>
        </p:grpSpPr>
        <p:sp>
          <p:nvSpPr>
            <p:cNvPr id="2" name="圆角矩形 1"/>
            <p:cNvSpPr/>
            <p:nvPr/>
          </p:nvSpPr>
          <p:spPr>
            <a:xfrm>
              <a:off x="1331913" y="1769311"/>
              <a:ext cx="6338084" cy="647700"/>
            </a:xfrm>
            <a:prstGeom prst="roundRect">
              <a:avLst/>
            </a:prstGeom>
            <a:solidFill>
              <a:srgbClr val="47B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26630" name="文本框 7"/>
            <p:cNvSpPr txBox="1">
              <a:spLocks noChangeArrowheads="1"/>
            </p:cNvSpPr>
            <p:nvPr/>
          </p:nvSpPr>
          <p:spPr bwMode="auto">
            <a:xfrm>
              <a:off x="1386681" y="1769311"/>
              <a:ext cx="6356350" cy="65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The ducks are </a:t>
              </a:r>
              <a:r>
                <a:rPr lang="en-US" altLang="zh-CN" sz="2800">
                  <a:solidFill>
                    <a:srgbClr val="FF0000"/>
                  </a:solidFill>
                  <a:ea typeface="微软雅黑" panose="020B0503020204020204" pitchFamily="34" charset="-122"/>
                </a:rPr>
                <a:t>eating</a:t>
              </a:r>
              <a:r>
                <a:rPr lang="en-US" altLang="zh-CN" sz="2800">
                  <a:solidFill>
                    <a:schemeClr val="bg2"/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2800">
                  <a:solidFill>
                    <a:srgbClr val="FFFFFF"/>
                  </a:solidFill>
                  <a:ea typeface="微软雅黑" panose="020B0503020204020204" pitchFamily="34" charset="-122"/>
                </a:rPr>
                <a:t>our</a:t>
              </a:r>
              <a:r>
                <a:rPr lang="en-US" altLang="zh-CN" sz="280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sz="2800">
                  <a:solidFill>
                    <a:schemeClr val="bg1"/>
                  </a:solidFill>
                  <a:ea typeface="微软雅黑" panose="020B0503020204020204" pitchFamily="34" charset="-122"/>
                </a:rPr>
                <a:t>sandwiches!  </a:t>
              </a:r>
              <a:endParaRPr lang="zh-CN" altLang="en-US" sz="28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81" y="2422525"/>
            <a:ext cx="6048375" cy="41052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628775"/>
            <a:ext cx="2089150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723900" y="1730375"/>
          <a:ext cx="7681913" cy="474345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3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规则</a:t>
                      </a:r>
                      <a:endParaRPr lang="zh-CN" altLang="en-US" sz="1800" dirty="0"/>
                    </a:p>
                  </a:txBody>
                  <a:tcPr marL="91447" marR="91447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 smtClean="0"/>
                        <a:t>例词</a:t>
                      </a:r>
                      <a:endParaRPr lang="zh-CN" altLang="en-US" sz="1800" dirty="0"/>
                    </a:p>
                  </a:txBody>
                  <a:tcPr marL="91447" marR="91447" marT="45704" marB="4570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80">
                <a:tc>
                  <a:txBody>
                    <a:bodyPr/>
                    <a:lstStyle/>
                    <a:p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直接在动词末尾加</a:t>
                      </a:r>
                      <a:r>
                        <a:rPr lang="en-US" altLang="zh-CN" sz="2000" baseline="0" dirty="0" err="1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ing</a:t>
                      </a:r>
                      <a:endParaRPr lang="zh-CN" altLang="en-US" sz="20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fly-flying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altLang="zh-C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cry-crying   work-working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altLang="zh-C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altLang="zh-CN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91447" marR="91447" marT="45704" marB="4570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43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以不发音的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e</a:t>
                      </a: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结尾的动词，去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e</a:t>
                      </a: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加</a:t>
                      </a:r>
                      <a:r>
                        <a:rPr lang="en-US" altLang="zh-CN" sz="2000" baseline="0" dirty="0" err="1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ing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;</a:t>
                      </a:r>
                      <a:endParaRPr lang="zh-CN" altLang="en-US" sz="20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shine-shining   write-writing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dance-dancing</a:t>
                      </a:r>
                      <a:endParaRPr lang="en-US" altLang="zh-CN" sz="20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7" marR="91447" marT="45704" marB="4570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0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以单个辅音字母结尾的重读闭音节动词，先双写末尾的辅音字母，再加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-</a:t>
                      </a:r>
                      <a:r>
                        <a:rPr lang="en-US" altLang="zh-CN" sz="2000" baseline="0" dirty="0" err="1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ing</a:t>
                      </a:r>
                      <a:endParaRPr lang="zh-CN" altLang="en-US" sz="20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run-running    sit-sitting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shop-shopping</a:t>
                      </a:r>
                      <a:endParaRPr lang="zh-CN" altLang="en-US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04" marB="4570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以</a:t>
                      </a:r>
                      <a:r>
                        <a:rPr lang="en-US" altLang="zh-CN" sz="2000" baseline="0" dirty="0" err="1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ie</a:t>
                      </a: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结尾的动词，把</a:t>
                      </a:r>
                      <a:r>
                        <a:rPr lang="en-US" altLang="zh-CN" sz="2000" baseline="0" dirty="0" err="1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ie</a:t>
                      </a: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变成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y</a:t>
                      </a:r>
                      <a:r>
                        <a:rPr lang="zh-CN" altLang="en-US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，再加</a:t>
                      </a:r>
                      <a:r>
                        <a:rPr lang="en-US" altLang="zh-CN" sz="2000" baseline="0" dirty="0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-</a:t>
                      </a:r>
                      <a:r>
                        <a:rPr lang="en-US" altLang="zh-CN" sz="2000" baseline="0" dirty="0" err="1" smtClean="0">
                          <a:latin typeface="Arial" panose="020B0604020202020204" pitchFamily="34" charset="0"/>
                          <a:ea typeface="黑体" panose="02010609060101010101" pitchFamily="49" charset="-122"/>
                        </a:rPr>
                        <a:t>ing</a:t>
                      </a:r>
                      <a:endParaRPr lang="zh-CN" altLang="en-US" sz="2000" baseline="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黑体" panose="02010609060101010101" pitchFamily="49" charset="-122"/>
                      </a:endParaRPr>
                    </a:p>
                  </a:txBody>
                  <a:tcPr marL="91447" marR="91447" marT="45704" marB="4570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tie-tying   lie-lying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</a:pPr>
                      <a:r>
                        <a:rPr lang="en-US" altLang="zh-CN" sz="20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die-dying</a:t>
                      </a:r>
                      <a:endParaRPr lang="zh-CN" altLang="en-US" sz="20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7" marR="91447" marT="45704" marB="4570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圆角矩形 27"/>
          <p:cNvSpPr/>
          <p:nvPr/>
        </p:nvSpPr>
        <p:spPr>
          <a:xfrm>
            <a:off x="771525" y="2147888"/>
            <a:ext cx="2520950" cy="647700"/>
          </a:xfrm>
          <a:prstGeom prst="roundRect">
            <a:avLst/>
          </a:prstGeom>
          <a:solidFill>
            <a:srgbClr val="D9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30" name="圆角矩形 29"/>
          <p:cNvSpPr/>
          <p:nvPr/>
        </p:nvSpPr>
        <p:spPr>
          <a:xfrm>
            <a:off x="827088" y="3068638"/>
            <a:ext cx="3143250" cy="82867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 dirty="0"/>
          </a:p>
        </p:txBody>
      </p:sp>
      <p:sp>
        <p:nvSpPr>
          <p:cNvPr id="31" name="圆角矩形 30"/>
          <p:cNvSpPr/>
          <p:nvPr/>
        </p:nvSpPr>
        <p:spPr>
          <a:xfrm>
            <a:off x="736600" y="5618163"/>
            <a:ext cx="3240088" cy="827087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32" name="圆角矩形 31"/>
          <p:cNvSpPr/>
          <p:nvPr/>
        </p:nvSpPr>
        <p:spPr>
          <a:xfrm>
            <a:off x="733425" y="4087813"/>
            <a:ext cx="3240088" cy="1365250"/>
          </a:xfrm>
          <a:prstGeom prst="roundRect">
            <a:avLst/>
          </a:prstGeom>
          <a:solidFill>
            <a:srgbClr val="D9F3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3779838" y="0"/>
            <a:ext cx="3721100" cy="700088"/>
          </a:xfrm>
        </p:spPr>
        <p:txBody>
          <a:bodyPr/>
          <a:lstStyle/>
          <a:p>
            <a:pPr eaLnBrk="1" hangingPunct="1"/>
            <a:r>
              <a:rPr lang="en-US" altLang="zh-CN" i="1" smtClean="0">
                <a:solidFill>
                  <a:srgbClr val="D54F05"/>
                </a:solidFill>
              </a:rPr>
              <a:t>Practice</a:t>
            </a:r>
            <a:endParaRPr lang="zh-CN" altLang="en-US" smtClean="0">
              <a:solidFill>
                <a:srgbClr val="D54F05"/>
              </a:solidFill>
            </a:endParaRPr>
          </a:p>
        </p:txBody>
      </p:sp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try to describe it.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628775"/>
            <a:ext cx="540067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4" name="图片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709738"/>
            <a:ext cx="9036050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8345523" y="4035202"/>
            <a:ext cx="65594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  <a:endParaRPr lang="zh-CN" alt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04572" y="4456088"/>
            <a:ext cx="65594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endParaRPr lang="zh-CN" alt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67746" y="2131535"/>
            <a:ext cx="65594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endParaRPr lang="zh-CN" altLang="en-US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6" name="图片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84688" y="3840163"/>
            <a:ext cx="4291012" cy="344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33375" y="3840163"/>
            <a:ext cx="4498975" cy="33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93813" y="1601788"/>
            <a:ext cx="4306887" cy="319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161925"/>
            <a:ext cx="8291513" cy="700088"/>
          </a:xfrm>
        </p:spPr>
        <p:txBody>
          <a:bodyPr/>
          <a:lstStyle/>
          <a:p>
            <a:pPr eaLnBrk="1" hangingPunct="1"/>
            <a:r>
              <a:rPr lang="en-US" altLang="zh-CN" sz="3600" i="1" smtClean="0">
                <a:solidFill>
                  <a:srgbClr val="7030A0"/>
                </a:solidFill>
              </a:rPr>
              <a:t>Practice</a:t>
            </a:r>
            <a:endParaRPr lang="zh-CN" altLang="en-US" sz="3600" smtClean="0">
              <a:solidFill>
                <a:srgbClr val="7030A0"/>
              </a:solidFill>
            </a:endParaRPr>
          </a:p>
        </p:txBody>
      </p:sp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2088" y="1578396"/>
            <a:ext cx="7345536" cy="527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云形 8"/>
          <p:cNvSpPr/>
          <p:nvPr/>
        </p:nvSpPr>
        <p:spPr>
          <a:xfrm>
            <a:off x="419100" y="982663"/>
            <a:ext cx="2352675" cy="952500"/>
          </a:xfrm>
          <a:prstGeom prst="cloud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32773" name="文本框 4"/>
          <p:cNvSpPr txBox="1">
            <a:spLocks noChangeArrowheads="1"/>
          </p:cNvSpPr>
          <p:nvPr/>
        </p:nvSpPr>
        <p:spPr bwMode="auto">
          <a:xfrm>
            <a:off x="2771775" y="654050"/>
            <a:ext cx="77041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en-US" altLang="zh-CN" sz="2600">
                <a:solidFill>
                  <a:srgbClr val="303030"/>
                </a:solidFill>
                <a:ea typeface="微软雅黑" panose="020B0503020204020204" pitchFamily="34" charset="-122"/>
              </a:rPr>
              <a:t>In this photo, it’s </a:t>
            </a:r>
            <a:r>
              <a:rPr lang="en-US" altLang="zh-CN" sz="2600">
                <a:solidFill>
                  <a:srgbClr val="539E21"/>
                </a:solidFill>
                <a:ea typeface="微软雅黑" panose="020B0503020204020204" pitchFamily="34" charset="-122"/>
              </a:rPr>
              <a:t>raining</a:t>
            </a:r>
            <a:r>
              <a:rPr lang="en-US" altLang="zh-CN" sz="2600">
                <a:solidFill>
                  <a:srgbClr val="303030"/>
                </a:solidFill>
                <a:ea typeface="微软雅黑" panose="020B0503020204020204" pitchFamily="34" charset="-122"/>
              </a:rPr>
              <a:t>. </a:t>
            </a:r>
          </a:p>
          <a:p>
            <a:pPr eaLnBrk="0" hangingPunct="0">
              <a:lnSpc>
                <a:spcPct val="130000"/>
              </a:lnSpc>
              <a:buFontTx/>
              <a:buNone/>
            </a:pPr>
            <a:r>
              <a:rPr lang="en-US" altLang="zh-CN" sz="2600">
                <a:solidFill>
                  <a:srgbClr val="303030"/>
                </a:solidFill>
                <a:ea typeface="微软雅黑" panose="020B0503020204020204" pitchFamily="34" charset="-122"/>
              </a:rPr>
              <a:t>The ducks are </a:t>
            </a:r>
            <a:r>
              <a:rPr lang="en-US" altLang="zh-CN" sz="2600">
                <a:solidFill>
                  <a:srgbClr val="539E21"/>
                </a:solidFill>
                <a:ea typeface="微软雅黑" panose="020B0503020204020204" pitchFamily="34" charset="-122"/>
              </a:rPr>
              <a:t>swimming</a:t>
            </a:r>
            <a:r>
              <a:rPr lang="en-US" altLang="zh-CN" sz="2600">
                <a:solidFill>
                  <a:srgbClr val="303030"/>
                </a:solidFill>
                <a:ea typeface="微软雅黑" panose="020B0503020204020204" pitchFamily="34" charset="-122"/>
              </a:rPr>
              <a:t> on the pond.</a:t>
            </a:r>
            <a:endParaRPr lang="zh-CN" altLang="en-US" sz="2600">
              <a:solidFill>
                <a:srgbClr val="303030"/>
              </a:solidFill>
              <a:ea typeface="微软雅黑" panose="020B0503020204020204" pitchFamily="34" charset="-122"/>
            </a:endParaRPr>
          </a:p>
        </p:txBody>
      </p:sp>
      <p:sp>
        <p:nvSpPr>
          <p:cNvPr id="32774" name="文本框 7"/>
          <p:cNvSpPr txBox="1">
            <a:spLocks noChangeArrowheads="1"/>
          </p:cNvSpPr>
          <p:nvPr/>
        </p:nvSpPr>
        <p:spPr bwMode="auto">
          <a:xfrm>
            <a:off x="652463" y="1092200"/>
            <a:ext cx="200025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zh-CN" altLang="en-US" sz="3200">
                <a:solidFill>
                  <a:srgbClr val="30303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随机应变</a:t>
            </a:r>
          </a:p>
        </p:txBody>
      </p:sp>
      <p:sp>
        <p:nvSpPr>
          <p:cNvPr id="10" name="椭圆 9"/>
          <p:cNvSpPr/>
          <p:nvPr/>
        </p:nvSpPr>
        <p:spPr>
          <a:xfrm>
            <a:off x="939800" y="1884363"/>
            <a:ext cx="2362200" cy="235743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3178175" y="1603375"/>
            <a:ext cx="2833688" cy="267335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857875" y="1935163"/>
            <a:ext cx="2593975" cy="244792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578350" y="4254500"/>
            <a:ext cx="2801938" cy="2603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681163" y="4276725"/>
            <a:ext cx="2801937" cy="26035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247650" y="908050"/>
            <a:ext cx="2928938" cy="9525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sp>
        <p:nvSpPr>
          <p:cNvPr id="34818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91512" cy="700087"/>
          </a:xfrm>
        </p:spPr>
        <p:txBody>
          <a:bodyPr/>
          <a:lstStyle/>
          <a:p>
            <a:pPr eaLnBrk="1" hangingPunct="1"/>
            <a:r>
              <a:rPr lang="en-US" altLang="zh-CN" sz="3600" i="1" smtClean="0">
                <a:solidFill>
                  <a:srgbClr val="7030A0"/>
                </a:solidFill>
              </a:rPr>
              <a:t>Practice</a:t>
            </a:r>
            <a:endParaRPr lang="zh-CN" altLang="en-US" sz="3600" i="1" smtClean="0">
              <a:solidFill>
                <a:srgbClr val="7030A0"/>
              </a:solidFill>
            </a:endParaRPr>
          </a:p>
        </p:txBody>
      </p:sp>
      <p:sp>
        <p:nvSpPr>
          <p:cNvPr id="7" name="内容占位符 1"/>
          <p:cNvSpPr txBox="1"/>
          <p:nvPr/>
        </p:nvSpPr>
        <p:spPr>
          <a:xfrm>
            <a:off x="442913" y="1052513"/>
            <a:ext cx="333692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show you say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圆角矩形标注 2"/>
          <p:cNvSpPr/>
          <p:nvPr/>
        </p:nvSpPr>
        <p:spPr>
          <a:xfrm>
            <a:off x="539750" y="3068638"/>
            <a:ext cx="1871663" cy="1152525"/>
          </a:xfrm>
          <a:prstGeom prst="wedgeRoundRect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67088" y="4371975"/>
            <a:ext cx="3008312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8250" y="1293813"/>
            <a:ext cx="2262188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1650" y="4083050"/>
            <a:ext cx="139382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6300" y="4267200"/>
            <a:ext cx="20145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60525" y="2051050"/>
            <a:ext cx="181768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27763" y="1700213"/>
            <a:ext cx="2320925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3348038" y="908050"/>
            <a:ext cx="39608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7030A0"/>
                </a:solidFill>
              </a:rPr>
              <a:t>课堂检测</a:t>
            </a: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23850" y="1773238"/>
            <a:ext cx="84963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B0F0"/>
                </a:solidFill>
                <a:latin typeface="宋体" panose="02010600030101010101" pitchFamily="2" charset="-122"/>
              </a:rPr>
              <a:t>用下列词的正确形式填空。</a:t>
            </a:r>
            <a:endParaRPr lang="en-US" altLang="zh-CN" sz="3600" dirty="0">
              <a:solidFill>
                <a:srgbClr val="00B0F0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B0F0"/>
                </a:solidFill>
                <a:latin typeface="宋体" panose="02010600030101010101" pitchFamily="2" charset="-122"/>
              </a:rPr>
              <a:t>1.I am _______(swim)now.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B0F0"/>
                </a:solidFill>
                <a:latin typeface="宋体" panose="02010600030101010101" pitchFamily="2" charset="-122"/>
              </a:rPr>
              <a:t>2.He _____(be)doing homework now.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B0F0"/>
                </a:solidFill>
                <a:latin typeface="宋体" panose="02010600030101010101" pitchFamily="2" charset="-122"/>
              </a:rPr>
              <a:t>3.We are _______(look)at some ducks.</a:t>
            </a:r>
          </a:p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00B0F0"/>
                </a:solidFill>
                <a:latin typeface="宋体" panose="02010600030101010101" pitchFamily="2" charset="-122"/>
              </a:rPr>
              <a:t>4.They _______(have)a birthday party. </a:t>
            </a:r>
            <a:endParaRPr lang="zh-CN" altLang="en-US" sz="3600" dirty="0">
              <a:solidFill>
                <a:srgbClr val="00B0F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50825" y="549275"/>
            <a:ext cx="8893175" cy="811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200" dirty="0">
                <a:solidFill>
                  <a:srgbClr val="7030A0"/>
                </a:solidFill>
              </a:rPr>
              <a:t>句型转换。</a:t>
            </a:r>
            <a:endParaRPr lang="en-US" altLang="zh-CN" sz="3200" dirty="0">
              <a:solidFill>
                <a:srgbClr val="7030A0"/>
              </a:solidFill>
            </a:endParaRP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1.  I’m </a:t>
            </a:r>
            <a:r>
              <a:rPr lang="en-US" altLang="zh-CN" sz="2800" u="sng" dirty="0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</a:rPr>
              <a:t>watching TV</a:t>
            </a:r>
            <a:r>
              <a:rPr lang="en-US" altLang="zh-CN" sz="2800" dirty="0">
                <a:solidFill>
                  <a:srgbClr val="00B0F0"/>
                </a:solidFill>
              </a:rPr>
              <a:t>.</a:t>
            </a:r>
            <a:r>
              <a:rPr lang="zh-CN" altLang="en-US" sz="2800" dirty="0">
                <a:solidFill>
                  <a:srgbClr val="00B0F0"/>
                </a:solidFill>
              </a:rPr>
              <a:t>（就画线部分提问）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      </a:t>
            </a:r>
            <a:r>
              <a:rPr lang="en-US" altLang="zh-CN" sz="2800" dirty="0">
                <a:solidFill>
                  <a:srgbClr val="7030A0"/>
                </a:solidFill>
              </a:rPr>
              <a:t>What are you doing?</a:t>
            </a: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2.  Mike often plays football.(</a:t>
            </a:r>
            <a:r>
              <a:rPr lang="zh-CN" altLang="en-US" sz="2800" dirty="0">
                <a:solidFill>
                  <a:srgbClr val="00B0F0"/>
                </a:solidFill>
              </a:rPr>
              <a:t>用现在进行时改写句子）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      </a:t>
            </a:r>
            <a:r>
              <a:rPr lang="en-US" altLang="zh-CN" sz="2800" dirty="0">
                <a:solidFill>
                  <a:srgbClr val="7030A0"/>
                </a:solidFill>
              </a:rPr>
              <a:t>Mike is playing football.</a:t>
            </a: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3.  A</a:t>
            </a:r>
            <a:r>
              <a:rPr lang="zh-CN" altLang="en-US" sz="2800" dirty="0">
                <a:solidFill>
                  <a:srgbClr val="00B0F0"/>
                </a:solidFill>
              </a:rPr>
              <a:t> </a:t>
            </a:r>
            <a:r>
              <a:rPr lang="en-US" altLang="zh-CN" sz="2800" dirty="0">
                <a:solidFill>
                  <a:srgbClr val="00B0F0"/>
                </a:solidFill>
              </a:rPr>
              <a:t>boy is running on the playground.(</a:t>
            </a:r>
            <a:r>
              <a:rPr lang="zh-CN" altLang="en-US" sz="2800" dirty="0">
                <a:solidFill>
                  <a:srgbClr val="00B0F0"/>
                </a:solidFill>
              </a:rPr>
              <a:t>变一般疑问句）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     </a:t>
            </a:r>
            <a:r>
              <a:rPr lang="en-US" altLang="zh-CN" sz="2800" dirty="0">
                <a:solidFill>
                  <a:srgbClr val="7030A0"/>
                </a:solidFill>
              </a:rPr>
              <a:t>Is a boy running on the playground?</a:t>
            </a: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rabicPeriod" startAt="4"/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They are dancing.(</a:t>
            </a:r>
            <a:r>
              <a:rPr lang="zh-CN" altLang="en-US" sz="2800" dirty="0">
                <a:solidFill>
                  <a:srgbClr val="00B0F0"/>
                </a:solidFill>
              </a:rPr>
              <a:t>变否定句）</a:t>
            </a:r>
            <a:endParaRPr lang="en-US" altLang="zh-CN" sz="2800" dirty="0">
              <a:solidFill>
                <a:srgbClr val="00B0F0"/>
              </a:solidFill>
            </a:endParaRP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7030A0"/>
                </a:solidFill>
              </a:rPr>
              <a:t>        They aren’t  dancing.</a:t>
            </a: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       </a:t>
            </a:r>
          </a:p>
          <a:p>
            <a:pPr marL="742950" indent="-742950"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rgbClr val="00B0F0"/>
                </a:solidFill>
              </a:rPr>
              <a:t>         </a:t>
            </a:r>
          </a:p>
          <a:p>
            <a:pPr marL="742950" indent="-742950">
              <a:defRPr/>
            </a:pPr>
            <a:r>
              <a:rPr lang="en-US" altLang="zh-CN" sz="4400" dirty="0"/>
              <a:t>   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24769" y="1076523"/>
            <a:ext cx="8291512" cy="700087"/>
          </a:xfrm>
        </p:spPr>
        <p:txBody>
          <a:bodyPr/>
          <a:lstStyle/>
          <a:p>
            <a:pPr algn="ctr" eaLnBrk="1" hangingPunct="1"/>
            <a:r>
              <a:rPr lang="zh-CN" altLang="en-US" sz="3600" i="1" dirty="0" smtClean="0">
                <a:solidFill>
                  <a:srgbClr val="7030A0"/>
                </a:solidFill>
              </a:rPr>
              <a:t>学习目标</a:t>
            </a:r>
          </a:p>
        </p:txBody>
      </p:sp>
      <p:sp>
        <p:nvSpPr>
          <p:cNvPr id="6148" name="文本框 5128"/>
          <p:cNvSpPr txBox="1">
            <a:spLocks noChangeArrowheads="1"/>
          </p:cNvSpPr>
          <p:nvPr/>
        </p:nvSpPr>
        <p:spPr bwMode="auto">
          <a:xfrm>
            <a:off x="468312" y="2348880"/>
            <a:ext cx="83518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AutoNum type="arabicPeriod"/>
            </a:pPr>
            <a:r>
              <a:rPr lang="zh-CN" altLang="en-US" sz="2800" dirty="0">
                <a:solidFill>
                  <a:schemeClr val="hlink"/>
                </a:solidFill>
              </a:rPr>
              <a:t>认读单词</a:t>
            </a:r>
            <a:r>
              <a:rPr lang="en-US" altLang="zh-CN" sz="2800" dirty="0">
                <a:solidFill>
                  <a:schemeClr val="hlink"/>
                </a:solidFill>
              </a:rPr>
              <a:t>cry, just, shine, everyone, fly away</a:t>
            </a:r>
            <a:r>
              <a:rPr lang="zh-CN" altLang="en-US" sz="2800" dirty="0">
                <a:solidFill>
                  <a:schemeClr val="hlink"/>
                </a:solidFill>
              </a:rPr>
              <a:t>。</a:t>
            </a:r>
          </a:p>
          <a:p>
            <a:endParaRPr lang="zh-CN" altLang="en-US" sz="2800" dirty="0">
              <a:solidFill>
                <a:schemeClr val="hlink"/>
              </a:solidFill>
            </a:endParaRPr>
          </a:p>
          <a:p>
            <a:r>
              <a:rPr lang="en-US" altLang="zh-CN" sz="2800" dirty="0">
                <a:solidFill>
                  <a:schemeClr val="hlink"/>
                </a:solidFill>
              </a:rPr>
              <a:t>2. </a:t>
            </a:r>
            <a:r>
              <a:rPr lang="zh-CN" altLang="en-US" sz="2800" dirty="0">
                <a:solidFill>
                  <a:schemeClr val="hlink"/>
                </a:solidFill>
              </a:rPr>
              <a:t>听、说、读、写句子：</a:t>
            </a:r>
          </a:p>
          <a:p>
            <a:r>
              <a:rPr lang="en-US" altLang="zh-CN" sz="2800" dirty="0">
                <a:solidFill>
                  <a:schemeClr val="hlink"/>
                </a:solidFill>
              </a:rPr>
              <a:t>    The sun is shining. </a:t>
            </a:r>
          </a:p>
          <a:p>
            <a:r>
              <a:rPr lang="en-US" altLang="zh-CN" sz="2800" dirty="0">
                <a:solidFill>
                  <a:schemeClr val="hlink"/>
                </a:solidFill>
              </a:rPr>
              <a:t>    The birds are singing in the tree. </a:t>
            </a:r>
          </a:p>
          <a:p>
            <a:r>
              <a:rPr lang="en-US" altLang="zh-CN" sz="2800" dirty="0">
                <a:solidFill>
                  <a:schemeClr val="hlink"/>
                </a:solidFill>
              </a:rPr>
              <a:t>    The ducks are eating our sandwiches!</a:t>
            </a:r>
          </a:p>
          <a:p>
            <a:endParaRPr lang="en-US" altLang="zh-CN" sz="2800" b="1" dirty="0">
              <a:solidFill>
                <a:schemeClr val="hlink"/>
              </a:solidFill>
            </a:endParaRPr>
          </a:p>
          <a:p>
            <a:r>
              <a:rPr lang="en-US" altLang="zh-CN" sz="2800" dirty="0">
                <a:solidFill>
                  <a:schemeClr val="hlink"/>
                </a:solidFill>
              </a:rPr>
              <a:t>3.</a:t>
            </a:r>
            <a:r>
              <a:rPr lang="zh-CN" altLang="en-US" sz="2800" dirty="0">
                <a:solidFill>
                  <a:schemeClr val="hlink"/>
                </a:solidFill>
              </a:rPr>
              <a:t> </a:t>
            </a:r>
            <a:r>
              <a:rPr lang="zh-CN" altLang="en-US" sz="2800" dirty="0">
                <a:solidFill>
                  <a:schemeClr val="hlink"/>
                </a:solidFill>
                <a:latin typeface="仿宋" panose="02010609060101010101" pitchFamily="49" charset="-122"/>
              </a:rPr>
              <a:t>熟练应用现在进行时描述图片并会做检测题。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标题 3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908050"/>
            <a:ext cx="8291512" cy="700088"/>
          </a:xfrm>
        </p:spPr>
        <p:txBody>
          <a:bodyPr/>
          <a:lstStyle/>
          <a:p>
            <a:pPr algn="ctr" eaLnBrk="1" hangingPunct="1"/>
            <a:r>
              <a:rPr lang="en-US" altLang="zh-CN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68400" y="1814513"/>
            <a:ext cx="6791325" cy="37750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  <p:pic>
        <p:nvPicPr>
          <p:cNvPr id="38915" name="图片 1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488" y="549275"/>
            <a:ext cx="13874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168400" y="2247900"/>
            <a:ext cx="6985000" cy="138430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>
              <a:lnSpc>
                <a:spcPct val="150000"/>
              </a:lnSpc>
              <a:buFontTx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运用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句型“主语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+ be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动词 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+ v-</a:t>
            </a:r>
            <a:r>
              <a:rPr lang="en-US" altLang="zh-CN" sz="2800" dirty="0" err="1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ing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.”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描述照片或图片中的情景。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377950" y="4076700"/>
            <a:ext cx="53911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zh-CN" sz="28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动词的现在分词变化的规则。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987804" y="2708920"/>
            <a:ext cx="70754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1.</a:t>
            </a:r>
            <a:r>
              <a:rPr lang="zh-CN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按照正确的语音、语调朗读课文对话。</a:t>
            </a:r>
            <a: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2.</a:t>
            </a:r>
            <a:r>
              <a:rPr lang="zh-CN" altLang="en-US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找出</a:t>
            </a:r>
            <a: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张家庭成员在一起参加活动的照片，模</a:t>
            </a:r>
            <a:endParaRPr lang="en-US" altLang="zh-CN" sz="24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en-US" altLang="zh-CN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dirty="0">
                <a:solidFill>
                  <a:srgbClr val="2626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仿课文写句子，每张照片至少一句话。</a:t>
            </a:r>
            <a:endParaRPr lang="zh-CN" altLang="zh-CN" sz="2400" dirty="0">
              <a:solidFill>
                <a:srgbClr val="262626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39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1052736"/>
            <a:ext cx="8291512" cy="700088"/>
          </a:xfrm>
        </p:spPr>
        <p:txBody>
          <a:bodyPr/>
          <a:lstStyle/>
          <a:p>
            <a:pPr algn="ctr" eaLnBrk="1" hangingPunct="1"/>
            <a:r>
              <a:rPr lang="en-US" altLang="zh-CN" sz="3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zh-CN" altLang="en-US" sz="36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0" name="图片 1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512763"/>
            <a:ext cx="12620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1035050" y="1839913"/>
            <a:ext cx="7075488" cy="42783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91512" cy="700087"/>
          </a:xfrm>
        </p:spPr>
        <p:txBody>
          <a:bodyPr/>
          <a:lstStyle/>
          <a:p>
            <a:pPr algn="ctr" eaLnBrk="1" hangingPunct="1"/>
            <a:r>
              <a:rPr lang="en-US" altLang="zh-CN" sz="3600" i="1" dirty="0" smtClean="0">
                <a:solidFill>
                  <a:srgbClr val="7030A0"/>
                </a:solidFill>
              </a:rPr>
              <a:t>Lead-in</a:t>
            </a:r>
            <a:endParaRPr lang="zh-CN" altLang="en-US" sz="3600" i="1" dirty="0" smtClean="0">
              <a:solidFill>
                <a:srgbClr val="7030A0"/>
              </a:solidFill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395288" y="908050"/>
            <a:ext cx="8135937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 and answer.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7050" y="1555750"/>
            <a:ext cx="3324225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2438" y="2017713"/>
            <a:ext cx="43354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303030"/>
                </a:solidFill>
                <a:ea typeface="微软雅黑" panose="020B0503020204020204" pitchFamily="34" charset="-122"/>
              </a:rPr>
              <a:t>1. What is he doing?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68425" y="2660650"/>
            <a:ext cx="2784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微软雅黑" panose="020B0503020204020204" pitchFamily="34" charset="-122"/>
              </a:rPr>
              <a:t>He is swimming.</a:t>
            </a:r>
          </a:p>
        </p:txBody>
      </p:sp>
      <p:pic>
        <p:nvPicPr>
          <p:cNvPr id="8198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7738" y="4221163"/>
            <a:ext cx="36274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图片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3713163"/>
            <a:ext cx="3043237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102100" y="1989138"/>
            <a:ext cx="50419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</a:pPr>
            <a:r>
              <a:rPr lang="en-US" altLang="zh-CN" sz="2800">
                <a:solidFill>
                  <a:srgbClr val="303030"/>
                </a:solidFill>
                <a:ea typeface="微软雅黑" panose="020B0503020204020204" pitchFamily="34" charset="-122"/>
              </a:rPr>
              <a:t>2. What is she doing?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118100" y="2690813"/>
            <a:ext cx="27860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微软雅黑" panose="020B0503020204020204" pitchFamily="34" charset="-122"/>
              </a:rPr>
              <a:t>She is singing.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161925"/>
            <a:ext cx="8291513" cy="700088"/>
          </a:xfrm>
        </p:spPr>
        <p:txBody>
          <a:bodyPr/>
          <a:lstStyle/>
          <a:p>
            <a:pPr algn="ctr" eaLnBrk="1" hangingPunct="1"/>
            <a:r>
              <a:rPr lang="en-US" altLang="zh-CN" sz="3600" i="1" smtClean="0">
                <a:solidFill>
                  <a:srgbClr val="7030A0"/>
                </a:solidFill>
              </a:rPr>
              <a:t>Lead-in</a:t>
            </a:r>
            <a:endParaRPr lang="zh-CN" altLang="en-US" sz="3600" i="1" smtClean="0">
              <a:solidFill>
                <a:srgbClr val="7030A0"/>
              </a:solidFill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412750" y="908050"/>
            <a:ext cx="9055100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chant.  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7050" y="1555750"/>
            <a:ext cx="3397250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矩形 5"/>
          <p:cNvSpPr>
            <a:spLocks noChangeArrowheads="1"/>
          </p:cNvSpPr>
          <p:nvPr/>
        </p:nvSpPr>
        <p:spPr bwMode="auto">
          <a:xfrm>
            <a:off x="6226175" y="6373813"/>
            <a:ext cx="2441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zh-CN" altLang="en-US" sz="1600"/>
              <a:t>（单击图片可播放动画）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-173038" y="1755775"/>
            <a:ext cx="762635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303030"/>
                </a:solidFill>
                <a:ea typeface="幼圆" panose="02010509060101010101" pitchFamily="49" charset="-122"/>
              </a:rPr>
              <a:t>What’s in the picture? What is it doing?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527050" y="2471738"/>
            <a:ext cx="5040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There is a bird in the picture. The bird is flying. 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sp>
        <p:nvSpPr>
          <p:cNvPr id="20488" name="Rectangle 4"/>
          <p:cNvSpPr>
            <a:spLocks noChangeArrowheads="1"/>
          </p:cNvSpPr>
          <p:nvPr/>
        </p:nvSpPr>
        <p:spPr bwMode="auto">
          <a:xfrm>
            <a:off x="527050" y="3841750"/>
            <a:ext cx="504031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There is a dog in the </a:t>
            </a:r>
          </a:p>
          <a:p>
            <a:pPr eaLnBrk="0" hangingPunct="0">
              <a:lnSpc>
                <a:spcPct val="150000"/>
              </a:lnSpc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</a:rPr>
              <a:t>picture. The dog is crying. </a:t>
            </a:r>
            <a:endParaRPr lang="zh-CN" altLang="zh-CN" sz="2800" dirty="0">
              <a:solidFill>
                <a:srgbClr val="FF0000"/>
              </a:solidFill>
            </a:endParaRPr>
          </a:p>
        </p:txBody>
      </p:sp>
      <p:pic>
        <p:nvPicPr>
          <p:cNvPr id="12" name="图片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80504" y="2787792"/>
            <a:ext cx="4455195" cy="3227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" name="直接连接符 2"/>
          <p:cNvCxnSpPr/>
          <p:nvPr/>
        </p:nvCxnSpPr>
        <p:spPr>
          <a:xfrm>
            <a:off x="3635375" y="5140325"/>
            <a:ext cx="4318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204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75" y="1985963"/>
            <a:ext cx="8677275" cy="336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" y="161925"/>
            <a:ext cx="8291513" cy="700088"/>
          </a:xfrm>
        </p:spPr>
        <p:txBody>
          <a:bodyPr/>
          <a:lstStyle/>
          <a:p>
            <a:pPr algn="ctr" eaLnBrk="1" hangingPunct="1"/>
            <a:r>
              <a:rPr lang="en-US" altLang="zh-CN" sz="3600" i="1" smtClean="0">
                <a:solidFill>
                  <a:srgbClr val="7030A0"/>
                </a:solidFill>
              </a:rPr>
              <a:t>Lead-in</a:t>
            </a:r>
            <a:endParaRPr lang="zh-CN" altLang="en-US" sz="3600" i="1" smtClean="0">
              <a:solidFill>
                <a:srgbClr val="7030A0"/>
              </a:solidFill>
            </a:endParaRPr>
          </a:p>
        </p:txBody>
      </p:sp>
      <p:sp>
        <p:nvSpPr>
          <p:cNvPr id="4" name="内容占位符 1"/>
          <p:cNvSpPr txBox="1"/>
          <p:nvPr/>
        </p:nvSpPr>
        <p:spPr>
          <a:xfrm>
            <a:off x="412750" y="908050"/>
            <a:ext cx="9055100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chant.  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27050" y="1555750"/>
            <a:ext cx="3516313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527050" y="4164013"/>
            <a:ext cx="5040313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  <a:buFontTx/>
              <a:buNone/>
            </a:pPr>
            <a:r>
              <a:rPr lang="en-US" altLang="zh-CN" sz="2800">
                <a:solidFill>
                  <a:srgbClr val="FF0000"/>
                </a:solidFill>
              </a:rPr>
              <a:t>crying. </a:t>
            </a:r>
            <a:endParaRPr lang="zh-CN" altLang="zh-CN" sz="2800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86405" y="3358938"/>
            <a:ext cx="2935306" cy="22701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695" y="3251154"/>
            <a:ext cx="2847975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183999" y="3562940"/>
            <a:ext cx="2642883" cy="25210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组合 13"/>
          <p:cNvGrpSpPr/>
          <p:nvPr/>
        </p:nvGrpSpPr>
        <p:grpSpPr bwMode="auto">
          <a:xfrm>
            <a:off x="4652963" y="1422400"/>
            <a:ext cx="2928937" cy="969963"/>
            <a:chOff x="4653408" y="1421694"/>
            <a:chExt cx="2929068" cy="971146"/>
          </a:xfrm>
        </p:grpSpPr>
        <p:sp>
          <p:nvSpPr>
            <p:cNvPr id="18" name="右箭头 17"/>
            <p:cNvSpPr/>
            <p:nvPr/>
          </p:nvSpPr>
          <p:spPr>
            <a:xfrm>
              <a:off x="4653408" y="1876273"/>
              <a:ext cx="1270057" cy="30835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FontTx/>
                <a:buNone/>
                <a:defRPr/>
              </a:pPr>
              <a:endParaRPr lang="zh-CN" altLang="en-US"/>
            </a:p>
          </p:txBody>
        </p:sp>
        <p:sp>
          <p:nvSpPr>
            <p:cNvPr id="12299" name="文本框 12"/>
            <p:cNvSpPr txBox="1">
              <a:spLocks noChangeArrowheads="1"/>
            </p:cNvSpPr>
            <p:nvPr/>
          </p:nvSpPr>
          <p:spPr bwMode="auto">
            <a:xfrm>
              <a:off x="6069521" y="1660109"/>
              <a:ext cx="1512955" cy="73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en-US" altLang="zh-CN" sz="3200">
                  <a:solidFill>
                    <a:srgbClr val="303030"/>
                  </a:solidFill>
                  <a:ea typeface="微软雅黑" panose="020B0503020204020204" pitchFamily="34" charset="-122"/>
                </a:rPr>
                <a:t>crying</a:t>
              </a:r>
              <a:endParaRPr lang="zh-CN" altLang="en-US" sz="3200">
                <a:solidFill>
                  <a:srgbClr val="30303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300" name="文本框 19"/>
            <p:cNvSpPr txBox="1">
              <a:spLocks noChangeArrowheads="1"/>
            </p:cNvSpPr>
            <p:nvPr/>
          </p:nvSpPr>
          <p:spPr bwMode="auto">
            <a:xfrm>
              <a:off x="4721673" y="1421694"/>
              <a:ext cx="939842" cy="572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zh-CN" altLang="en-US" sz="2400">
                  <a:solidFill>
                    <a:srgbClr val="303030"/>
                  </a:solidFill>
                  <a:ea typeface="微软雅黑" panose="020B0503020204020204" pitchFamily="34" charset="-122"/>
                </a:rPr>
                <a:t>加</a:t>
              </a:r>
              <a:r>
                <a:rPr lang="en-US" altLang="zh-CN" sz="2400">
                  <a:solidFill>
                    <a:srgbClr val="303030"/>
                  </a:solidFill>
                  <a:ea typeface="微软雅黑" panose="020B0503020204020204" pitchFamily="34" charset="-122"/>
                </a:rPr>
                <a:t>ing</a:t>
              </a:r>
              <a:endParaRPr lang="zh-CN" altLang="en-US" sz="2400">
                <a:solidFill>
                  <a:srgbClr val="30303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5"/>
          <p:cNvGrpSpPr/>
          <p:nvPr/>
        </p:nvGrpSpPr>
        <p:grpSpPr bwMode="auto">
          <a:xfrm>
            <a:off x="3930650" y="1660525"/>
            <a:ext cx="928688" cy="1230313"/>
            <a:chOff x="3930650" y="1660525"/>
            <a:chExt cx="928688" cy="1230313"/>
          </a:xfrm>
        </p:grpSpPr>
        <p:sp>
          <p:nvSpPr>
            <p:cNvPr id="12302" name="文本框 10"/>
            <p:cNvSpPr txBox="1">
              <a:spLocks noChangeArrowheads="1"/>
            </p:cNvSpPr>
            <p:nvPr/>
          </p:nvSpPr>
          <p:spPr bwMode="auto">
            <a:xfrm>
              <a:off x="3930650" y="1660525"/>
              <a:ext cx="928688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130000"/>
                </a:lnSpc>
                <a:buFontTx/>
                <a:buNone/>
              </a:pPr>
              <a:r>
                <a:rPr lang="en-US" altLang="zh-CN" sz="3200">
                  <a:solidFill>
                    <a:srgbClr val="303030"/>
                  </a:solidFill>
                  <a:ea typeface="微软雅黑" panose="020B0503020204020204" pitchFamily="34" charset="-122"/>
                </a:rPr>
                <a:t>cry</a:t>
              </a:r>
              <a:endParaRPr lang="zh-CN" altLang="en-US" sz="3200">
                <a:ea typeface="微软雅黑" panose="020B0503020204020204" pitchFamily="34" charset="-122"/>
              </a:endParaRPr>
            </a:p>
          </p:txBody>
        </p:sp>
        <p:pic>
          <p:nvPicPr>
            <p:cNvPr id="12303" name="cry.mp3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363" y="228123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25449" y="1052736"/>
            <a:ext cx="8291513" cy="700088"/>
          </a:xfrm>
        </p:spPr>
        <p:txBody>
          <a:bodyPr/>
          <a:lstStyle/>
          <a:p>
            <a:pPr algn="ctr" eaLnBrk="1" hangingPunct="1"/>
            <a:r>
              <a:rPr lang="zh-CN" altLang="en-US" sz="3600" i="1" dirty="0" smtClean="0">
                <a:solidFill>
                  <a:srgbClr val="7030A0"/>
                </a:solidFill>
              </a:rPr>
              <a:t>自学指导一</a:t>
            </a:r>
            <a:endParaRPr lang="zh-CN" altLang="en-US" sz="3600" dirty="0" smtClean="0">
              <a:solidFill>
                <a:srgbClr val="7030A0"/>
              </a:solidFill>
            </a:endParaRPr>
          </a:p>
        </p:txBody>
      </p:sp>
      <p:sp>
        <p:nvSpPr>
          <p:cNvPr id="14339" name="矩形 9230"/>
          <p:cNvSpPr>
            <a:spLocks noChangeArrowheads="1"/>
          </p:cNvSpPr>
          <p:nvPr/>
        </p:nvSpPr>
        <p:spPr bwMode="auto">
          <a:xfrm>
            <a:off x="611188" y="2636912"/>
            <a:ext cx="79200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95250" algn="ctr"/>
            <a:r>
              <a:rPr lang="zh-CN" altLang="en-US" sz="2800" dirty="0">
                <a:solidFill>
                  <a:schemeClr val="hlink"/>
                </a:solidFill>
                <a:latin typeface="宋体" panose="02010600030101010101" pitchFamily="2" charset="-122"/>
              </a:rPr>
              <a:t>请同学们自读</a:t>
            </a: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part2</a:t>
            </a:r>
            <a:r>
              <a:rPr lang="zh-CN" altLang="en-US" sz="2800" dirty="0">
                <a:solidFill>
                  <a:schemeClr val="hlink"/>
                </a:solidFill>
                <a:latin typeface="宋体" panose="02010600030101010101" pitchFamily="2" charset="-122"/>
              </a:rPr>
              <a:t>里的这封信，边读边找出不认识的单词。</a:t>
            </a:r>
          </a:p>
          <a:p>
            <a:pPr indent="95250" algn="ctr"/>
            <a:endParaRPr lang="en-US" altLang="zh-CN" sz="2800" dirty="0">
              <a:solidFill>
                <a:schemeClr val="hlink"/>
              </a:solidFill>
              <a:latin typeface="宋体" panose="02010600030101010101" pitchFamily="2" charset="-122"/>
            </a:endParaRPr>
          </a:p>
          <a:p>
            <a:pPr indent="95250" algn="ctr"/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solidFill>
                  <a:schemeClr val="hlink"/>
                </a:solidFill>
                <a:latin typeface="宋体" panose="02010600030101010101" pitchFamily="2" charset="-122"/>
              </a:rPr>
              <a:t>分钟后，比一比谁读的最好</a:t>
            </a: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!</a:t>
            </a:r>
          </a:p>
          <a:p>
            <a:pPr indent="95250" algn="ctr"/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要求：不会读的单词问老师或同桌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611188" y="1628775"/>
            <a:ext cx="3240087" cy="0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矩形 10250"/>
          <p:cNvSpPr>
            <a:spLocks noChangeArrowheads="1"/>
          </p:cNvSpPr>
          <p:nvPr/>
        </p:nvSpPr>
        <p:spPr bwMode="auto">
          <a:xfrm>
            <a:off x="755650" y="979488"/>
            <a:ext cx="3184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accent1"/>
                </a:solidFill>
              </a:rPr>
              <a:t>Answer the questions:</a:t>
            </a:r>
          </a:p>
        </p:txBody>
      </p:sp>
      <p:sp>
        <p:nvSpPr>
          <p:cNvPr id="10253" name="文本框 10252"/>
          <p:cNvSpPr txBox="1">
            <a:spLocks noChangeArrowheads="1"/>
          </p:cNvSpPr>
          <p:nvPr/>
        </p:nvSpPr>
        <p:spPr bwMode="auto">
          <a:xfrm>
            <a:off x="468313" y="1989138"/>
            <a:ext cx="856932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1.Did </a:t>
            </a:r>
            <a:r>
              <a:rPr lang="en-US" altLang="zh-CN" sz="2800" dirty="0" err="1">
                <a:solidFill>
                  <a:schemeClr val="hlink"/>
                </a:solidFill>
                <a:latin typeface="宋体" panose="02010600030101010101" pitchFamily="2" charset="-122"/>
              </a:rPr>
              <a:t>Daming</a:t>
            </a: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 have a very interesting day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   on Saturday?</a:t>
            </a:r>
            <a:r>
              <a:rPr lang="en-US" altLang="zh-CN" sz="2800" dirty="0">
                <a:latin typeface="宋体" panose="02010600030101010101" pitchFamily="2" charset="-122"/>
              </a:rPr>
              <a:t>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zh-CN" sz="2800" dirty="0">
                <a:latin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Yes, he did.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2.What did they do?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They had a picnic in the park.</a:t>
            </a: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chemeClr val="hlink"/>
                </a:solidFill>
                <a:latin typeface="宋体" panose="02010600030101010101" pitchFamily="2" charset="-122"/>
              </a:rPr>
              <a:t>3.What is he sending?</a:t>
            </a:r>
          </a:p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hlink"/>
                </a:solidFill>
                <a:latin typeface="宋体" panose="02010600030101010101" pitchFamily="2" charset="-122"/>
              </a:rPr>
              <a:t>  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</a:rPr>
              <a:t>He is sending some photos.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71681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008938" cy="601662"/>
          </a:xfrm>
        </p:spPr>
        <p:txBody>
          <a:bodyPr/>
          <a:lstStyle/>
          <a:p>
            <a:r>
              <a:rPr lang="zh-CN" altLang="en-US" smtClean="0"/>
              <a:t>自学指导二</a:t>
            </a:r>
          </a:p>
        </p:txBody>
      </p:sp>
      <p:sp>
        <p:nvSpPr>
          <p:cNvPr id="71683" name="文本占位符 7168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800" smtClean="0">
                <a:solidFill>
                  <a:schemeClr val="hlink"/>
                </a:solidFill>
              </a:rPr>
              <a:t>请同学们认真看</a:t>
            </a:r>
            <a:r>
              <a:rPr lang="en-US" altLang="zh-CN" sz="2800" smtClean="0">
                <a:solidFill>
                  <a:schemeClr val="hlink"/>
                </a:solidFill>
              </a:rPr>
              <a:t>part2</a:t>
            </a:r>
            <a:r>
              <a:rPr lang="zh-CN" altLang="en-US" sz="2800" smtClean="0">
                <a:solidFill>
                  <a:schemeClr val="hlink"/>
                </a:solidFill>
              </a:rPr>
              <a:t>的三幅图片和图下的英语表达，找出含有“</a:t>
            </a:r>
            <a:r>
              <a:rPr lang="en-US" altLang="zh-CN" sz="2800" smtClean="0">
                <a:solidFill>
                  <a:schemeClr val="hlink"/>
                </a:solidFill>
              </a:rPr>
              <a:t>ing”</a:t>
            </a:r>
            <a:r>
              <a:rPr lang="zh-CN" altLang="en-US" sz="2800" smtClean="0">
                <a:solidFill>
                  <a:schemeClr val="hlink"/>
                </a:solidFill>
              </a:rPr>
              <a:t>的句子并划下来。</a:t>
            </a:r>
          </a:p>
          <a:p>
            <a:r>
              <a:rPr lang="en-US" altLang="zh-CN" sz="2800" smtClean="0">
                <a:solidFill>
                  <a:schemeClr val="hlink"/>
                </a:solidFill>
              </a:rPr>
              <a:t>5</a:t>
            </a:r>
            <a:r>
              <a:rPr lang="zh-CN" altLang="en-US" sz="2800" smtClean="0">
                <a:solidFill>
                  <a:schemeClr val="hlink"/>
                </a:solidFill>
              </a:rPr>
              <a:t>分钟后，比一比谁能读得最流利！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/>
          <p:cNvSpPr txBox="1"/>
          <p:nvPr/>
        </p:nvSpPr>
        <p:spPr>
          <a:xfrm>
            <a:off x="539750" y="908050"/>
            <a:ext cx="8135938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learn.</a:t>
            </a:r>
            <a:endParaRPr lang="zh-CN" altLang="en-US" sz="36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11188" y="1628775"/>
            <a:ext cx="2089150" cy="28575"/>
          </a:xfrm>
          <a:prstGeom prst="line">
            <a:avLst/>
          </a:prstGeom>
          <a:ln w="38100">
            <a:solidFill>
              <a:srgbClr val="3399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3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099" y="2860675"/>
            <a:ext cx="5137150" cy="349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678363" y="4356100"/>
            <a:ext cx="40322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  <a:buFontTx/>
              <a:buNone/>
            </a:pPr>
            <a:r>
              <a:rPr lang="en-US" altLang="zh-CN" sz="2800">
                <a:solidFill>
                  <a:srgbClr val="303030"/>
                </a:solidFill>
                <a:ea typeface="微软雅黑" panose="020B0503020204020204" pitchFamily="34" charset="-122"/>
              </a:rPr>
              <a:t>The bird is flying away</a:t>
            </a:r>
            <a:r>
              <a:rPr lang="en-US" altLang="zh-CN" sz="2800">
                <a:ea typeface="微软雅黑" panose="020B0503020204020204" pitchFamily="34" charset="-122"/>
              </a:rPr>
              <a:t>.</a:t>
            </a:r>
            <a:endParaRPr lang="zh-CN" altLang="en-US" sz="2800"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63938" y="4005263"/>
            <a:ext cx="1116012" cy="10033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Tx/>
              <a:buNone/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771775" y="1341438"/>
            <a:ext cx="5503863" cy="2717800"/>
            <a:chOff x="2540000" y="1541463"/>
            <a:chExt cx="5503863" cy="2717800"/>
          </a:xfrm>
        </p:grpSpPr>
        <p:grpSp>
          <p:nvGrpSpPr>
            <p:cNvPr id="19463" name="组合 11"/>
            <p:cNvGrpSpPr/>
            <p:nvPr/>
          </p:nvGrpSpPr>
          <p:grpSpPr bwMode="auto">
            <a:xfrm>
              <a:off x="2540000" y="1541463"/>
              <a:ext cx="5503863" cy="2717800"/>
              <a:chOff x="2540409" y="1542108"/>
              <a:chExt cx="5503116" cy="2717649"/>
            </a:xfrm>
          </p:grpSpPr>
          <p:sp>
            <p:nvSpPr>
              <p:cNvPr id="19464" name="文本框 1"/>
              <p:cNvSpPr txBox="1">
                <a:spLocks noChangeArrowheads="1"/>
              </p:cNvSpPr>
              <p:nvPr/>
            </p:nvSpPr>
            <p:spPr bwMode="auto">
              <a:xfrm>
                <a:off x="2540409" y="1731010"/>
                <a:ext cx="2042835" cy="725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130000"/>
                  </a:lnSpc>
                  <a:buFontTx/>
                  <a:buNone/>
                </a:pPr>
                <a:r>
                  <a:rPr lang="en-US" altLang="zh-CN" sz="3200">
                    <a:solidFill>
                      <a:srgbClr val="303030"/>
                    </a:solidFill>
                    <a:ea typeface="微软雅黑" panose="020B0503020204020204" pitchFamily="34" charset="-122"/>
                  </a:rPr>
                  <a:t>fly away</a:t>
                </a:r>
                <a:endParaRPr lang="zh-CN" altLang="en-US" sz="3200">
                  <a:solidFill>
                    <a:srgbClr val="303030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9465" name="组合 13"/>
              <p:cNvGrpSpPr/>
              <p:nvPr/>
            </p:nvGrpSpPr>
            <p:grpSpPr bwMode="auto">
              <a:xfrm>
                <a:off x="4318168" y="1542108"/>
                <a:ext cx="3725357" cy="914349"/>
                <a:chOff x="4333706" y="1542108"/>
                <a:chExt cx="3508367" cy="914349"/>
              </a:xfrm>
            </p:grpSpPr>
            <p:sp>
              <p:nvSpPr>
                <p:cNvPr id="10" name="右箭头 9"/>
                <p:cNvSpPr/>
                <p:nvPr/>
              </p:nvSpPr>
              <p:spPr>
                <a:xfrm>
                  <a:off x="4333706" y="1980234"/>
                  <a:ext cx="1195864" cy="309545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0" hangingPunct="0">
                    <a:buFontTx/>
                    <a:buNone/>
                    <a:defRPr/>
                  </a:pPr>
                  <a:endParaRPr lang="zh-CN" altLang="en-US"/>
                </a:p>
              </p:txBody>
            </p:sp>
            <p:sp>
              <p:nvSpPr>
                <p:cNvPr id="19467" name="文本框 10"/>
                <p:cNvSpPr txBox="1">
                  <a:spLocks noChangeArrowheads="1"/>
                </p:cNvSpPr>
                <p:nvPr/>
              </p:nvSpPr>
              <p:spPr bwMode="auto">
                <a:xfrm>
                  <a:off x="5658126" y="1731010"/>
                  <a:ext cx="2183947" cy="725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30000"/>
                    </a:lnSpc>
                    <a:buFontTx/>
                    <a:buNone/>
                  </a:pPr>
                  <a:r>
                    <a:rPr lang="en-US" altLang="zh-CN" sz="3200">
                      <a:solidFill>
                        <a:srgbClr val="303030"/>
                      </a:solidFill>
                      <a:ea typeface="微软雅黑" panose="020B0503020204020204" pitchFamily="34" charset="-122"/>
                    </a:rPr>
                    <a:t>flying away</a:t>
                  </a:r>
                  <a:endParaRPr lang="zh-CN" altLang="en-US" sz="3200">
                    <a:solidFill>
                      <a:srgbClr val="303030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468" name="文本框 12"/>
                <p:cNvSpPr txBox="1">
                  <a:spLocks noChangeArrowheads="1"/>
                </p:cNvSpPr>
                <p:nvPr/>
              </p:nvSpPr>
              <p:spPr bwMode="auto">
                <a:xfrm>
                  <a:off x="4432874" y="1542108"/>
                  <a:ext cx="886302" cy="566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hangingPunct="0">
                    <a:lnSpc>
                      <a:spcPct val="130000"/>
                    </a:lnSpc>
                    <a:buFontTx/>
                    <a:buNone/>
                  </a:pPr>
                  <a:r>
                    <a:rPr lang="zh-CN" altLang="en-US" sz="2400">
                      <a:solidFill>
                        <a:srgbClr val="303030"/>
                      </a:solidFill>
                      <a:ea typeface="微软雅黑" panose="020B0503020204020204" pitchFamily="34" charset="-122"/>
                    </a:rPr>
                    <a:t>加</a:t>
                  </a:r>
                  <a:r>
                    <a:rPr lang="en-US" altLang="zh-CN" sz="2400">
                      <a:solidFill>
                        <a:srgbClr val="303030"/>
                      </a:solidFill>
                      <a:ea typeface="微软雅黑" panose="020B0503020204020204" pitchFamily="34" charset="-122"/>
                    </a:rPr>
                    <a:t>ing</a:t>
                  </a:r>
                  <a:endParaRPr lang="zh-CN" altLang="en-US" sz="2400">
                    <a:solidFill>
                      <a:srgbClr val="303030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8" name="弧形 17"/>
              <p:cNvSpPr/>
              <p:nvPr/>
            </p:nvSpPr>
            <p:spPr bwMode="auto">
              <a:xfrm rot="3908865">
                <a:off x="4047469" y="1346230"/>
                <a:ext cx="1655671" cy="4171384"/>
              </a:xfrm>
              <a:prstGeom prst="arc">
                <a:avLst>
                  <a:gd name="adj1" fmla="val 16200000"/>
                  <a:gd name="adj2" fmla="val 624895"/>
                </a:avLst>
              </a:prstGeom>
              <a:ln w="38100">
                <a:solidFill>
                  <a:srgbClr val="BA2AA9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0" hangingPunct="0">
                  <a:buFontTx/>
                  <a:buNone/>
                  <a:defRPr/>
                </a:pPr>
                <a:endParaRPr lang="zh-CN" altLang="en-US"/>
              </a:p>
            </p:txBody>
          </p:sp>
        </p:grpSp>
        <p:pic>
          <p:nvPicPr>
            <p:cNvPr id="19470" name="flyaway.mp3">
              <a:hlinkClick r:id="" action="ppaction://media"/>
            </p:cNvPr>
            <p:cNvPicPr>
              <a:picLocks noRot="1" noChangeAspect="1" noChangeArrowheads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763" y="2363788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A000120150303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76AA30"/>
      </a:accent1>
      <a:accent2>
        <a:srgbClr val="BED15D"/>
      </a:accent2>
      <a:accent3>
        <a:srgbClr val="FFFFFF"/>
      </a:accent3>
      <a:accent4>
        <a:srgbClr val="505050"/>
      </a:accent4>
      <a:accent5>
        <a:srgbClr val="BDD2AD"/>
      </a:accent5>
      <a:accent6>
        <a:srgbClr val="ACBD53"/>
      </a:accent6>
      <a:hlink>
        <a:srgbClr val="0070C0"/>
      </a:hlink>
      <a:folHlink>
        <a:srgbClr val="7F7F7F"/>
      </a:folHlink>
    </a:clrScheme>
    <a:fontScheme name="A000120150303A02PWBG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303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76AA30"/>
        </a:accent1>
        <a:accent2>
          <a:srgbClr val="BED15D"/>
        </a:accent2>
        <a:accent3>
          <a:srgbClr val="FFFFFF"/>
        </a:accent3>
        <a:accent4>
          <a:srgbClr val="505050"/>
        </a:accent4>
        <a:accent5>
          <a:srgbClr val="BDD2AD"/>
        </a:accent5>
        <a:accent6>
          <a:srgbClr val="ACBD53"/>
        </a:accent6>
        <a:hlink>
          <a:srgbClr val="0070C0"/>
        </a:hlink>
        <a:folHlink>
          <a:srgbClr val="7F7F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Application>Microsoft Office PowerPoint</Application>
  <PresentationFormat>全屏显示(4:3)</PresentationFormat>
  <Paragraphs>144</Paragraphs>
  <Slides>21</Slides>
  <Notes>15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3" baseType="lpstr">
      <vt:lpstr>仿宋</vt:lpstr>
      <vt:lpstr>黑体</vt:lpstr>
      <vt:lpstr>宋体</vt:lpstr>
      <vt:lpstr>微软雅黑</vt:lpstr>
      <vt:lpstr>幼圆</vt:lpstr>
      <vt:lpstr>Arial</vt:lpstr>
      <vt:lpstr>Calibri</vt:lpstr>
      <vt:lpstr>Tempus Sans ITC</vt:lpstr>
      <vt:lpstr>Times New Roman</vt:lpstr>
      <vt:lpstr>Wingdings</vt:lpstr>
      <vt:lpstr>Wingdings 2</vt:lpstr>
      <vt:lpstr>WWW.2PPT.COM
</vt:lpstr>
      <vt:lpstr>PowerPoint 演示文稿</vt:lpstr>
      <vt:lpstr>学习目标</vt:lpstr>
      <vt:lpstr>Lead-in</vt:lpstr>
      <vt:lpstr>Lead-in</vt:lpstr>
      <vt:lpstr>Lead-in</vt:lpstr>
      <vt:lpstr>自学指导一</vt:lpstr>
      <vt:lpstr>PowerPoint 演示文稿</vt:lpstr>
      <vt:lpstr>自学指导二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Practice</vt:lpstr>
      <vt:lpstr>Practice</vt:lpstr>
      <vt:lpstr>Practice</vt:lpstr>
      <vt:lpstr>PowerPoint 演示文稿</vt:lpstr>
      <vt:lpstr>PowerPoint 演示文稿</vt:lpstr>
      <vt:lpstr>Summary</vt:lpstr>
      <vt:lpstr>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2015-03-16T01:07:00Z</dcterms:created>
  <dcterms:modified xsi:type="dcterms:W3CDTF">2023-01-16T20:41:01Z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38EB8D9784AC40E597191E16F4802B71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