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90" r:id="rId4"/>
    <p:sldId id="258" r:id="rId5"/>
    <p:sldId id="259" r:id="rId6"/>
    <p:sldId id="260" r:id="rId7"/>
    <p:sldId id="261" r:id="rId8"/>
    <p:sldId id="262" r:id="rId9"/>
    <p:sldId id="263" r:id="rId10"/>
    <p:sldId id="291" r:id="rId11"/>
    <p:sldId id="264" r:id="rId12"/>
    <p:sldId id="265" r:id="rId13"/>
    <p:sldId id="266" r:id="rId14"/>
    <p:sldId id="267" r:id="rId15"/>
    <p:sldId id="268" r:id="rId16"/>
    <p:sldId id="269" r:id="rId17"/>
    <p:sldId id="292" r:id="rId18"/>
    <p:sldId id="270" r:id="rId19"/>
    <p:sldId id="271" r:id="rId20"/>
    <p:sldId id="272" r:id="rId21"/>
    <p:sldId id="273" r:id="rId22"/>
    <p:sldId id="274" r:id="rId23"/>
    <p:sldId id="275" r:id="rId24"/>
    <p:sldId id="276" r:id="rId25"/>
    <p:sldId id="293" r:id="rId26"/>
    <p:sldId id="277" r:id="rId27"/>
    <p:sldId id="278" r:id="rId28"/>
    <p:sldId id="279" r:id="rId29"/>
    <p:sldId id="280" r:id="rId30"/>
    <p:sldId id="281" r:id="rId31"/>
    <p:sldId id="294" r:id="rId32"/>
    <p:sldId id="282" r:id="rId33"/>
    <p:sldId id="283" r:id="rId34"/>
    <p:sldId id="284" r:id="rId35"/>
    <p:sldId id="285" r:id="rId36"/>
    <p:sldId id="286" r:id="rId37"/>
    <p:sldId id="287" r:id="rId38"/>
    <p:sldId id="288" r:id="rId39"/>
    <p:sldId id="289" r:id="rId40"/>
    <p:sldId id="295"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343F"/>
    <a:srgbClr val="4471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25" autoAdjust="0"/>
    <p:restoredTop sz="96314" autoAdjust="0"/>
  </p:normalViewPr>
  <p:slideViewPr>
    <p:cSldViewPr snapToGrid="0">
      <p:cViewPr varScale="1">
        <p:scale>
          <a:sx n="86" d="100"/>
          <a:sy n="86" d="100"/>
        </p:scale>
        <p:origin x="120" y="12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themeOverride" Target="../theme/themeOverride1.xml"/><Relationship Id="rId4"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solidFill>
              <a:srgbClr val="25C0B7"/>
            </a:solidFill>
          </c:spPr>
          <c:dPt>
            <c:idx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1-48BF-435B-924A-4EC4ACC44A21}"/>
              </c:ext>
            </c:extLst>
          </c:dPt>
          <c:dPt>
            <c:idx val="1"/>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3-48BF-435B-924A-4EC4ACC44A21}"/>
              </c:ext>
            </c:extLst>
          </c:dPt>
          <c:dPt>
            <c:idx val="2"/>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5-48BF-435B-924A-4EC4ACC44A21}"/>
              </c:ext>
            </c:extLst>
          </c:dPt>
          <c:dPt>
            <c:idx val="3"/>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7-48BF-435B-924A-4EC4ACC44A21}"/>
              </c:ext>
            </c:extLst>
          </c:dPt>
          <c:dLbls>
            <c:dLbl>
              <c:idx val="0"/>
              <c:tx>
                <c:rich>
                  <a:bodyPr/>
                  <a:lstStyle/>
                  <a:p>
                    <a:r>
                      <a:rPr lang="en-US" altLang="en-US"/>
                      <a:t> 90</a:t>
                    </a:r>
                    <a:endParaRPr lang="en-US" altLang="en-US" dirty="0"/>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8BF-435B-924A-4EC4ACC44A21}"/>
                </c:ext>
              </c:extLst>
            </c:dLbl>
            <c:dLbl>
              <c:idx val="2"/>
              <c:tx>
                <c:rich>
                  <a:bodyPr/>
                  <a:lstStyle/>
                  <a:p>
                    <a:r>
                      <a:rPr lang="en-US" altLang="en-US" dirty="0"/>
                      <a:t> 12</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8BF-435B-924A-4EC4ACC44A21}"/>
                </c:ext>
              </c:extLst>
            </c:dLbl>
            <c:dLbl>
              <c:idx val="3"/>
              <c:tx>
                <c:rich>
                  <a:bodyPr/>
                  <a:lstStyle/>
                  <a:p>
                    <a:r>
                      <a:rPr lang="en-US" altLang="en-US"/>
                      <a:t> 3</a:t>
                    </a:r>
                    <a:endParaRPr lang="en-US" altLang="en-US" dirty="0"/>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48BF-435B-924A-4EC4ACC44A21}"/>
                </c:ext>
              </c:extLst>
            </c:dLbl>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bg1"/>
                    </a:solidFill>
                    <a:latin typeface="+mn-lt"/>
                    <a:ea typeface="+mn-ea"/>
                    <a:cs typeface="+mn-cs"/>
                  </a:defRPr>
                </a:pPr>
                <a:endParaRPr lang="zh-CN"/>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numRef>
              <c:f>Sheet1!$A$2:$A$5</c:f>
              <c:numCache>
                <c:formatCode>General</c:formatCode>
                <c:ptCount val="4"/>
              </c:numCache>
            </c:numRef>
          </c:cat>
          <c:val>
            <c:numRef>
              <c:f>Sheet1!$B$2:$B$5</c:f>
              <c:numCache>
                <c:formatCode>General</c:formatCode>
                <c:ptCount val="4"/>
                <c:pt idx="0">
                  <c:v>60</c:v>
                </c:pt>
                <c:pt idx="1">
                  <c:v>20</c:v>
                </c:pt>
                <c:pt idx="2">
                  <c:v>12</c:v>
                </c:pt>
                <c:pt idx="3">
                  <c:v>8</c:v>
                </c:pt>
              </c:numCache>
            </c:numRef>
          </c:val>
          <c:extLst>
            <c:ext xmlns:c16="http://schemas.microsoft.com/office/drawing/2014/chart" uri="{C3380CC4-5D6E-409C-BE32-E72D297353CC}">
              <c16:uniqueId val="{00000008-48BF-435B-924A-4EC4ACC44A21}"/>
            </c:ext>
          </c:extLst>
        </c:ser>
        <c:dLbls>
          <c:showLegendKey val="0"/>
          <c:showVal val="1"/>
          <c:showCatName val="1"/>
          <c:showSerName val="0"/>
          <c:showPercent val="0"/>
          <c:showBubbleSize val="0"/>
          <c:showLeaderLines val="1"/>
        </c:dLbls>
        <c:firstSliceAng val="0"/>
        <c:holeSize val="75"/>
      </c:doughnutChart>
    </c:plotArea>
    <c:plotVisOnly val="1"/>
    <c:dispBlanksAs val="gap"/>
    <c:showDLblsOverMax val="0"/>
  </c:chart>
  <c:txPr>
    <a:bodyPr/>
    <a:lstStyle/>
    <a:p>
      <a:pPr>
        <a:defRPr lang="zh-CN" sz="1800"/>
      </a:pPr>
      <a:endParaRPr lang="zh-CN"/>
    </a:p>
  </c:txPr>
  <c:externalData r:id="rId4">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FF22E-AC50-47CD-9AE0-29D1DB2409F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50AE1-79D8-4514-9C81-7AF88F48B41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50AE1-79D8-4514-9C81-7AF88F48B41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825B90-2F5D-484F-8EFB-37C076AD6BD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825B90-2F5D-484F-8EFB-37C076AD6BD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E825B90-2F5D-484F-8EFB-37C076AD6BD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E825B90-2F5D-484F-8EFB-37C076AD6BD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E825B90-2F5D-484F-8EFB-37C076AD6BD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825B90-2F5D-484F-8EFB-37C076AD6BD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E825B90-2F5D-484F-8EFB-37C076AD6BD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E825B90-2F5D-484F-8EFB-37C076AD6BD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825B90-2F5D-484F-8EFB-37C076AD6BD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825B90-2F5D-484F-8EFB-37C076AD6BD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825B90-2F5D-484F-8EFB-37C076AD6BD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25B90-2F5D-484F-8EFB-37C076AD6BD0}"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DDD87-1F79-4F13-8E89-0B656338865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pn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14.xml"/><Relationship Id="rId16" Type="http://schemas.openxmlformats.org/officeDocument/2006/relationships/image" Target="../media/image45.jpeg"/><Relationship Id="rId1" Type="http://schemas.openxmlformats.org/officeDocument/2006/relationships/slideLayout" Target="../slideLayouts/slideLayout3.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15.jpeg"/><Relationship Id="rId15" Type="http://schemas.openxmlformats.org/officeDocument/2006/relationships/image" Target="../media/image44.jpeg"/><Relationship Id="rId10" Type="http://schemas.openxmlformats.org/officeDocument/2006/relationships/image" Target="../media/image39.jpeg"/><Relationship Id="rId4" Type="http://schemas.openxmlformats.org/officeDocument/2006/relationships/image" Target="../media/image14.jpeg"/><Relationship Id="rId9" Type="http://schemas.openxmlformats.org/officeDocument/2006/relationships/image" Target="../media/image38.jpeg"/><Relationship Id="rId14" Type="http://schemas.openxmlformats.org/officeDocument/2006/relationships/image" Target="../media/image43.jpeg"/></Relationships>
</file>

<file path=ppt/slides/_rels/slide1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3.png"/><Relationship Id="rId7"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49.jpeg"/></Relationships>
</file>

<file path=ppt/slides/_rels/slide1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3.png"/><Relationship Id="rId7"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15.jpeg"/><Relationship Id="rId10" Type="http://schemas.openxmlformats.org/officeDocument/2006/relationships/image" Target="../media/image54.jpeg"/><Relationship Id="rId4" Type="http://schemas.openxmlformats.org/officeDocument/2006/relationships/image" Target="../media/image14.jpeg"/><Relationship Id="rId9"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3.png"/><Relationship Id="rId7"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15.jpeg"/><Relationship Id="rId10" Type="http://schemas.openxmlformats.org/officeDocument/2006/relationships/image" Target="../media/image60.jpeg"/><Relationship Id="rId4" Type="http://schemas.openxmlformats.org/officeDocument/2006/relationships/image" Target="../media/image14.jpeg"/><Relationship Id="rId9"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3.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2.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3.png"/><Relationship Id="rId7" Type="http://schemas.openxmlformats.org/officeDocument/2006/relationships/image" Target="../media/image65.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4.jpe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3.png"/><Relationship Id="rId7" Type="http://schemas.openxmlformats.org/officeDocument/2006/relationships/image" Target="../media/image68.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7.jpeg"/><Relationship Id="rId5" Type="http://schemas.openxmlformats.org/officeDocument/2006/relationships/image" Target="../media/image15.jpeg"/><Relationship Id="rId10" Type="http://schemas.openxmlformats.org/officeDocument/2006/relationships/image" Target="../media/image71.jpeg"/><Relationship Id="rId4" Type="http://schemas.openxmlformats.org/officeDocument/2006/relationships/image" Target="../media/image14.jpeg"/><Relationship Id="rId9" Type="http://schemas.openxmlformats.org/officeDocument/2006/relationships/image" Target="../media/image70.jpeg"/></Relationships>
</file>

<file path=ppt/slides/_rels/slide2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3.png"/><Relationship Id="rId7" Type="http://schemas.openxmlformats.org/officeDocument/2006/relationships/image" Target="../media/image73.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72.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75.jpeg"/></Relationships>
</file>

<file path=ppt/slides/_rels/slide23.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3.png"/><Relationship Id="rId7" Type="http://schemas.openxmlformats.org/officeDocument/2006/relationships/image" Target="../media/image77.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6.jpeg"/><Relationship Id="rId11" Type="http://schemas.openxmlformats.org/officeDocument/2006/relationships/image" Target="../media/image81.jpeg"/><Relationship Id="rId5" Type="http://schemas.openxmlformats.org/officeDocument/2006/relationships/image" Target="../media/image15.jpeg"/><Relationship Id="rId10" Type="http://schemas.openxmlformats.org/officeDocument/2006/relationships/image" Target="../media/image80.jpeg"/><Relationship Id="rId4" Type="http://schemas.openxmlformats.org/officeDocument/2006/relationships/image" Target="../media/image14.jpeg"/><Relationship Id="rId9" Type="http://schemas.openxmlformats.org/officeDocument/2006/relationships/image" Target="../media/image79.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3.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82.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3.png"/><Relationship Id="rId7" Type="http://schemas.openxmlformats.org/officeDocument/2006/relationships/image" Target="../media/image85.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84.jpeg"/><Relationship Id="rId5" Type="http://schemas.openxmlformats.org/officeDocument/2006/relationships/image" Target="../media/image15.jpeg"/><Relationship Id="rId10" Type="http://schemas.openxmlformats.org/officeDocument/2006/relationships/image" Target="../media/image88.jpeg"/><Relationship Id="rId4" Type="http://schemas.openxmlformats.org/officeDocument/2006/relationships/image" Target="../media/image14.jpeg"/><Relationship Id="rId9" Type="http://schemas.openxmlformats.org/officeDocument/2006/relationships/image" Target="../media/image87.jpeg"/></Relationships>
</file>

<file path=ppt/slides/_rels/slide27.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3.png"/><Relationship Id="rId7" Type="http://schemas.openxmlformats.org/officeDocument/2006/relationships/image" Target="../media/image90.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89.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91.jpeg"/></Relationships>
</file>

<file path=ppt/slides/_rels/slide28.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3.png"/><Relationship Id="rId7" Type="http://schemas.openxmlformats.org/officeDocument/2006/relationships/image" Target="../media/image93.jpe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92.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95.jpeg"/></Relationships>
</file>

<file path=ppt/slides/_rels/slide29.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3.png"/><Relationship Id="rId7" Type="http://schemas.openxmlformats.org/officeDocument/2006/relationships/image" Target="../media/image97.jpe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96.jpeg"/><Relationship Id="rId5" Type="http://schemas.openxmlformats.org/officeDocument/2006/relationships/image" Target="../media/image15.jpeg"/><Relationship Id="rId10" Type="http://schemas.openxmlformats.org/officeDocument/2006/relationships/image" Target="../media/image100.jpeg"/><Relationship Id="rId4" Type="http://schemas.openxmlformats.org/officeDocument/2006/relationships/image" Target="../media/image14.jpeg"/><Relationship Id="rId9" Type="http://schemas.openxmlformats.org/officeDocument/2006/relationships/image" Target="../media/image9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chart" Target="../charts/chart1.xml"/><Relationship Id="rId5" Type="http://schemas.openxmlformats.org/officeDocument/2006/relationships/image" Target="../media/image15.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3.png"/><Relationship Id="rId7" Type="http://schemas.openxmlformats.org/officeDocument/2006/relationships/image" Target="../media/image103.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02.jpeg"/><Relationship Id="rId5" Type="http://schemas.openxmlformats.org/officeDocument/2006/relationships/image" Target="../media/image15.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6.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05.jpeg"/><Relationship Id="rId5" Type="http://schemas.openxmlformats.org/officeDocument/2006/relationships/image" Target="../media/image15.jpe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3.png"/><Relationship Id="rId7" Type="http://schemas.openxmlformats.org/officeDocument/2006/relationships/image" Target="../media/image108.jpe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07.jpeg"/><Relationship Id="rId5" Type="http://schemas.openxmlformats.org/officeDocument/2006/relationships/image" Target="../media/image15.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8" Type="http://schemas.openxmlformats.org/officeDocument/2006/relationships/image" Target="../media/image112.jpeg"/><Relationship Id="rId3" Type="http://schemas.openxmlformats.org/officeDocument/2006/relationships/image" Target="../media/image3.png"/><Relationship Id="rId7" Type="http://schemas.openxmlformats.org/officeDocument/2006/relationships/image" Target="../media/image111.jpe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10.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13.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5.jpe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14.jpeg"/><Relationship Id="rId5" Type="http://schemas.openxmlformats.org/officeDocument/2006/relationships/image" Target="../media/image15.jpeg"/><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7.jpe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16.jpeg"/><Relationship Id="rId5" Type="http://schemas.openxmlformats.org/officeDocument/2006/relationships/image" Target="../media/image15.jpe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8" Type="http://schemas.openxmlformats.org/officeDocument/2006/relationships/image" Target="../media/image120.jpeg"/><Relationship Id="rId3" Type="http://schemas.openxmlformats.org/officeDocument/2006/relationships/image" Target="../media/image3.png"/><Relationship Id="rId7" Type="http://schemas.openxmlformats.org/officeDocument/2006/relationships/image" Target="../media/image119.jpe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18.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21.jpeg"/></Relationships>
</file>

<file path=ppt/slides/_rels/slide39.xml.rels><?xml version="1.0" encoding="UTF-8" standalone="yes"?>
<Relationships xmlns="http://schemas.openxmlformats.org/package/2006/relationships"><Relationship Id="rId8" Type="http://schemas.openxmlformats.org/officeDocument/2006/relationships/image" Target="../media/image124.jpeg"/><Relationship Id="rId3" Type="http://schemas.openxmlformats.org/officeDocument/2006/relationships/image" Target="../media/image3.png"/><Relationship Id="rId7" Type="http://schemas.openxmlformats.org/officeDocument/2006/relationships/image" Target="../media/image123.jpe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22.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5.jpeg"/><Relationship Id="rId4" Type="http://schemas.openxmlformats.org/officeDocument/2006/relationships/image" Target="../media/image14.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3.pn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463800" y="161290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723237" y="2892497"/>
            <a:ext cx="7485360" cy="938706"/>
          </a:xfrm>
          <a:prstGeom prst="rect">
            <a:avLst/>
          </a:prstGeom>
        </p:spPr>
        <p:txBody>
          <a:bodyPr wrap="none" lIns="121909" tIns="60954" rIns="121909" bIns="60954">
            <a:spAutoFit/>
          </a:bodyPr>
          <a:lstStyle/>
          <a:p>
            <a:pPr algn="ctr"/>
            <a:r>
              <a:rPr lang="zh-CN" altLang="en-US" sz="5300" dirty="0">
                <a:solidFill>
                  <a:schemeClr val="bg1"/>
                </a:solidFill>
                <a:latin typeface="微软雅黑" panose="020B0503020204020204" pitchFamily="34" charset="-122"/>
                <a:ea typeface="微软雅黑" panose="020B0503020204020204" pitchFamily="34" charset="-122"/>
              </a:rPr>
              <a:t>中学音乐课说课</a:t>
            </a:r>
            <a:r>
              <a:rPr lang="en-US" altLang="zh-CN" sz="5300" dirty="0" err="1">
                <a:solidFill>
                  <a:schemeClr val="bg1"/>
                </a:solidFill>
                <a:latin typeface="微软雅黑" panose="020B0503020204020204" pitchFamily="34" charset="-122"/>
                <a:ea typeface="微软雅黑" panose="020B0503020204020204" pitchFamily="34" charset="-122"/>
              </a:rPr>
              <a:t>ppt</a:t>
            </a:r>
            <a:r>
              <a:rPr lang="zh-CN" altLang="en-US" sz="5300" dirty="0">
                <a:solidFill>
                  <a:schemeClr val="bg1"/>
                </a:solidFill>
                <a:latin typeface="微软雅黑" panose="020B0503020204020204" pitchFamily="34" charset="-122"/>
                <a:ea typeface="微软雅黑" panose="020B0503020204020204" pitchFamily="34" charset="-122"/>
              </a:rPr>
              <a:t>模板</a:t>
            </a:r>
          </a:p>
        </p:txBody>
      </p:sp>
      <p:sp>
        <p:nvSpPr>
          <p:cNvPr id="6" name="文本框 5"/>
          <p:cNvSpPr txBox="1"/>
          <p:nvPr/>
        </p:nvSpPr>
        <p:spPr>
          <a:xfrm>
            <a:off x="4102100" y="1612900"/>
            <a:ext cx="4572000" cy="1569660"/>
          </a:xfrm>
          <a:prstGeom prst="rect">
            <a:avLst/>
          </a:prstGeom>
          <a:noFill/>
        </p:spPr>
        <p:txBody>
          <a:bodyPr wrap="square" rtlCol="0">
            <a:spAutoFit/>
          </a:bodyPr>
          <a:lstStyle/>
          <a:p>
            <a:pPr algn="ctr"/>
            <a:r>
              <a:rPr lang="en-US" altLang="zh-CN" sz="9600" dirty="0" smtClean="0">
                <a:solidFill>
                  <a:schemeClr val="bg1"/>
                </a:solidFill>
                <a:latin typeface="Capture it" panose="02000500000000000000" pitchFamily="2" charset="0"/>
              </a:rPr>
              <a:t>2030</a:t>
            </a:r>
            <a:endParaRPr lang="zh-CN" altLang="en-US" sz="9600" dirty="0">
              <a:solidFill>
                <a:schemeClr val="bg1"/>
              </a:solidFill>
              <a:latin typeface="Capture it" panose="02000500000000000000" pitchFamily="2" charset="0"/>
            </a:endParaRPr>
          </a:p>
        </p:txBody>
      </p:sp>
      <p:sp>
        <p:nvSpPr>
          <p:cNvPr id="7" name="TextBox 40"/>
          <p:cNvSpPr txBox="1"/>
          <p:nvPr/>
        </p:nvSpPr>
        <p:spPr>
          <a:xfrm>
            <a:off x="3775847" y="4253194"/>
            <a:ext cx="5224507" cy="523028"/>
          </a:xfrm>
          <a:prstGeom prst="rect">
            <a:avLst/>
          </a:prstGeom>
          <a:noFill/>
        </p:spPr>
        <p:txBody>
          <a:bodyPr wrap="none" rtlCol="0">
            <a:spAutoFit/>
          </a:bodyPr>
          <a:lstStyle/>
          <a:p>
            <a:pPr algn="ctr"/>
            <a:r>
              <a:rPr lang="en-US" altLang="zh-CN" sz="935" dirty="0">
                <a:solidFill>
                  <a:schemeClr val="bg1"/>
                </a:solidFill>
              </a:rPr>
              <a:t>2020 year-end summary work summarizes the boutique PPT</a:t>
            </a:r>
          </a:p>
          <a:p>
            <a:pPr algn="ctr"/>
            <a:r>
              <a:rPr lang="en-US" altLang="zh-CN" sz="935" dirty="0">
                <a:solidFill>
                  <a:schemeClr val="bg1"/>
                </a:solidFill>
              </a:rPr>
              <a:t>About the summary text input or copy here2020 year-end summary work summarizes the boutique PPT</a:t>
            </a:r>
          </a:p>
          <a:p>
            <a:pPr algn="ctr"/>
            <a:r>
              <a:rPr lang="en-US" altLang="zh-CN" sz="935" dirty="0">
                <a:solidFill>
                  <a:schemeClr val="bg1"/>
                </a:solidFill>
              </a:rPr>
              <a:t>About the summary text input or copy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p:stCondLst>
                              <p:cond delay="3299"/>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2000"/>
                                        <p:tgtEl>
                                          <p:spTgt spid="5"/>
                                        </p:tgtEl>
                                      </p:cBhvr>
                                    </p:animEffect>
                                  </p:childTnLst>
                                </p:cTn>
                              </p:par>
                            </p:childTnLst>
                          </p:cTn>
                        </p:par>
                        <p:par>
                          <p:cTn id="19" fill="hold">
                            <p:stCondLst>
                              <p:cond delay="5299"/>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991250" y="2079698"/>
            <a:ext cx="1403567" cy="1600426"/>
          </a:xfrm>
          <a:prstGeom prst="rect">
            <a:avLst/>
          </a:prstGeom>
        </p:spPr>
        <p:txBody>
          <a:bodyPr wrap="none" lIns="121909" tIns="60954" rIns="121909" bIns="60954">
            <a:spAutoFit/>
          </a:bodyPr>
          <a:lstStyle/>
          <a:p>
            <a:r>
              <a:rPr lang="en-US" altLang="zh-CN" sz="9600">
                <a:solidFill>
                  <a:schemeClr val="bg1"/>
                </a:solidFill>
                <a:latin typeface="Capture it" panose="02000500000000000000" pitchFamily="2" charset="0"/>
              </a:rPr>
              <a:t>02</a:t>
            </a:r>
            <a:endParaRPr lang="zh-CN" altLang="en-US" sz="9600" dirty="0">
              <a:solidFill>
                <a:schemeClr val="bg1"/>
              </a:solidFill>
              <a:latin typeface="Capture it" panose="02000500000000000000" pitchFamily="2" charset="0"/>
            </a:endParaRPr>
          </a:p>
        </p:txBody>
      </p:sp>
      <p:cxnSp>
        <p:nvCxnSpPr>
          <p:cNvPr id="3" name="直接连接符 2"/>
          <p:cNvCxnSpPr/>
          <p:nvPr/>
        </p:nvCxnSpPr>
        <p:spPr>
          <a:xfrm flipH="1">
            <a:off x="3379416" y="1669002"/>
            <a:ext cx="1583202" cy="31693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59729" y="2310518"/>
            <a:ext cx="3898900" cy="523220"/>
          </a:xfrm>
          <a:prstGeom prst="rect">
            <a:avLst/>
          </a:prstGeom>
          <a:noFill/>
        </p:spPr>
        <p:txBody>
          <a:bodyPr wrap="square" rtlCol="0">
            <a:spAutoFit/>
          </a:bodyPr>
          <a:lstStyle/>
          <a:p>
            <a:r>
              <a:rPr lang="zh-CN" altLang="en-US" sz="2800">
                <a:solidFill>
                  <a:schemeClr val="bg1"/>
                </a:solidFill>
                <a:latin typeface="华康俪金黑W8(P)" panose="020B0800000000000000" pitchFamily="34" charset="-122"/>
                <a:ea typeface="华康俪金黑W8(P)" panose="020B0800000000000000" pitchFamily="34" charset="-122"/>
              </a:rPr>
              <a:t>工作完成情况</a:t>
            </a:r>
          </a:p>
        </p:txBody>
      </p:sp>
      <p:sp>
        <p:nvSpPr>
          <p:cNvPr id="10" name="矩形 9"/>
          <p:cNvSpPr/>
          <p:nvPr/>
        </p:nvSpPr>
        <p:spPr>
          <a:xfrm>
            <a:off x="2463800" y="156851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994384" y="3073249"/>
            <a:ext cx="1930400" cy="369332"/>
            <a:chOff x="5613400" y="3108970"/>
            <a:chExt cx="1930400" cy="369332"/>
          </a:xfrm>
        </p:grpSpPr>
        <p:sp>
          <p:nvSpPr>
            <p:cNvPr id="12" name="等腰三角形 11"/>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4" name="组合 13"/>
          <p:cNvGrpSpPr/>
          <p:nvPr/>
        </p:nvGrpSpPr>
        <p:grpSpPr>
          <a:xfrm>
            <a:off x="6950184" y="3073249"/>
            <a:ext cx="1930400" cy="369332"/>
            <a:chOff x="5613400" y="3108970"/>
            <a:chExt cx="1930400" cy="369332"/>
          </a:xfrm>
        </p:grpSpPr>
        <p:sp>
          <p:nvSpPr>
            <p:cNvPr id="15" name="等腰三角形 14"/>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7" name="组合 16"/>
          <p:cNvGrpSpPr/>
          <p:nvPr/>
        </p:nvGrpSpPr>
        <p:grpSpPr>
          <a:xfrm>
            <a:off x="4991633" y="3502529"/>
            <a:ext cx="1930400" cy="369332"/>
            <a:chOff x="5613400" y="3108970"/>
            <a:chExt cx="1930400" cy="369332"/>
          </a:xfrm>
        </p:grpSpPr>
        <p:sp>
          <p:nvSpPr>
            <p:cNvPr id="18" name="等腰三角形 17"/>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20" name="组合 19"/>
          <p:cNvGrpSpPr/>
          <p:nvPr/>
        </p:nvGrpSpPr>
        <p:grpSpPr>
          <a:xfrm>
            <a:off x="6950184" y="3502326"/>
            <a:ext cx="1930400" cy="369332"/>
            <a:chOff x="5613400" y="3108970"/>
            <a:chExt cx="1930400" cy="369332"/>
          </a:xfrm>
        </p:grpSpPr>
        <p:sp>
          <p:nvSpPr>
            <p:cNvPr id="21" name="等腰三角形 20"/>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21"/>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4500"/>
                            </p:stCondLst>
                            <p:childTnLst>
                              <p:par>
                                <p:cTn id="17" presetID="50" presetClass="entr" presetSubtype="0" decel="10000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5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Group 22"/>
          <p:cNvGrpSpPr/>
          <p:nvPr/>
        </p:nvGrpSpPr>
        <p:grpSpPr>
          <a:xfrm>
            <a:off x="4953719" y="1784912"/>
            <a:ext cx="509758" cy="3119848"/>
            <a:chOff x="1461672" y="2210578"/>
            <a:chExt cx="509757" cy="3119848"/>
          </a:xfrm>
          <a:solidFill>
            <a:sysClr val="window" lastClr="FFFFFF">
              <a:lumMod val="75000"/>
            </a:sysClr>
          </a:solidFill>
        </p:grpSpPr>
        <p:sp>
          <p:nvSpPr>
            <p:cNvPr id="8" name="Rectangle 23"/>
            <p:cNvSpPr>
              <a:spLocks noChangeArrowheads="1"/>
            </p:cNvSpPr>
            <p:nvPr/>
          </p:nvSpPr>
          <p:spPr bwMode="auto">
            <a:xfrm>
              <a:off x="1461672" y="3773130"/>
              <a:ext cx="509757" cy="70069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 name="Rectangle 24"/>
            <p:cNvSpPr>
              <a:spLocks noChangeArrowheads="1"/>
            </p:cNvSpPr>
            <p:nvPr/>
          </p:nvSpPr>
          <p:spPr bwMode="auto">
            <a:xfrm>
              <a:off x="1461672" y="2974337"/>
              <a:ext cx="509757" cy="78127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 name="Freeform 25"/>
            <p:cNvSpPr/>
            <p:nvPr/>
          </p:nvSpPr>
          <p:spPr bwMode="auto">
            <a:xfrm>
              <a:off x="146167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1" name="Freeform 26"/>
            <p:cNvSpPr/>
            <p:nvPr/>
          </p:nvSpPr>
          <p:spPr bwMode="auto">
            <a:xfrm>
              <a:off x="146167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12" name="Freeform 31"/>
          <p:cNvSpPr/>
          <p:nvPr/>
        </p:nvSpPr>
        <p:spPr bwMode="auto">
          <a:xfrm>
            <a:off x="4949051" y="3706034"/>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13" name="Group 8"/>
          <p:cNvGrpSpPr/>
          <p:nvPr/>
        </p:nvGrpSpPr>
        <p:grpSpPr>
          <a:xfrm>
            <a:off x="4951967" y="3750363"/>
            <a:ext cx="637344" cy="1154395"/>
            <a:chOff x="806257" y="3985529"/>
            <a:chExt cx="637344" cy="1154395"/>
          </a:xfrm>
          <a:blipFill>
            <a:blip r:embed="rId6"/>
            <a:stretch>
              <a:fillRect/>
            </a:stretch>
          </a:blipFill>
        </p:grpSpPr>
        <p:grpSp>
          <p:nvGrpSpPr>
            <p:cNvPr id="14" name="Group 28"/>
            <p:cNvGrpSpPr/>
            <p:nvPr/>
          </p:nvGrpSpPr>
          <p:grpSpPr>
            <a:xfrm>
              <a:off x="808009" y="4819356"/>
              <a:ext cx="635592" cy="320568"/>
              <a:chOff x="5311610" y="4117494"/>
              <a:chExt cx="576000" cy="290513"/>
            </a:xfrm>
            <a:grpFill/>
          </p:grpSpPr>
          <p:sp>
            <p:nvSpPr>
              <p:cNvPr id="17" name="Freeform 33"/>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8" name="Freeform 34"/>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15" name="Rectangle 30"/>
            <p:cNvSpPr>
              <a:spLocks noChangeArrowheads="1"/>
            </p:cNvSpPr>
            <p:nvPr/>
          </p:nvSpPr>
          <p:spPr bwMode="auto">
            <a:xfrm>
              <a:off x="806257" y="4283326"/>
              <a:ext cx="509757" cy="586154"/>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dirty="0">
                <a:ln>
                  <a:noFill/>
                </a:ln>
                <a:solidFill>
                  <a:prstClr val="black"/>
                </a:solidFill>
                <a:effectLst/>
                <a:uLnTx/>
                <a:uFillTx/>
              </a:endParaRPr>
            </a:p>
          </p:txBody>
        </p:sp>
        <p:sp>
          <p:nvSpPr>
            <p:cNvPr id="16" name="Freeform 32"/>
            <p:cNvSpPr/>
            <p:nvPr/>
          </p:nvSpPr>
          <p:spPr bwMode="auto">
            <a:xfrm>
              <a:off x="806258" y="398552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nvGrpSpPr>
          <p:cNvPr id="19" name="Group 35"/>
          <p:cNvGrpSpPr/>
          <p:nvPr/>
        </p:nvGrpSpPr>
        <p:grpSpPr>
          <a:xfrm>
            <a:off x="5684206" y="1784912"/>
            <a:ext cx="509758" cy="3119848"/>
            <a:chOff x="2192160" y="2210578"/>
            <a:chExt cx="509757" cy="3119848"/>
          </a:xfrm>
          <a:solidFill>
            <a:sysClr val="window" lastClr="FFFFFF">
              <a:lumMod val="75000"/>
            </a:sysClr>
          </a:solidFill>
        </p:grpSpPr>
        <p:sp>
          <p:nvSpPr>
            <p:cNvPr id="20" name="Rectangle 36"/>
            <p:cNvSpPr>
              <a:spLocks noChangeArrowheads="1"/>
            </p:cNvSpPr>
            <p:nvPr/>
          </p:nvSpPr>
          <p:spPr bwMode="auto">
            <a:xfrm>
              <a:off x="2192160" y="3773130"/>
              <a:ext cx="509757" cy="70069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21" name="Rectangle 37"/>
            <p:cNvSpPr>
              <a:spLocks noChangeArrowheads="1"/>
            </p:cNvSpPr>
            <p:nvPr/>
          </p:nvSpPr>
          <p:spPr bwMode="auto">
            <a:xfrm>
              <a:off x="2192160" y="2974337"/>
              <a:ext cx="509757" cy="78127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22" name="Freeform 38"/>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28" name="Freeform 39"/>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29" name="Freeform 42"/>
          <p:cNvSpPr/>
          <p:nvPr/>
        </p:nvSpPr>
        <p:spPr bwMode="auto">
          <a:xfrm>
            <a:off x="5679539" y="4105642"/>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30" name="Group 7"/>
          <p:cNvGrpSpPr/>
          <p:nvPr/>
        </p:nvGrpSpPr>
        <p:grpSpPr>
          <a:xfrm>
            <a:off x="5554866" y="4149970"/>
            <a:ext cx="764932" cy="754788"/>
            <a:chOff x="1409156" y="4385136"/>
            <a:chExt cx="764932" cy="754788"/>
          </a:xfrm>
          <a:blipFill>
            <a:blip r:embed="rId7"/>
            <a:stretch>
              <a:fillRect/>
            </a:stretch>
          </a:blipFill>
        </p:grpSpPr>
        <p:sp>
          <p:nvSpPr>
            <p:cNvPr id="31" name="Rectangle 41"/>
            <p:cNvSpPr>
              <a:spLocks noChangeArrowheads="1"/>
            </p:cNvSpPr>
            <p:nvPr/>
          </p:nvSpPr>
          <p:spPr bwMode="auto">
            <a:xfrm>
              <a:off x="1536745" y="4671028"/>
              <a:ext cx="509757" cy="198451"/>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32" name="Freeform 43"/>
            <p:cNvSpPr/>
            <p:nvPr/>
          </p:nvSpPr>
          <p:spPr bwMode="auto">
            <a:xfrm>
              <a:off x="1536746" y="438513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33" name="Group 44"/>
            <p:cNvGrpSpPr/>
            <p:nvPr/>
          </p:nvGrpSpPr>
          <p:grpSpPr>
            <a:xfrm>
              <a:off x="1409156" y="4819356"/>
              <a:ext cx="764932" cy="320568"/>
              <a:chOff x="5856396" y="4117494"/>
              <a:chExt cx="693213" cy="290513"/>
            </a:xfrm>
            <a:grpFill/>
          </p:grpSpPr>
          <p:sp>
            <p:nvSpPr>
              <p:cNvPr id="34" name="Freeform 45"/>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35" name="Freeform 46"/>
              <p:cNvSpPr/>
              <p:nvPr/>
            </p:nvSpPr>
            <p:spPr bwMode="auto">
              <a:xfrm>
                <a:off x="597360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36" name="Freeform 47"/>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37" name="Group 48"/>
          <p:cNvGrpSpPr/>
          <p:nvPr/>
        </p:nvGrpSpPr>
        <p:grpSpPr>
          <a:xfrm>
            <a:off x="6405358" y="1784912"/>
            <a:ext cx="509758" cy="3119848"/>
            <a:chOff x="2913310" y="2210578"/>
            <a:chExt cx="509757" cy="3119848"/>
          </a:xfrm>
          <a:solidFill>
            <a:sysClr val="window" lastClr="FFFFFF">
              <a:lumMod val="75000"/>
            </a:sysClr>
          </a:solidFill>
        </p:grpSpPr>
        <p:sp>
          <p:nvSpPr>
            <p:cNvPr id="38" name="Rectangle 49"/>
            <p:cNvSpPr>
              <a:spLocks noChangeArrowheads="1"/>
            </p:cNvSpPr>
            <p:nvPr/>
          </p:nvSpPr>
          <p:spPr bwMode="auto">
            <a:xfrm>
              <a:off x="2913310" y="3773130"/>
              <a:ext cx="509757" cy="70069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39" name="Rectangle 50"/>
            <p:cNvSpPr>
              <a:spLocks noChangeArrowheads="1"/>
            </p:cNvSpPr>
            <p:nvPr/>
          </p:nvSpPr>
          <p:spPr bwMode="auto">
            <a:xfrm>
              <a:off x="2913310" y="2974337"/>
              <a:ext cx="509757" cy="78127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0" name="Freeform 51"/>
            <p:cNvSpPr/>
            <p:nvPr/>
          </p:nvSpPr>
          <p:spPr bwMode="auto">
            <a:xfrm>
              <a:off x="29133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1" name="Freeform 52"/>
            <p:cNvSpPr/>
            <p:nvPr/>
          </p:nvSpPr>
          <p:spPr bwMode="auto">
            <a:xfrm>
              <a:off x="29133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42" name="Freeform 55"/>
          <p:cNvSpPr/>
          <p:nvPr/>
        </p:nvSpPr>
        <p:spPr bwMode="auto">
          <a:xfrm>
            <a:off x="6400690" y="3176525"/>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43" name="Group 9"/>
          <p:cNvGrpSpPr/>
          <p:nvPr/>
        </p:nvGrpSpPr>
        <p:grpSpPr>
          <a:xfrm>
            <a:off x="6276017" y="3220853"/>
            <a:ext cx="764932" cy="1683904"/>
            <a:chOff x="2130307" y="3456020"/>
            <a:chExt cx="764932" cy="1683904"/>
          </a:xfrm>
          <a:blipFill>
            <a:blip r:embed="rId6"/>
            <a:stretch>
              <a:fillRect/>
            </a:stretch>
          </a:blipFill>
        </p:grpSpPr>
        <p:sp>
          <p:nvSpPr>
            <p:cNvPr id="44" name="Rectangle 54"/>
            <p:cNvSpPr>
              <a:spLocks noChangeArrowheads="1"/>
            </p:cNvSpPr>
            <p:nvPr/>
          </p:nvSpPr>
          <p:spPr bwMode="auto">
            <a:xfrm>
              <a:off x="2257894" y="3753816"/>
              <a:ext cx="509757" cy="1115664"/>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5" name="Freeform 56"/>
            <p:cNvSpPr/>
            <p:nvPr/>
          </p:nvSpPr>
          <p:spPr bwMode="auto">
            <a:xfrm>
              <a:off x="2257895" y="34560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46" name="Group 57"/>
            <p:cNvGrpSpPr/>
            <p:nvPr/>
          </p:nvGrpSpPr>
          <p:grpSpPr>
            <a:xfrm>
              <a:off x="2130307" y="4819356"/>
              <a:ext cx="764932" cy="320568"/>
              <a:chOff x="6509932" y="4117494"/>
              <a:chExt cx="693213" cy="290513"/>
            </a:xfrm>
            <a:grpFill/>
          </p:grpSpPr>
          <p:sp>
            <p:nvSpPr>
              <p:cNvPr id="47" name="Freeform 58"/>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8" name="Freeform 59"/>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9" name="Freeform 60"/>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50" name="Group 61"/>
          <p:cNvGrpSpPr/>
          <p:nvPr/>
        </p:nvGrpSpPr>
        <p:grpSpPr>
          <a:xfrm>
            <a:off x="7124754" y="1784912"/>
            <a:ext cx="509758" cy="3119848"/>
            <a:chOff x="3632707" y="2210578"/>
            <a:chExt cx="509757" cy="3119848"/>
          </a:xfrm>
          <a:solidFill>
            <a:sysClr val="window" lastClr="FFFFFF">
              <a:lumMod val="75000"/>
            </a:sysClr>
          </a:solidFill>
        </p:grpSpPr>
        <p:sp>
          <p:nvSpPr>
            <p:cNvPr id="51" name="Rectangle 62"/>
            <p:cNvSpPr>
              <a:spLocks noChangeArrowheads="1"/>
            </p:cNvSpPr>
            <p:nvPr/>
          </p:nvSpPr>
          <p:spPr bwMode="auto">
            <a:xfrm>
              <a:off x="3632707" y="3773130"/>
              <a:ext cx="509757" cy="70069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52" name="Rectangle 63"/>
            <p:cNvSpPr>
              <a:spLocks noChangeArrowheads="1"/>
            </p:cNvSpPr>
            <p:nvPr/>
          </p:nvSpPr>
          <p:spPr bwMode="auto">
            <a:xfrm>
              <a:off x="3632707" y="2974337"/>
              <a:ext cx="509757" cy="78127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53" name="Freeform 64"/>
            <p:cNvSpPr/>
            <p:nvPr/>
          </p:nvSpPr>
          <p:spPr bwMode="auto">
            <a:xfrm>
              <a:off x="3632707"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54" name="Freeform 65"/>
            <p:cNvSpPr/>
            <p:nvPr/>
          </p:nvSpPr>
          <p:spPr bwMode="auto">
            <a:xfrm>
              <a:off x="3632707"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55" name="Freeform 69"/>
          <p:cNvSpPr/>
          <p:nvPr/>
        </p:nvSpPr>
        <p:spPr bwMode="auto">
          <a:xfrm>
            <a:off x="7120086" y="247604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56" name="Group 4"/>
          <p:cNvGrpSpPr/>
          <p:nvPr/>
        </p:nvGrpSpPr>
        <p:grpSpPr>
          <a:xfrm>
            <a:off x="6995414" y="2520375"/>
            <a:ext cx="764932" cy="2384385"/>
            <a:chOff x="2849704" y="2755539"/>
            <a:chExt cx="764932" cy="2384385"/>
          </a:xfrm>
          <a:blipFill>
            <a:blip r:embed="rId7"/>
            <a:stretch>
              <a:fillRect/>
            </a:stretch>
          </a:blipFill>
        </p:grpSpPr>
        <p:sp>
          <p:nvSpPr>
            <p:cNvPr id="57" name="Rectangle 67"/>
            <p:cNvSpPr>
              <a:spLocks noChangeArrowheads="1"/>
            </p:cNvSpPr>
            <p:nvPr/>
          </p:nvSpPr>
          <p:spPr bwMode="auto">
            <a:xfrm>
              <a:off x="2977292" y="3053336"/>
              <a:ext cx="509757" cy="1816144"/>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58" name="Freeform 72"/>
            <p:cNvSpPr/>
            <p:nvPr/>
          </p:nvSpPr>
          <p:spPr bwMode="auto">
            <a:xfrm>
              <a:off x="2977293" y="275553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59" name="Group 73"/>
            <p:cNvGrpSpPr/>
            <p:nvPr/>
          </p:nvGrpSpPr>
          <p:grpSpPr>
            <a:xfrm>
              <a:off x="2849704" y="4819356"/>
              <a:ext cx="764932" cy="320568"/>
              <a:chOff x="7161880" y="4117494"/>
              <a:chExt cx="693213" cy="290513"/>
            </a:xfrm>
            <a:grpFill/>
          </p:grpSpPr>
          <p:sp>
            <p:nvSpPr>
              <p:cNvPr id="60" name="Freeform 74"/>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1" name="Freeform 75"/>
              <p:cNvSpPr/>
              <p:nvPr/>
            </p:nvSpPr>
            <p:spPr bwMode="auto">
              <a:xfrm>
                <a:off x="727909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2" name="Freeform 76"/>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63" name="Group 77"/>
          <p:cNvGrpSpPr/>
          <p:nvPr/>
        </p:nvGrpSpPr>
        <p:grpSpPr>
          <a:xfrm>
            <a:off x="7842399" y="1784912"/>
            <a:ext cx="509758" cy="3119848"/>
            <a:chOff x="4350352" y="2210578"/>
            <a:chExt cx="509757" cy="3119848"/>
          </a:xfrm>
          <a:solidFill>
            <a:sysClr val="window" lastClr="FFFFFF">
              <a:lumMod val="75000"/>
            </a:sysClr>
          </a:solidFill>
        </p:grpSpPr>
        <p:sp>
          <p:nvSpPr>
            <p:cNvPr id="64" name="Rectangle 78"/>
            <p:cNvSpPr>
              <a:spLocks noChangeArrowheads="1"/>
            </p:cNvSpPr>
            <p:nvPr/>
          </p:nvSpPr>
          <p:spPr bwMode="auto">
            <a:xfrm>
              <a:off x="4350352" y="3773130"/>
              <a:ext cx="509757" cy="70069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5" name="Rectangle 79"/>
            <p:cNvSpPr>
              <a:spLocks noChangeArrowheads="1"/>
            </p:cNvSpPr>
            <p:nvPr/>
          </p:nvSpPr>
          <p:spPr bwMode="auto">
            <a:xfrm>
              <a:off x="4350352" y="2974337"/>
              <a:ext cx="509757" cy="78127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6" name="Freeform 80"/>
            <p:cNvSpPr/>
            <p:nvPr/>
          </p:nvSpPr>
          <p:spPr bwMode="auto">
            <a:xfrm>
              <a:off x="435035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7" name="Freeform 81"/>
            <p:cNvSpPr/>
            <p:nvPr/>
          </p:nvSpPr>
          <p:spPr bwMode="auto">
            <a:xfrm>
              <a:off x="435035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nvGrpSpPr>
          <p:cNvPr id="68" name="Group 82"/>
          <p:cNvGrpSpPr/>
          <p:nvPr/>
        </p:nvGrpSpPr>
        <p:grpSpPr>
          <a:xfrm>
            <a:off x="7713057" y="1784912"/>
            <a:ext cx="764932" cy="3119848"/>
            <a:chOff x="4221011" y="2210578"/>
            <a:chExt cx="764932" cy="3119846"/>
          </a:xfrm>
          <a:blipFill>
            <a:blip r:embed="rId6"/>
            <a:stretch>
              <a:fillRect/>
            </a:stretch>
          </a:blipFill>
        </p:grpSpPr>
        <p:sp>
          <p:nvSpPr>
            <p:cNvPr id="69" name="Rectangle 83"/>
            <p:cNvSpPr>
              <a:spLocks noChangeArrowheads="1"/>
            </p:cNvSpPr>
            <p:nvPr/>
          </p:nvSpPr>
          <p:spPr bwMode="auto">
            <a:xfrm>
              <a:off x="4348600" y="2508374"/>
              <a:ext cx="509757" cy="255160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0" name="Freeform 89"/>
            <p:cNvSpPr/>
            <p:nvPr/>
          </p:nvSpPr>
          <p:spPr bwMode="auto">
            <a:xfrm>
              <a:off x="4348601" y="2210578"/>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71" name="Group 90"/>
            <p:cNvGrpSpPr/>
            <p:nvPr/>
          </p:nvGrpSpPr>
          <p:grpSpPr>
            <a:xfrm>
              <a:off x="4221011" y="5009856"/>
              <a:ext cx="764932" cy="320568"/>
              <a:chOff x="7812240" y="4117494"/>
              <a:chExt cx="693213" cy="290513"/>
            </a:xfrm>
            <a:grpFill/>
          </p:grpSpPr>
          <p:sp>
            <p:nvSpPr>
              <p:cNvPr id="72" name="Freeform 99"/>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3" name="Freeform 104"/>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4" name="Freeform 105"/>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75" name="Group 106"/>
          <p:cNvGrpSpPr/>
          <p:nvPr/>
        </p:nvGrpSpPr>
        <p:grpSpPr>
          <a:xfrm>
            <a:off x="8563550" y="1784912"/>
            <a:ext cx="509758" cy="3119848"/>
            <a:chOff x="5071502" y="2210578"/>
            <a:chExt cx="509757" cy="3119848"/>
          </a:xfrm>
          <a:solidFill>
            <a:sysClr val="window" lastClr="FFFFFF">
              <a:lumMod val="75000"/>
            </a:sysClr>
          </a:solidFill>
        </p:grpSpPr>
        <p:sp>
          <p:nvSpPr>
            <p:cNvPr id="76" name="Rectangle 107"/>
            <p:cNvSpPr>
              <a:spLocks noChangeArrowheads="1"/>
            </p:cNvSpPr>
            <p:nvPr/>
          </p:nvSpPr>
          <p:spPr bwMode="auto">
            <a:xfrm>
              <a:off x="5071502" y="3773130"/>
              <a:ext cx="509757" cy="70069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7" name="Rectangle 108"/>
            <p:cNvSpPr>
              <a:spLocks noChangeArrowheads="1"/>
            </p:cNvSpPr>
            <p:nvPr/>
          </p:nvSpPr>
          <p:spPr bwMode="auto">
            <a:xfrm>
              <a:off x="5071502" y="2974337"/>
              <a:ext cx="509757" cy="78127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8" name="Freeform 109"/>
            <p:cNvSpPr/>
            <p:nvPr/>
          </p:nvSpPr>
          <p:spPr bwMode="auto">
            <a:xfrm>
              <a:off x="507150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9" name="Freeform 110"/>
            <p:cNvSpPr/>
            <p:nvPr/>
          </p:nvSpPr>
          <p:spPr bwMode="auto">
            <a:xfrm>
              <a:off x="507150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80" name="Freeform 113"/>
          <p:cNvSpPr/>
          <p:nvPr/>
        </p:nvSpPr>
        <p:spPr bwMode="auto">
          <a:xfrm>
            <a:off x="8558881" y="2851115"/>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81" name="Group 3"/>
          <p:cNvGrpSpPr/>
          <p:nvPr/>
        </p:nvGrpSpPr>
        <p:grpSpPr>
          <a:xfrm>
            <a:off x="8434209" y="2895445"/>
            <a:ext cx="764932" cy="2009314"/>
            <a:chOff x="4288499" y="3130610"/>
            <a:chExt cx="764932" cy="2009314"/>
          </a:xfrm>
          <a:blipFill>
            <a:blip r:embed="rId7"/>
            <a:stretch>
              <a:fillRect/>
            </a:stretch>
          </a:blipFill>
        </p:grpSpPr>
        <p:sp>
          <p:nvSpPr>
            <p:cNvPr id="82" name="Rectangle 112"/>
            <p:cNvSpPr>
              <a:spLocks noChangeArrowheads="1"/>
            </p:cNvSpPr>
            <p:nvPr/>
          </p:nvSpPr>
          <p:spPr bwMode="auto">
            <a:xfrm>
              <a:off x="4416086" y="3428406"/>
              <a:ext cx="509757" cy="1441073"/>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83" name="Freeform 114"/>
            <p:cNvSpPr/>
            <p:nvPr/>
          </p:nvSpPr>
          <p:spPr bwMode="auto">
            <a:xfrm>
              <a:off x="4416086" y="313061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84" name="Group 115"/>
            <p:cNvGrpSpPr/>
            <p:nvPr/>
          </p:nvGrpSpPr>
          <p:grpSpPr>
            <a:xfrm>
              <a:off x="4288499" y="4819356"/>
              <a:ext cx="764932" cy="320568"/>
              <a:chOff x="8465776" y="4117494"/>
              <a:chExt cx="693213" cy="290513"/>
            </a:xfrm>
            <a:grpFill/>
          </p:grpSpPr>
          <p:sp>
            <p:nvSpPr>
              <p:cNvPr id="85" name="Freeform 116"/>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86" name="Freeform 117"/>
              <p:cNvSpPr/>
              <p:nvPr/>
            </p:nvSpPr>
            <p:spPr bwMode="auto">
              <a:xfrm>
                <a:off x="858298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87" name="Freeform 118"/>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88" name="Group 119"/>
          <p:cNvGrpSpPr/>
          <p:nvPr/>
        </p:nvGrpSpPr>
        <p:grpSpPr>
          <a:xfrm>
            <a:off x="9282946" y="1784912"/>
            <a:ext cx="509758" cy="3119848"/>
            <a:chOff x="5790899" y="2210578"/>
            <a:chExt cx="509757" cy="3119848"/>
          </a:xfrm>
          <a:solidFill>
            <a:sysClr val="window" lastClr="FFFFFF">
              <a:lumMod val="75000"/>
            </a:sysClr>
          </a:solidFill>
        </p:grpSpPr>
        <p:sp>
          <p:nvSpPr>
            <p:cNvPr id="89" name="Rectangle 120"/>
            <p:cNvSpPr>
              <a:spLocks noChangeArrowheads="1"/>
            </p:cNvSpPr>
            <p:nvPr/>
          </p:nvSpPr>
          <p:spPr bwMode="auto">
            <a:xfrm>
              <a:off x="5790899" y="3773130"/>
              <a:ext cx="509757" cy="70069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0" name="Rectangle 121"/>
            <p:cNvSpPr>
              <a:spLocks noChangeArrowheads="1"/>
            </p:cNvSpPr>
            <p:nvPr/>
          </p:nvSpPr>
          <p:spPr bwMode="auto">
            <a:xfrm>
              <a:off x="5790899" y="2974337"/>
              <a:ext cx="509757" cy="78127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1" name="Freeform 122"/>
            <p:cNvSpPr/>
            <p:nvPr/>
          </p:nvSpPr>
          <p:spPr bwMode="auto">
            <a:xfrm>
              <a:off x="5790899"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2" name="Freeform 123"/>
            <p:cNvSpPr/>
            <p:nvPr/>
          </p:nvSpPr>
          <p:spPr bwMode="auto">
            <a:xfrm>
              <a:off x="5790899"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93" name="Freeform 126"/>
          <p:cNvSpPr/>
          <p:nvPr/>
        </p:nvSpPr>
        <p:spPr bwMode="auto">
          <a:xfrm>
            <a:off x="9278278" y="220654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94" name="Group 2"/>
          <p:cNvGrpSpPr/>
          <p:nvPr/>
        </p:nvGrpSpPr>
        <p:grpSpPr>
          <a:xfrm>
            <a:off x="9153606" y="2250874"/>
            <a:ext cx="764932" cy="2653884"/>
            <a:chOff x="5007896" y="2486040"/>
            <a:chExt cx="764932" cy="2653884"/>
          </a:xfrm>
          <a:blipFill>
            <a:blip r:embed="rId6"/>
            <a:stretch>
              <a:fillRect/>
            </a:stretch>
          </a:blipFill>
        </p:grpSpPr>
        <p:sp>
          <p:nvSpPr>
            <p:cNvPr id="95" name="Rectangle 125"/>
            <p:cNvSpPr>
              <a:spLocks noChangeArrowheads="1"/>
            </p:cNvSpPr>
            <p:nvPr/>
          </p:nvSpPr>
          <p:spPr bwMode="auto">
            <a:xfrm>
              <a:off x="5135484" y="2768069"/>
              <a:ext cx="509757" cy="2101409"/>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6" name="Freeform 127"/>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97" name="Group 128"/>
            <p:cNvGrpSpPr/>
            <p:nvPr/>
          </p:nvGrpSpPr>
          <p:grpSpPr>
            <a:xfrm>
              <a:off x="5007896" y="4819356"/>
              <a:ext cx="764932" cy="320568"/>
              <a:chOff x="9117724" y="4117494"/>
              <a:chExt cx="693213" cy="290513"/>
            </a:xfrm>
            <a:grpFill/>
          </p:grpSpPr>
          <p:sp>
            <p:nvSpPr>
              <p:cNvPr id="98" name="Freeform 129"/>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9" name="Freeform 130"/>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0" name="Freeform 131"/>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101" name="Group 132"/>
          <p:cNvGrpSpPr/>
          <p:nvPr/>
        </p:nvGrpSpPr>
        <p:grpSpPr>
          <a:xfrm>
            <a:off x="9994759" y="1784912"/>
            <a:ext cx="509758" cy="3119848"/>
            <a:chOff x="6502710" y="2210578"/>
            <a:chExt cx="509757" cy="3119848"/>
          </a:xfrm>
          <a:solidFill>
            <a:sysClr val="window" lastClr="FFFFFF">
              <a:lumMod val="75000"/>
            </a:sysClr>
          </a:solidFill>
        </p:grpSpPr>
        <p:sp>
          <p:nvSpPr>
            <p:cNvPr id="102" name="Rectangle 133"/>
            <p:cNvSpPr>
              <a:spLocks noChangeArrowheads="1"/>
            </p:cNvSpPr>
            <p:nvPr/>
          </p:nvSpPr>
          <p:spPr bwMode="auto">
            <a:xfrm>
              <a:off x="6502710" y="3773130"/>
              <a:ext cx="509757" cy="70069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3" name="Rectangle 134"/>
            <p:cNvSpPr>
              <a:spLocks noChangeArrowheads="1"/>
            </p:cNvSpPr>
            <p:nvPr/>
          </p:nvSpPr>
          <p:spPr bwMode="auto">
            <a:xfrm>
              <a:off x="6502710" y="2974337"/>
              <a:ext cx="509757" cy="78127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4" name="Freeform 135"/>
            <p:cNvSpPr/>
            <p:nvPr/>
          </p:nvSpPr>
          <p:spPr bwMode="auto">
            <a:xfrm>
              <a:off x="65027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5" name="Freeform 136"/>
            <p:cNvSpPr/>
            <p:nvPr/>
          </p:nvSpPr>
          <p:spPr bwMode="auto">
            <a:xfrm>
              <a:off x="65027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106" name="Freeform 139"/>
          <p:cNvSpPr/>
          <p:nvPr/>
        </p:nvSpPr>
        <p:spPr bwMode="auto">
          <a:xfrm>
            <a:off x="9990090" y="3356385"/>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107" name="Group 1"/>
          <p:cNvGrpSpPr/>
          <p:nvPr/>
        </p:nvGrpSpPr>
        <p:grpSpPr>
          <a:xfrm>
            <a:off x="9865419" y="3400714"/>
            <a:ext cx="637345" cy="1504046"/>
            <a:chOff x="5719707" y="3635879"/>
            <a:chExt cx="637345" cy="1504045"/>
          </a:xfrm>
          <a:blipFill>
            <a:blip r:embed="rId7"/>
            <a:stretch>
              <a:fillRect/>
            </a:stretch>
          </a:blipFill>
        </p:grpSpPr>
        <p:sp>
          <p:nvSpPr>
            <p:cNvPr id="108" name="Rectangle 138"/>
            <p:cNvSpPr>
              <a:spLocks noChangeArrowheads="1"/>
            </p:cNvSpPr>
            <p:nvPr/>
          </p:nvSpPr>
          <p:spPr bwMode="auto">
            <a:xfrm>
              <a:off x="5847295" y="3906864"/>
              <a:ext cx="509757" cy="962617"/>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9" name="Freeform 140"/>
            <p:cNvSpPr/>
            <p:nvPr/>
          </p:nvSpPr>
          <p:spPr bwMode="auto">
            <a:xfrm>
              <a:off x="5847296" y="363587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110" name="Group 141"/>
            <p:cNvGrpSpPr/>
            <p:nvPr/>
          </p:nvGrpSpPr>
          <p:grpSpPr>
            <a:xfrm>
              <a:off x="5719707" y="4819356"/>
              <a:ext cx="637344" cy="320568"/>
              <a:chOff x="9762797" y="4117494"/>
              <a:chExt cx="577588" cy="290513"/>
            </a:xfrm>
            <a:grpFill/>
          </p:grpSpPr>
          <p:sp>
            <p:nvSpPr>
              <p:cNvPr id="111" name="Freeform 142"/>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12" name="Freeform 143"/>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cxnSp>
        <p:nvCxnSpPr>
          <p:cNvPr id="113" name="Straight Connector 144"/>
          <p:cNvCxnSpPr/>
          <p:nvPr/>
        </p:nvCxnSpPr>
        <p:spPr>
          <a:xfrm>
            <a:off x="4949049" y="5217721"/>
            <a:ext cx="5550795" cy="0"/>
          </a:xfrm>
          <a:prstGeom prst="line">
            <a:avLst/>
          </a:prstGeom>
          <a:noFill/>
          <a:ln w="15875" cap="flat" cmpd="sng" algn="ctr">
            <a:solidFill>
              <a:sysClr val="window" lastClr="FFFFFF">
                <a:lumMod val="65000"/>
              </a:sysClr>
            </a:solidFill>
            <a:prstDash val="sysDot"/>
            <a:headEnd type="oval"/>
            <a:tailEnd type="oval"/>
          </a:ln>
          <a:effectLst/>
        </p:spPr>
      </p:cxnSp>
      <p:sp>
        <p:nvSpPr>
          <p:cNvPr id="114" name="Oval 145"/>
          <p:cNvSpPr/>
          <p:nvPr/>
        </p:nvSpPr>
        <p:spPr>
          <a:xfrm>
            <a:off x="5148236" y="5170344"/>
            <a:ext cx="111384" cy="111384"/>
          </a:xfrm>
          <a:prstGeom prst="ellipse">
            <a:avLst/>
          </a:prstGeom>
          <a:solidFill>
            <a:srgbClr val="B3343F"/>
          </a:solidFill>
          <a:ln w="25400" cap="flat" cmpd="sng" algn="ctr">
            <a:noFill/>
            <a:prstDash val="solid"/>
          </a:ln>
          <a:effectLst/>
        </p:spPr>
        <p:txBody>
          <a:bodyPr lIns="91426" tIns="45712" rIns="91426" bIns="4571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5" name="Oval 146"/>
          <p:cNvSpPr/>
          <p:nvPr/>
        </p:nvSpPr>
        <p:spPr>
          <a:xfrm>
            <a:off x="5878722" y="5170344"/>
            <a:ext cx="111384" cy="111384"/>
          </a:xfrm>
          <a:prstGeom prst="ellipse">
            <a:avLst/>
          </a:prstGeom>
          <a:solidFill>
            <a:srgbClr val="447197"/>
          </a:solidFill>
          <a:ln w="25400" cap="flat" cmpd="sng" algn="ctr">
            <a:noFill/>
            <a:prstDash val="solid"/>
          </a:ln>
          <a:effectLst/>
        </p:spPr>
        <p:txBody>
          <a:bodyPr lIns="91426" tIns="45712" rIns="91426" bIns="4571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6" name="Oval 147"/>
          <p:cNvSpPr/>
          <p:nvPr/>
        </p:nvSpPr>
        <p:spPr>
          <a:xfrm>
            <a:off x="6609211" y="5170344"/>
            <a:ext cx="111384" cy="111384"/>
          </a:xfrm>
          <a:prstGeom prst="ellipse">
            <a:avLst/>
          </a:prstGeom>
          <a:solidFill>
            <a:srgbClr val="B3343F"/>
          </a:solidFill>
          <a:ln w="25400" cap="flat" cmpd="sng" algn="ctr">
            <a:noFill/>
            <a:prstDash val="solid"/>
          </a:ln>
          <a:effectLst/>
        </p:spPr>
        <p:txBody>
          <a:bodyPr lIns="91426" tIns="45712" rIns="91426" bIns="4571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7" name="Oval 148"/>
          <p:cNvSpPr/>
          <p:nvPr/>
        </p:nvSpPr>
        <p:spPr>
          <a:xfrm>
            <a:off x="7319269" y="5170344"/>
            <a:ext cx="111384" cy="111384"/>
          </a:xfrm>
          <a:prstGeom prst="ellipse">
            <a:avLst/>
          </a:prstGeom>
          <a:solidFill>
            <a:srgbClr val="447197"/>
          </a:solidFill>
          <a:ln w="25400" cap="flat" cmpd="sng" algn="ctr">
            <a:noFill/>
            <a:prstDash val="solid"/>
          </a:ln>
          <a:effectLst/>
        </p:spPr>
        <p:txBody>
          <a:bodyPr lIns="91426" tIns="45712" rIns="91426" bIns="4571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8" name="Oval 149"/>
          <p:cNvSpPr/>
          <p:nvPr/>
        </p:nvSpPr>
        <p:spPr>
          <a:xfrm>
            <a:off x="8036913" y="5170344"/>
            <a:ext cx="111384" cy="111384"/>
          </a:xfrm>
          <a:prstGeom prst="ellipse">
            <a:avLst/>
          </a:prstGeom>
          <a:solidFill>
            <a:srgbClr val="B3343F"/>
          </a:solidFill>
          <a:ln w="25400" cap="flat" cmpd="sng" algn="ctr">
            <a:noFill/>
            <a:prstDash val="solid"/>
          </a:ln>
          <a:effectLst/>
        </p:spPr>
        <p:txBody>
          <a:bodyPr lIns="91426" tIns="45712" rIns="91426" bIns="4571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9" name="Oval 150"/>
          <p:cNvSpPr/>
          <p:nvPr/>
        </p:nvSpPr>
        <p:spPr>
          <a:xfrm>
            <a:off x="8758065" y="5170344"/>
            <a:ext cx="111384" cy="111384"/>
          </a:xfrm>
          <a:prstGeom prst="ellipse">
            <a:avLst/>
          </a:prstGeom>
          <a:solidFill>
            <a:srgbClr val="447197"/>
          </a:solidFill>
          <a:ln w="25400" cap="flat" cmpd="sng" algn="ctr">
            <a:noFill/>
            <a:prstDash val="solid"/>
          </a:ln>
          <a:effectLst/>
        </p:spPr>
        <p:txBody>
          <a:bodyPr lIns="91426" tIns="45712" rIns="91426" bIns="4571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20" name="Oval 151"/>
          <p:cNvSpPr/>
          <p:nvPr/>
        </p:nvSpPr>
        <p:spPr>
          <a:xfrm>
            <a:off x="9479213" y="5170344"/>
            <a:ext cx="111384" cy="111384"/>
          </a:xfrm>
          <a:prstGeom prst="ellipse">
            <a:avLst/>
          </a:prstGeom>
          <a:solidFill>
            <a:srgbClr val="B3343F"/>
          </a:solidFill>
          <a:ln w="25400" cap="flat" cmpd="sng" algn="ctr">
            <a:noFill/>
            <a:prstDash val="solid"/>
          </a:ln>
          <a:effectLst/>
        </p:spPr>
        <p:txBody>
          <a:bodyPr lIns="91426" tIns="45712" rIns="91426" bIns="4571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21" name="Oval 152"/>
          <p:cNvSpPr/>
          <p:nvPr/>
        </p:nvSpPr>
        <p:spPr>
          <a:xfrm>
            <a:off x="10189273" y="5170344"/>
            <a:ext cx="111384" cy="111384"/>
          </a:xfrm>
          <a:prstGeom prst="ellipse">
            <a:avLst/>
          </a:prstGeom>
          <a:solidFill>
            <a:srgbClr val="447197"/>
          </a:solidFill>
          <a:ln w="25400" cap="flat" cmpd="sng" algn="ctr">
            <a:noFill/>
            <a:prstDash val="solid"/>
          </a:ln>
          <a:effectLst/>
        </p:spPr>
        <p:txBody>
          <a:bodyPr lIns="91426" tIns="45712" rIns="91426" bIns="4571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22" name="TextBox 153"/>
          <p:cNvSpPr txBox="1"/>
          <p:nvPr/>
        </p:nvSpPr>
        <p:spPr>
          <a:xfrm>
            <a:off x="5023429" y="3828715"/>
            <a:ext cx="360996" cy="469487"/>
          </a:xfrm>
          <a:prstGeom prst="rect">
            <a:avLst/>
          </a:prstGeom>
          <a:noFill/>
        </p:spPr>
        <p:txBody>
          <a:bodyPr wrap="none" lIns="91426" tIns="45712" rIns="91426" bIns="45712"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20</a:t>
            </a:r>
          </a:p>
          <a:p>
            <a:pPr marL="0" marR="0" lvl="0" indent="0" algn="ctr" defTabSz="12192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3" name="TextBox 154"/>
          <p:cNvSpPr txBox="1"/>
          <p:nvPr/>
        </p:nvSpPr>
        <p:spPr>
          <a:xfrm>
            <a:off x="5764659" y="4269507"/>
            <a:ext cx="360996" cy="469487"/>
          </a:xfrm>
          <a:prstGeom prst="rect">
            <a:avLst/>
          </a:prstGeom>
          <a:noFill/>
        </p:spPr>
        <p:txBody>
          <a:bodyPr wrap="none" lIns="91426" tIns="45712" rIns="91426" bIns="45712"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10</a:t>
            </a:r>
          </a:p>
          <a:p>
            <a:pPr marL="0" marR="0" lvl="0" indent="0" algn="ctr" defTabSz="12192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4" name="TextBox 155"/>
          <p:cNvSpPr txBox="1"/>
          <p:nvPr/>
        </p:nvSpPr>
        <p:spPr>
          <a:xfrm>
            <a:off x="6479604" y="3333381"/>
            <a:ext cx="360996" cy="469487"/>
          </a:xfrm>
          <a:prstGeom prst="rect">
            <a:avLst/>
          </a:prstGeom>
          <a:noFill/>
        </p:spPr>
        <p:txBody>
          <a:bodyPr wrap="none" lIns="91426" tIns="45712" rIns="91426" bIns="45712"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45</a:t>
            </a:r>
          </a:p>
          <a:p>
            <a:pPr marL="0" marR="0" lvl="0" indent="0" algn="ctr" defTabSz="12192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5" name="TextBox 156"/>
          <p:cNvSpPr txBox="1"/>
          <p:nvPr/>
        </p:nvSpPr>
        <p:spPr>
          <a:xfrm>
            <a:off x="7193263" y="2653797"/>
            <a:ext cx="360996" cy="469487"/>
          </a:xfrm>
          <a:prstGeom prst="rect">
            <a:avLst/>
          </a:prstGeom>
          <a:noFill/>
        </p:spPr>
        <p:txBody>
          <a:bodyPr wrap="none" lIns="91426" tIns="45712" rIns="91426" bIns="45712"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75</a:t>
            </a:r>
          </a:p>
          <a:p>
            <a:pPr marL="0" marR="0" lvl="0" indent="0" algn="ctr" defTabSz="12192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6" name="TextBox 157"/>
          <p:cNvSpPr txBox="1"/>
          <p:nvPr/>
        </p:nvSpPr>
        <p:spPr>
          <a:xfrm>
            <a:off x="7872453" y="1909378"/>
            <a:ext cx="449162" cy="469487"/>
          </a:xfrm>
          <a:prstGeom prst="rect">
            <a:avLst/>
          </a:prstGeom>
          <a:noFill/>
        </p:spPr>
        <p:txBody>
          <a:bodyPr wrap="none" lIns="91426" tIns="45712" rIns="91426" bIns="45712"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100</a:t>
            </a:r>
          </a:p>
          <a:p>
            <a:pPr marL="0" marR="0" lvl="0" indent="0" algn="ctr" defTabSz="12192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7" name="TextBox 158"/>
          <p:cNvSpPr txBox="1"/>
          <p:nvPr/>
        </p:nvSpPr>
        <p:spPr>
          <a:xfrm>
            <a:off x="9355073" y="2373855"/>
            <a:ext cx="360996" cy="469487"/>
          </a:xfrm>
          <a:prstGeom prst="rect">
            <a:avLst/>
          </a:prstGeom>
          <a:noFill/>
        </p:spPr>
        <p:txBody>
          <a:bodyPr wrap="none" lIns="91426" tIns="45712" rIns="91426" bIns="45712"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85</a:t>
            </a:r>
          </a:p>
          <a:p>
            <a:pPr marL="0" marR="0" lvl="0" indent="0" algn="ctr" defTabSz="12192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8" name="TextBox 159"/>
          <p:cNvSpPr txBox="1"/>
          <p:nvPr/>
        </p:nvSpPr>
        <p:spPr>
          <a:xfrm>
            <a:off x="8644147" y="3072583"/>
            <a:ext cx="360996" cy="469487"/>
          </a:xfrm>
          <a:prstGeom prst="rect">
            <a:avLst/>
          </a:prstGeom>
          <a:noFill/>
        </p:spPr>
        <p:txBody>
          <a:bodyPr wrap="none" lIns="91426" tIns="45712" rIns="91426" bIns="45712"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55</a:t>
            </a:r>
          </a:p>
          <a:p>
            <a:pPr marL="0" marR="0" lvl="0" indent="0" algn="ctr" defTabSz="12192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9" name="TextBox 160"/>
          <p:cNvSpPr txBox="1"/>
          <p:nvPr/>
        </p:nvSpPr>
        <p:spPr>
          <a:xfrm>
            <a:off x="10064467" y="3524851"/>
            <a:ext cx="360996" cy="469487"/>
          </a:xfrm>
          <a:prstGeom prst="rect">
            <a:avLst/>
          </a:prstGeom>
          <a:noFill/>
        </p:spPr>
        <p:txBody>
          <a:bodyPr wrap="none" lIns="91426" tIns="45712" rIns="91426" bIns="45712"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40</a:t>
            </a:r>
          </a:p>
          <a:p>
            <a:pPr marL="0" marR="0" lvl="0" indent="0" algn="ctr" defTabSz="12192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30" name="TextBox 161"/>
          <p:cNvSpPr txBox="1"/>
          <p:nvPr/>
        </p:nvSpPr>
        <p:spPr>
          <a:xfrm>
            <a:off x="9929608" y="5318188"/>
            <a:ext cx="646331" cy="276999"/>
          </a:xfrm>
          <a:prstGeom prst="rect">
            <a:avLst/>
          </a:prstGeom>
          <a:noFill/>
        </p:spPr>
        <p:txBody>
          <a:bodyPr wrap="none" lIns="91426" tIns="45712" rIns="91426" bIns="45712" rtlCol="0">
            <a:spAutoFit/>
          </a:bodyPr>
          <a:lstStyle/>
          <a:p>
            <a:pPr algn="ctr" defTabSz="1219200"/>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十二月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1" name="TextBox 162"/>
          <p:cNvSpPr txBox="1"/>
          <p:nvPr/>
        </p:nvSpPr>
        <p:spPr>
          <a:xfrm>
            <a:off x="9277099" y="5318188"/>
            <a:ext cx="492443" cy="276999"/>
          </a:xfrm>
          <a:prstGeom prst="rect">
            <a:avLst/>
          </a:prstGeom>
          <a:noFill/>
        </p:spPr>
        <p:txBody>
          <a:bodyPr wrap="none" lIns="91426" tIns="45712" rIns="91426" bIns="45712" rtlCol="0">
            <a:spAutoFit/>
          </a:bodyPr>
          <a:lstStyle/>
          <a:p>
            <a:pPr algn="ctr" defTabSz="1219200"/>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十月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2" name="TextBox 163"/>
          <p:cNvSpPr txBox="1"/>
          <p:nvPr/>
        </p:nvSpPr>
        <p:spPr>
          <a:xfrm>
            <a:off x="8576991" y="5318188"/>
            <a:ext cx="492443" cy="276999"/>
          </a:xfrm>
          <a:prstGeom prst="rect">
            <a:avLst/>
          </a:prstGeom>
          <a:noFill/>
        </p:spPr>
        <p:txBody>
          <a:bodyPr wrap="none" lIns="91426" tIns="45712" rIns="91426" bIns="45712" rtlCol="0">
            <a:spAutoFit/>
          </a:bodyPr>
          <a:lstStyle/>
          <a:p>
            <a:pPr algn="ctr" defTabSz="1219200"/>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八月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3" name="TextBox 164"/>
          <p:cNvSpPr txBox="1"/>
          <p:nvPr/>
        </p:nvSpPr>
        <p:spPr>
          <a:xfrm>
            <a:off x="7855040" y="5318188"/>
            <a:ext cx="492443" cy="276999"/>
          </a:xfrm>
          <a:prstGeom prst="rect">
            <a:avLst/>
          </a:prstGeom>
          <a:noFill/>
        </p:spPr>
        <p:txBody>
          <a:bodyPr wrap="none" lIns="91426" tIns="45712" rIns="91426" bIns="45712" rtlCol="0">
            <a:spAutoFit/>
          </a:bodyPr>
          <a:lstStyle/>
          <a:p>
            <a:pPr algn="ctr" defTabSz="1219200"/>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六月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4" name="TextBox 165"/>
          <p:cNvSpPr txBox="1"/>
          <p:nvPr/>
        </p:nvSpPr>
        <p:spPr>
          <a:xfrm>
            <a:off x="7133087" y="5318188"/>
            <a:ext cx="492443" cy="276999"/>
          </a:xfrm>
          <a:prstGeom prst="rect">
            <a:avLst/>
          </a:prstGeom>
          <a:noFill/>
        </p:spPr>
        <p:txBody>
          <a:bodyPr wrap="none" lIns="91426" tIns="45712" rIns="91426" bIns="45712" rtlCol="0">
            <a:spAutoFit/>
          </a:bodyPr>
          <a:lstStyle/>
          <a:p>
            <a:pPr algn="ctr" defTabSz="1219200"/>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五月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5" name="TextBox 166"/>
          <p:cNvSpPr txBox="1"/>
          <p:nvPr/>
        </p:nvSpPr>
        <p:spPr>
          <a:xfrm>
            <a:off x="6410300" y="5318188"/>
            <a:ext cx="492443" cy="276999"/>
          </a:xfrm>
          <a:prstGeom prst="rect">
            <a:avLst/>
          </a:prstGeom>
          <a:noFill/>
        </p:spPr>
        <p:txBody>
          <a:bodyPr wrap="none" lIns="91426" tIns="45712" rIns="91426" bIns="45712" rtlCol="0">
            <a:spAutoFit/>
          </a:bodyPr>
          <a:lstStyle/>
          <a:p>
            <a:pPr algn="ctr" defTabSz="1219200"/>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四月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6" name="TextBox 167"/>
          <p:cNvSpPr txBox="1"/>
          <p:nvPr/>
        </p:nvSpPr>
        <p:spPr>
          <a:xfrm>
            <a:off x="5670008" y="5318180"/>
            <a:ext cx="492443" cy="276999"/>
          </a:xfrm>
          <a:prstGeom prst="rect">
            <a:avLst/>
          </a:prstGeom>
          <a:noFill/>
        </p:spPr>
        <p:txBody>
          <a:bodyPr wrap="none" lIns="91426" tIns="45712" rIns="91426" bIns="45712" rtlCol="0">
            <a:spAutoFit/>
          </a:bodyPr>
          <a:lstStyle/>
          <a:p>
            <a:pPr algn="ctr" defTabSz="1219200"/>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二月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7" name="TextBox 168"/>
          <p:cNvSpPr txBox="1"/>
          <p:nvPr/>
        </p:nvSpPr>
        <p:spPr>
          <a:xfrm>
            <a:off x="4933415" y="5318176"/>
            <a:ext cx="492443" cy="276999"/>
          </a:xfrm>
          <a:prstGeom prst="rect">
            <a:avLst/>
          </a:prstGeom>
          <a:noFill/>
        </p:spPr>
        <p:txBody>
          <a:bodyPr wrap="none" lIns="91426" tIns="45712" rIns="91426" bIns="45712" rtlCol="0">
            <a:spAutoFit/>
          </a:bodyPr>
          <a:lstStyle/>
          <a:p>
            <a:pPr algn="ctr" defTabSz="1219200"/>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一月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8" name="矩形 137"/>
          <p:cNvSpPr/>
          <p:nvPr/>
        </p:nvSpPr>
        <p:spPr>
          <a:xfrm>
            <a:off x="1198663" y="1667065"/>
            <a:ext cx="2372736" cy="446252"/>
          </a:xfrm>
          <a:prstGeom prst="rect">
            <a:avLst/>
          </a:prstGeom>
        </p:spPr>
        <p:txBody>
          <a:bodyPr wrap="square" lIns="91416" tIns="45708" rIns="91416" bIns="45708">
            <a:spAutoFit/>
          </a:bodyPr>
          <a:lstStyle/>
          <a:p>
            <a:pPr defTabSz="1219200"/>
            <a:r>
              <a:rPr lang="zh-CN" altLang="en-US" sz="2300" b="1" dirty="0">
                <a:solidFill>
                  <a:prstClr val="black">
                    <a:lumMod val="75000"/>
                    <a:lumOff val="25000"/>
                  </a:prstClr>
                </a:solidFill>
                <a:latin typeface="微软雅黑" panose="020B0503020204020204" pitchFamily="34" charset="-122"/>
                <a:ea typeface="微软雅黑" panose="020B0503020204020204" pitchFamily="34" charset="-122"/>
              </a:rPr>
              <a:t>业绩完成情况</a:t>
            </a:r>
            <a:endParaRPr lang="en-US" altLang="zh-CN" sz="23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9" name="矩形 47"/>
          <p:cNvSpPr>
            <a:spLocks noChangeArrowheads="1"/>
          </p:cNvSpPr>
          <p:nvPr/>
        </p:nvSpPr>
        <p:spPr bwMode="auto">
          <a:xfrm>
            <a:off x="1198663" y="2202338"/>
            <a:ext cx="3310954" cy="81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121920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在此录入上述图表的描述说明，在此录入上述图表的描述说明，在此录入上述图表的描述说明，在此录入上述图表的描述说明。</a:t>
            </a:r>
          </a:p>
        </p:txBody>
      </p:sp>
      <p:sp>
        <p:nvSpPr>
          <p:cNvPr id="140" name="矩形 139"/>
          <p:cNvSpPr/>
          <p:nvPr/>
        </p:nvSpPr>
        <p:spPr>
          <a:xfrm>
            <a:off x="1270671" y="3425732"/>
            <a:ext cx="2372736" cy="446252"/>
          </a:xfrm>
          <a:prstGeom prst="rect">
            <a:avLst/>
          </a:prstGeom>
        </p:spPr>
        <p:txBody>
          <a:bodyPr wrap="square" lIns="91416" tIns="45708" rIns="91416" bIns="45708">
            <a:spAutoFit/>
          </a:bodyPr>
          <a:lstStyle/>
          <a:p>
            <a:pPr defTabSz="1219200"/>
            <a:r>
              <a:rPr lang="zh-CN" altLang="en-US" sz="2300" b="1" dirty="0">
                <a:solidFill>
                  <a:prstClr val="black">
                    <a:lumMod val="75000"/>
                    <a:lumOff val="25000"/>
                  </a:prstClr>
                </a:solidFill>
                <a:latin typeface="微软雅黑" panose="020B0503020204020204" pitchFamily="34" charset="-122"/>
                <a:ea typeface="微软雅黑" panose="020B0503020204020204" pitchFamily="34" charset="-122"/>
              </a:rPr>
              <a:t>计划完成情况</a:t>
            </a:r>
            <a:endParaRPr lang="en-US" altLang="zh-CN" sz="23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1" name="矩形 47"/>
          <p:cNvSpPr>
            <a:spLocks noChangeArrowheads="1"/>
          </p:cNvSpPr>
          <p:nvPr/>
        </p:nvSpPr>
        <p:spPr bwMode="auto">
          <a:xfrm>
            <a:off x="1198663" y="4051972"/>
            <a:ext cx="3310954" cy="81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121920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anim calcmode="lin" valueType="num">
                                      <p:cBhvr>
                                        <p:cTn id="38" dur="500" fill="hold"/>
                                        <p:tgtEl>
                                          <p:spTgt spid="37"/>
                                        </p:tgtEl>
                                        <p:attrNameLst>
                                          <p:attrName>ppt_x</p:attrName>
                                        </p:attrNameLst>
                                      </p:cBhvr>
                                      <p:tavLst>
                                        <p:tav tm="0">
                                          <p:val>
                                            <p:strVal val="#ppt_x"/>
                                          </p:val>
                                        </p:tav>
                                        <p:tav tm="100000">
                                          <p:val>
                                            <p:strVal val="#ppt_x"/>
                                          </p:val>
                                        </p:tav>
                                      </p:tavLst>
                                    </p:anim>
                                    <p:anim calcmode="lin" valueType="num">
                                      <p:cBhvr>
                                        <p:cTn id="39" dur="5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anim calcmode="lin" valueType="num">
                                      <p:cBhvr>
                                        <p:cTn id="43" dur="500" fill="hold"/>
                                        <p:tgtEl>
                                          <p:spTgt spid="50"/>
                                        </p:tgtEl>
                                        <p:attrNameLst>
                                          <p:attrName>ppt_x</p:attrName>
                                        </p:attrNameLst>
                                      </p:cBhvr>
                                      <p:tavLst>
                                        <p:tav tm="0">
                                          <p:val>
                                            <p:strVal val="#ppt_x"/>
                                          </p:val>
                                        </p:tav>
                                        <p:tav tm="100000">
                                          <p:val>
                                            <p:strVal val="#ppt_x"/>
                                          </p:val>
                                        </p:tav>
                                      </p:tavLst>
                                    </p:anim>
                                    <p:anim calcmode="lin" valueType="num">
                                      <p:cBhvr>
                                        <p:cTn id="44" dur="500" fill="hold"/>
                                        <p:tgtEl>
                                          <p:spTgt spid="5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anim calcmode="lin" valueType="num">
                                      <p:cBhvr>
                                        <p:cTn id="48" dur="500" fill="hold"/>
                                        <p:tgtEl>
                                          <p:spTgt spid="63"/>
                                        </p:tgtEl>
                                        <p:attrNameLst>
                                          <p:attrName>ppt_x</p:attrName>
                                        </p:attrNameLst>
                                      </p:cBhvr>
                                      <p:tavLst>
                                        <p:tav tm="0">
                                          <p:val>
                                            <p:strVal val="#ppt_x"/>
                                          </p:val>
                                        </p:tav>
                                        <p:tav tm="100000">
                                          <p:val>
                                            <p:strVal val="#ppt_x"/>
                                          </p:val>
                                        </p:tav>
                                      </p:tavLst>
                                    </p:anim>
                                    <p:anim calcmode="lin" valueType="num">
                                      <p:cBhvr>
                                        <p:cTn id="49" dur="500" fill="hold"/>
                                        <p:tgtEl>
                                          <p:spTgt spid="6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anim calcmode="lin" valueType="num">
                                      <p:cBhvr>
                                        <p:cTn id="53" dur="500" fill="hold"/>
                                        <p:tgtEl>
                                          <p:spTgt spid="75"/>
                                        </p:tgtEl>
                                        <p:attrNameLst>
                                          <p:attrName>ppt_x</p:attrName>
                                        </p:attrNameLst>
                                      </p:cBhvr>
                                      <p:tavLst>
                                        <p:tav tm="0">
                                          <p:val>
                                            <p:strVal val="#ppt_x"/>
                                          </p:val>
                                        </p:tav>
                                        <p:tav tm="100000">
                                          <p:val>
                                            <p:strVal val="#ppt_x"/>
                                          </p:val>
                                        </p:tav>
                                      </p:tavLst>
                                    </p:anim>
                                    <p:anim calcmode="lin" valueType="num">
                                      <p:cBhvr>
                                        <p:cTn id="54" dur="500" fill="hold"/>
                                        <p:tgtEl>
                                          <p:spTgt spid="7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500"/>
                                        <p:tgtEl>
                                          <p:spTgt spid="88"/>
                                        </p:tgtEl>
                                      </p:cBhvr>
                                    </p:animEffect>
                                    <p:anim calcmode="lin" valueType="num">
                                      <p:cBhvr>
                                        <p:cTn id="58" dur="500" fill="hold"/>
                                        <p:tgtEl>
                                          <p:spTgt spid="88"/>
                                        </p:tgtEl>
                                        <p:attrNameLst>
                                          <p:attrName>ppt_x</p:attrName>
                                        </p:attrNameLst>
                                      </p:cBhvr>
                                      <p:tavLst>
                                        <p:tav tm="0">
                                          <p:val>
                                            <p:strVal val="#ppt_x"/>
                                          </p:val>
                                        </p:tav>
                                        <p:tav tm="100000">
                                          <p:val>
                                            <p:strVal val="#ppt_x"/>
                                          </p:val>
                                        </p:tav>
                                      </p:tavLst>
                                    </p:anim>
                                    <p:anim calcmode="lin" valueType="num">
                                      <p:cBhvr>
                                        <p:cTn id="59" dur="500" fill="hold"/>
                                        <p:tgtEl>
                                          <p:spTgt spid="8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anim calcmode="lin" valueType="num">
                                      <p:cBhvr>
                                        <p:cTn id="63" dur="500" fill="hold"/>
                                        <p:tgtEl>
                                          <p:spTgt spid="101"/>
                                        </p:tgtEl>
                                        <p:attrNameLst>
                                          <p:attrName>ppt_x</p:attrName>
                                        </p:attrNameLst>
                                      </p:cBhvr>
                                      <p:tavLst>
                                        <p:tav tm="0">
                                          <p:val>
                                            <p:strVal val="#ppt_x"/>
                                          </p:val>
                                        </p:tav>
                                        <p:tav tm="100000">
                                          <p:val>
                                            <p:strVal val="#ppt_x"/>
                                          </p:val>
                                        </p:tav>
                                      </p:tavLst>
                                    </p:anim>
                                    <p:anim calcmode="lin" valueType="num">
                                      <p:cBhvr>
                                        <p:cTn id="64" dur="500" fill="hold"/>
                                        <p:tgtEl>
                                          <p:spTgt spid="101"/>
                                        </p:tgtEl>
                                        <p:attrNameLst>
                                          <p:attrName>ppt_y</p:attrName>
                                        </p:attrNameLst>
                                      </p:cBhvr>
                                      <p:tavLst>
                                        <p:tav tm="0">
                                          <p:val>
                                            <p:strVal val="#ppt_y+.1"/>
                                          </p:val>
                                        </p:tav>
                                        <p:tav tm="100000">
                                          <p:val>
                                            <p:strVal val="#ppt_y"/>
                                          </p:val>
                                        </p:tav>
                                      </p:tavLst>
                                    </p:anim>
                                  </p:childTnLst>
                                </p:cTn>
                              </p:par>
                              <p:par>
                                <p:cTn id="65" presetID="22" presetClass="entr" presetSubtype="8" fill="hold" nodeType="withEffect">
                                  <p:stCondLst>
                                    <p:cond delay="0"/>
                                  </p:stCondLst>
                                  <p:childTnLst>
                                    <p:set>
                                      <p:cBhvr>
                                        <p:cTn id="66" dur="1" fill="hold">
                                          <p:stCondLst>
                                            <p:cond delay="0"/>
                                          </p:stCondLst>
                                        </p:cTn>
                                        <p:tgtEl>
                                          <p:spTgt spid="113"/>
                                        </p:tgtEl>
                                        <p:attrNameLst>
                                          <p:attrName>style.visibility</p:attrName>
                                        </p:attrNameLst>
                                      </p:cBhvr>
                                      <p:to>
                                        <p:strVal val="visible"/>
                                      </p:to>
                                    </p:set>
                                    <p:animEffect transition="in" filter="wipe(left)">
                                      <p:cBhvr>
                                        <p:cTn id="67" dur="500"/>
                                        <p:tgtEl>
                                          <p:spTgt spid="113"/>
                                        </p:tgtEl>
                                      </p:cBhvr>
                                    </p:animEffect>
                                  </p:childTnLst>
                                </p:cTn>
                              </p:par>
                            </p:childTnLst>
                          </p:cTn>
                        </p:par>
                        <p:par>
                          <p:cTn id="68" fill="hold">
                            <p:stCondLst>
                              <p:cond delay="2500"/>
                            </p:stCondLst>
                            <p:childTnLst>
                              <p:par>
                                <p:cTn id="69" presetID="53" presetClass="entr" presetSubtype="16" fill="hold" grpId="0" nodeType="afterEffect">
                                  <p:stCondLst>
                                    <p:cond delay="0"/>
                                  </p:stCondLst>
                                  <p:childTnLst>
                                    <p:set>
                                      <p:cBhvr>
                                        <p:cTn id="70" dur="1" fill="hold">
                                          <p:stCondLst>
                                            <p:cond delay="0"/>
                                          </p:stCondLst>
                                        </p:cTn>
                                        <p:tgtEl>
                                          <p:spTgt spid="114"/>
                                        </p:tgtEl>
                                        <p:attrNameLst>
                                          <p:attrName>style.visibility</p:attrName>
                                        </p:attrNameLst>
                                      </p:cBhvr>
                                      <p:to>
                                        <p:strVal val="visible"/>
                                      </p:to>
                                    </p:set>
                                    <p:anim calcmode="lin" valueType="num">
                                      <p:cBhvr>
                                        <p:cTn id="71" dur="500" fill="hold"/>
                                        <p:tgtEl>
                                          <p:spTgt spid="114"/>
                                        </p:tgtEl>
                                        <p:attrNameLst>
                                          <p:attrName>ppt_w</p:attrName>
                                        </p:attrNameLst>
                                      </p:cBhvr>
                                      <p:tavLst>
                                        <p:tav tm="0">
                                          <p:val>
                                            <p:fltVal val="0"/>
                                          </p:val>
                                        </p:tav>
                                        <p:tav tm="100000">
                                          <p:val>
                                            <p:strVal val="#ppt_w"/>
                                          </p:val>
                                        </p:tav>
                                      </p:tavLst>
                                    </p:anim>
                                    <p:anim calcmode="lin" valueType="num">
                                      <p:cBhvr>
                                        <p:cTn id="72" dur="500" fill="hold"/>
                                        <p:tgtEl>
                                          <p:spTgt spid="114"/>
                                        </p:tgtEl>
                                        <p:attrNameLst>
                                          <p:attrName>ppt_h</p:attrName>
                                        </p:attrNameLst>
                                      </p:cBhvr>
                                      <p:tavLst>
                                        <p:tav tm="0">
                                          <p:val>
                                            <p:fltVal val="0"/>
                                          </p:val>
                                        </p:tav>
                                        <p:tav tm="100000">
                                          <p:val>
                                            <p:strVal val="#ppt_h"/>
                                          </p:val>
                                        </p:tav>
                                      </p:tavLst>
                                    </p:anim>
                                    <p:animEffect transition="in" filter="fade">
                                      <p:cBhvr>
                                        <p:cTn id="73" dur="500"/>
                                        <p:tgtEl>
                                          <p:spTgt spid="11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7"/>
                                        </p:tgtEl>
                                        <p:attrNameLst>
                                          <p:attrName>style.visibility</p:attrName>
                                        </p:attrNameLst>
                                      </p:cBhvr>
                                      <p:to>
                                        <p:strVal val="visible"/>
                                      </p:to>
                                    </p:set>
                                    <p:animEffect transition="in" filter="fade">
                                      <p:cBhvr>
                                        <p:cTn id="76" dur="500"/>
                                        <p:tgtEl>
                                          <p:spTgt spid="137"/>
                                        </p:tgtEl>
                                      </p:cBhvr>
                                    </p:animEffect>
                                  </p:childTnLst>
                                </p:cTn>
                              </p:par>
                            </p:childTnLst>
                          </p:cTn>
                        </p:par>
                        <p:par>
                          <p:cTn id="77" fill="hold">
                            <p:stCondLst>
                              <p:cond delay="3000"/>
                            </p:stCondLst>
                            <p:childTnLst>
                              <p:par>
                                <p:cTn id="78" presetID="22" presetClass="entr" presetSubtype="4" fill="hold"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down)">
                                      <p:cBhvr>
                                        <p:cTn id="80" dur="500"/>
                                        <p:tgtEl>
                                          <p:spTgt spid="13"/>
                                        </p:tgtEl>
                                      </p:cBhvr>
                                    </p:animEffect>
                                  </p:childTnLst>
                                </p:cTn>
                              </p:par>
                            </p:childTnLst>
                          </p:cTn>
                        </p:par>
                        <p:par>
                          <p:cTn id="81" fill="hold">
                            <p:stCondLst>
                              <p:cond delay="3500"/>
                            </p:stCondLst>
                            <p:childTnLst>
                              <p:par>
                                <p:cTn id="82" presetID="10" presetClass="entr" presetSubtype="0" fill="hold" grpId="0" nodeType="afterEffect">
                                  <p:stCondLst>
                                    <p:cond delay="0"/>
                                  </p:stCondLst>
                                  <p:childTnLst>
                                    <p:set>
                                      <p:cBhvr>
                                        <p:cTn id="83" dur="1" fill="hold">
                                          <p:stCondLst>
                                            <p:cond delay="0"/>
                                          </p:stCondLst>
                                        </p:cTn>
                                        <p:tgtEl>
                                          <p:spTgt spid="122"/>
                                        </p:tgtEl>
                                        <p:attrNameLst>
                                          <p:attrName>style.visibility</p:attrName>
                                        </p:attrNameLst>
                                      </p:cBhvr>
                                      <p:to>
                                        <p:strVal val="visible"/>
                                      </p:to>
                                    </p:set>
                                    <p:animEffect transition="in" filter="fade">
                                      <p:cBhvr>
                                        <p:cTn id="84" dur="500"/>
                                        <p:tgtEl>
                                          <p:spTgt spid="12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par>
                          <p:cTn id="88" fill="hold">
                            <p:stCondLst>
                              <p:cond delay="4000"/>
                            </p:stCondLst>
                            <p:childTnLst>
                              <p:par>
                                <p:cTn id="89" presetID="53" presetClass="entr" presetSubtype="16" fill="hold" grpId="0" nodeType="afterEffect">
                                  <p:stCondLst>
                                    <p:cond delay="0"/>
                                  </p:stCondLst>
                                  <p:childTnLst>
                                    <p:set>
                                      <p:cBhvr>
                                        <p:cTn id="90" dur="1" fill="hold">
                                          <p:stCondLst>
                                            <p:cond delay="0"/>
                                          </p:stCondLst>
                                        </p:cTn>
                                        <p:tgtEl>
                                          <p:spTgt spid="115"/>
                                        </p:tgtEl>
                                        <p:attrNameLst>
                                          <p:attrName>style.visibility</p:attrName>
                                        </p:attrNameLst>
                                      </p:cBhvr>
                                      <p:to>
                                        <p:strVal val="visible"/>
                                      </p:to>
                                    </p:set>
                                    <p:anim calcmode="lin" valueType="num">
                                      <p:cBhvr>
                                        <p:cTn id="91" dur="500" fill="hold"/>
                                        <p:tgtEl>
                                          <p:spTgt spid="115"/>
                                        </p:tgtEl>
                                        <p:attrNameLst>
                                          <p:attrName>ppt_w</p:attrName>
                                        </p:attrNameLst>
                                      </p:cBhvr>
                                      <p:tavLst>
                                        <p:tav tm="0">
                                          <p:val>
                                            <p:fltVal val="0"/>
                                          </p:val>
                                        </p:tav>
                                        <p:tav tm="100000">
                                          <p:val>
                                            <p:strVal val="#ppt_w"/>
                                          </p:val>
                                        </p:tav>
                                      </p:tavLst>
                                    </p:anim>
                                    <p:anim calcmode="lin" valueType="num">
                                      <p:cBhvr>
                                        <p:cTn id="92" dur="500" fill="hold"/>
                                        <p:tgtEl>
                                          <p:spTgt spid="115"/>
                                        </p:tgtEl>
                                        <p:attrNameLst>
                                          <p:attrName>ppt_h</p:attrName>
                                        </p:attrNameLst>
                                      </p:cBhvr>
                                      <p:tavLst>
                                        <p:tav tm="0">
                                          <p:val>
                                            <p:fltVal val="0"/>
                                          </p:val>
                                        </p:tav>
                                        <p:tav tm="100000">
                                          <p:val>
                                            <p:strVal val="#ppt_h"/>
                                          </p:val>
                                        </p:tav>
                                      </p:tavLst>
                                    </p:anim>
                                    <p:animEffect transition="in" filter="fade">
                                      <p:cBhvr>
                                        <p:cTn id="93" dur="500"/>
                                        <p:tgtEl>
                                          <p:spTgt spid="11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fade">
                                      <p:cBhvr>
                                        <p:cTn id="96" dur="500"/>
                                        <p:tgtEl>
                                          <p:spTgt spid="136"/>
                                        </p:tgtEl>
                                      </p:cBhvr>
                                    </p:animEffect>
                                  </p:childTnLst>
                                </p:cTn>
                              </p:par>
                            </p:childTnLst>
                          </p:cTn>
                        </p:par>
                        <p:par>
                          <p:cTn id="97" fill="hold">
                            <p:stCondLst>
                              <p:cond delay="4500"/>
                            </p:stCondLst>
                            <p:childTnLst>
                              <p:par>
                                <p:cTn id="98" presetID="22" presetClass="entr" presetSubtype="4" fill="hold"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wipe(down)">
                                      <p:cBhvr>
                                        <p:cTn id="100" dur="500"/>
                                        <p:tgtEl>
                                          <p:spTgt spid="30"/>
                                        </p:tgtEl>
                                      </p:cBhvr>
                                    </p:animEffect>
                                  </p:childTnLst>
                                </p:cTn>
                              </p:par>
                            </p:childTnLst>
                          </p:cTn>
                        </p:par>
                        <p:par>
                          <p:cTn id="101" fill="hold">
                            <p:stCondLst>
                              <p:cond delay="5000"/>
                            </p:stCondLst>
                            <p:childTnLst>
                              <p:par>
                                <p:cTn id="102" presetID="10" presetClass="entr" presetSubtype="0" fill="hold" grpId="0" nodeType="afterEffect">
                                  <p:stCondLst>
                                    <p:cond delay="0"/>
                                  </p:stCondLst>
                                  <p:childTnLst>
                                    <p:set>
                                      <p:cBhvr>
                                        <p:cTn id="103" dur="1" fill="hold">
                                          <p:stCondLst>
                                            <p:cond delay="0"/>
                                          </p:stCondLst>
                                        </p:cTn>
                                        <p:tgtEl>
                                          <p:spTgt spid="123"/>
                                        </p:tgtEl>
                                        <p:attrNameLst>
                                          <p:attrName>style.visibility</p:attrName>
                                        </p:attrNameLst>
                                      </p:cBhvr>
                                      <p:to>
                                        <p:strVal val="visible"/>
                                      </p:to>
                                    </p:set>
                                    <p:animEffect transition="in" filter="fade">
                                      <p:cBhvr>
                                        <p:cTn id="104" dur="500"/>
                                        <p:tgtEl>
                                          <p:spTgt spid="12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par>
                          <p:cTn id="108" fill="hold">
                            <p:stCondLst>
                              <p:cond delay="5500"/>
                            </p:stCondLst>
                            <p:childTnLst>
                              <p:par>
                                <p:cTn id="109" presetID="53" presetClass="entr" presetSubtype="16" fill="hold" grpId="0" nodeType="afterEffect">
                                  <p:stCondLst>
                                    <p:cond delay="0"/>
                                  </p:stCondLst>
                                  <p:childTnLst>
                                    <p:set>
                                      <p:cBhvr>
                                        <p:cTn id="110" dur="1" fill="hold">
                                          <p:stCondLst>
                                            <p:cond delay="0"/>
                                          </p:stCondLst>
                                        </p:cTn>
                                        <p:tgtEl>
                                          <p:spTgt spid="116"/>
                                        </p:tgtEl>
                                        <p:attrNameLst>
                                          <p:attrName>style.visibility</p:attrName>
                                        </p:attrNameLst>
                                      </p:cBhvr>
                                      <p:to>
                                        <p:strVal val="visible"/>
                                      </p:to>
                                    </p:set>
                                    <p:anim calcmode="lin" valueType="num">
                                      <p:cBhvr>
                                        <p:cTn id="111" dur="500" fill="hold"/>
                                        <p:tgtEl>
                                          <p:spTgt spid="116"/>
                                        </p:tgtEl>
                                        <p:attrNameLst>
                                          <p:attrName>ppt_w</p:attrName>
                                        </p:attrNameLst>
                                      </p:cBhvr>
                                      <p:tavLst>
                                        <p:tav tm="0">
                                          <p:val>
                                            <p:fltVal val="0"/>
                                          </p:val>
                                        </p:tav>
                                        <p:tav tm="100000">
                                          <p:val>
                                            <p:strVal val="#ppt_w"/>
                                          </p:val>
                                        </p:tav>
                                      </p:tavLst>
                                    </p:anim>
                                    <p:anim calcmode="lin" valueType="num">
                                      <p:cBhvr>
                                        <p:cTn id="112" dur="500" fill="hold"/>
                                        <p:tgtEl>
                                          <p:spTgt spid="116"/>
                                        </p:tgtEl>
                                        <p:attrNameLst>
                                          <p:attrName>ppt_h</p:attrName>
                                        </p:attrNameLst>
                                      </p:cBhvr>
                                      <p:tavLst>
                                        <p:tav tm="0">
                                          <p:val>
                                            <p:fltVal val="0"/>
                                          </p:val>
                                        </p:tav>
                                        <p:tav tm="100000">
                                          <p:val>
                                            <p:strVal val="#ppt_h"/>
                                          </p:val>
                                        </p:tav>
                                      </p:tavLst>
                                    </p:anim>
                                    <p:animEffect transition="in" filter="fade">
                                      <p:cBhvr>
                                        <p:cTn id="113" dur="500"/>
                                        <p:tgtEl>
                                          <p:spTgt spid="11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35"/>
                                        </p:tgtEl>
                                        <p:attrNameLst>
                                          <p:attrName>style.visibility</p:attrName>
                                        </p:attrNameLst>
                                      </p:cBhvr>
                                      <p:to>
                                        <p:strVal val="visible"/>
                                      </p:to>
                                    </p:set>
                                    <p:animEffect transition="in" filter="fade">
                                      <p:cBhvr>
                                        <p:cTn id="116" dur="500"/>
                                        <p:tgtEl>
                                          <p:spTgt spid="135"/>
                                        </p:tgtEl>
                                      </p:cBhvr>
                                    </p:animEffect>
                                  </p:childTnLst>
                                </p:cTn>
                              </p:par>
                            </p:childTnLst>
                          </p:cTn>
                        </p:par>
                        <p:par>
                          <p:cTn id="117" fill="hold">
                            <p:stCondLst>
                              <p:cond delay="6000"/>
                            </p:stCondLst>
                            <p:childTnLst>
                              <p:par>
                                <p:cTn id="118" presetID="22" presetClass="entr" presetSubtype="4"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wipe(down)">
                                      <p:cBhvr>
                                        <p:cTn id="120" dur="500"/>
                                        <p:tgtEl>
                                          <p:spTgt spid="43"/>
                                        </p:tgtEl>
                                      </p:cBhvr>
                                    </p:animEffect>
                                  </p:childTnLst>
                                </p:cTn>
                              </p:par>
                            </p:childTnLst>
                          </p:cTn>
                        </p:par>
                        <p:par>
                          <p:cTn id="121" fill="hold">
                            <p:stCondLst>
                              <p:cond delay="6500"/>
                            </p:stCondLst>
                            <p:childTnLst>
                              <p:par>
                                <p:cTn id="122" presetID="10" presetClass="entr" presetSubtype="0" fill="hold" grpId="0" nodeType="afterEffect">
                                  <p:stCondLst>
                                    <p:cond delay="0"/>
                                  </p:stCondLst>
                                  <p:childTnLst>
                                    <p:set>
                                      <p:cBhvr>
                                        <p:cTn id="123" dur="1" fill="hold">
                                          <p:stCondLst>
                                            <p:cond delay="0"/>
                                          </p:stCondLst>
                                        </p:cTn>
                                        <p:tgtEl>
                                          <p:spTgt spid="124"/>
                                        </p:tgtEl>
                                        <p:attrNameLst>
                                          <p:attrName>style.visibility</p:attrName>
                                        </p:attrNameLst>
                                      </p:cBhvr>
                                      <p:to>
                                        <p:strVal val="visible"/>
                                      </p:to>
                                    </p:set>
                                    <p:animEffect transition="in" filter="fade">
                                      <p:cBhvr>
                                        <p:cTn id="124" dur="500"/>
                                        <p:tgtEl>
                                          <p:spTgt spid="12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childTnLst>
                                </p:cTn>
                              </p:par>
                            </p:childTnLst>
                          </p:cTn>
                        </p:par>
                        <p:par>
                          <p:cTn id="128" fill="hold">
                            <p:stCondLst>
                              <p:cond delay="7000"/>
                            </p:stCondLst>
                            <p:childTnLst>
                              <p:par>
                                <p:cTn id="129" presetID="53" presetClass="entr" presetSubtype="16" fill="hold" grpId="0" nodeType="afterEffect">
                                  <p:stCondLst>
                                    <p:cond delay="0"/>
                                  </p:stCondLst>
                                  <p:childTnLst>
                                    <p:set>
                                      <p:cBhvr>
                                        <p:cTn id="130" dur="1" fill="hold">
                                          <p:stCondLst>
                                            <p:cond delay="0"/>
                                          </p:stCondLst>
                                        </p:cTn>
                                        <p:tgtEl>
                                          <p:spTgt spid="117"/>
                                        </p:tgtEl>
                                        <p:attrNameLst>
                                          <p:attrName>style.visibility</p:attrName>
                                        </p:attrNameLst>
                                      </p:cBhvr>
                                      <p:to>
                                        <p:strVal val="visible"/>
                                      </p:to>
                                    </p:set>
                                    <p:anim calcmode="lin" valueType="num">
                                      <p:cBhvr>
                                        <p:cTn id="131" dur="500" fill="hold"/>
                                        <p:tgtEl>
                                          <p:spTgt spid="117"/>
                                        </p:tgtEl>
                                        <p:attrNameLst>
                                          <p:attrName>ppt_w</p:attrName>
                                        </p:attrNameLst>
                                      </p:cBhvr>
                                      <p:tavLst>
                                        <p:tav tm="0">
                                          <p:val>
                                            <p:fltVal val="0"/>
                                          </p:val>
                                        </p:tav>
                                        <p:tav tm="100000">
                                          <p:val>
                                            <p:strVal val="#ppt_w"/>
                                          </p:val>
                                        </p:tav>
                                      </p:tavLst>
                                    </p:anim>
                                    <p:anim calcmode="lin" valueType="num">
                                      <p:cBhvr>
                                        <p:cTn id="132" dur="500" fill="hold"/>
                                        <p:tgtEl>
                                          <p:spTgt spid="117"/>
                                        </p:tgtEl>
                                        <p:attrNameLst>
                                          <p:attrName>ppt_h</p:attrName>
                                        </p:attrNameLst>
                                      </p:cBhvr>
                                      <p:tavLst>
                                        <p:tav tm="0">
                                          <p:val>
                                            <p:fltVal val="0"/>
                                          </p:val>
                                        </p:tav>
                                        <p:tav tm="100000">
                                          <p:val>
                                            <p:strVal val="#ppt_h"/>
                                          </p:val>
                                        </p:tav>
                                      </p:tavLst>
                                    </p:anim>
                                    <p:animEffect transition="in" filter="fade">
                                      <p:cBhvr>
                                        <p:cTn id="133" dur="500"/>
                                        <p:tgtEl>
                                          <p:spTgt spid="11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34"/>
                                        </p:tgtEl>
                                        <p:attrNameLst>
                                          <p:attrName>style.visibility</p:attrName>
                                        </p:attrNameLst>
                                      </p:cBhvr>
                                      <p:to>
                                        <p:strVal val="visible"/>
                                      </p:to>
                                    </p:set>
                                    <p:animEffect transition="in" filter="fade">
                                      <p:cBhvr>
                                        <p:cTn id="136" dur="500"/>
                                        <p:tgtEl>
                                          <p:spTgt spid="134"/>
                                        </p:tgtEl>
                                      </p:cBhvr>
                                    </p:animEffect>
                                  </p:childTnLst>
                                </p:cTn>
                              </p:par>
                            </p:childTnLst>
                          </p:cTn>
                        </p:par>
                        <p:par>
                          <p:cTn id="137" fill="hold">
                            <p:stCondLst>
                              <p:cond delay="7500"/>
                            </p:stCondLst>
                            <p:childTnLst>
                              <p:par>
                                <p:cTn id="138" presetID="22" presetClass="entr" presetSubtype="4" fill="hold" nodeType="after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wipe(down)">
                                      <p:cBhvr>
                                        <p:cTn id="140" dur="500"/>
                                        <p:tgtEl>
                                          <p:spTgt spid="56"/>
                                        </p:tgtEl>
                                      </p:cBhvr>
                                    </p:animEffect>
                                  </p:childTnLst>
                                </p:cTn>
                              </p:par>
                            </p:childTnLst>
                          </p:cTn>
                        </p:par>
                        <p:par>
                          <p:cTn id="141" fill="hold">
                            <p:stCondLst>
                              <p:cond delay="8000"/>
                            </p:stCondLst>
                            <p:childTnLst>
                              <p:par>
                                <p:cTn id="142" presetID="10" presetClass="entr" presetSubtype="0" fill="hold" grpId="0" nodeType="afterEffect">
                                  <p:stCondLst>
                                    <p:cond delay="0"/>
                                  </p:stCondLst>
                                  <p:childTnLst>
                                    <p:set>
                                      <p:cBhvr>
                                        <p:cTn id="143" dur="1" fill="hold">
                                          <p:stCondLst>
                                            <p:cond delay="0"/>
                                          </p:stCondLst>
                                        </p:cTn>
                                        <p:tgtEl>
                                          <p:spTgt spid="125"/>
                                        </p:tgtEl>
                                        <p:attrNameLst>
                                          <p:attrName>style.visibility</p:attrName>
                                        </p:attrNameLst>
                                      </p:cBhvr>
                                      <p:to>
                                        <p:strVal val="visible"/>
                                      </p:to>
                                    </p:set>
                                    <p:animEffect transition="in" filter="fade">
                                      <p:cBhvr>
                                        <p:cTn id="144" dur="500"/>
                                        <p:tgtEl>
                                          <p:spTgt spid="125"/>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500"/>
                                        <p:tgtEl>
                                          <p:spTgt spid="55"/>
                                        </p:tgtEl>
                                      </p:cBhvr>
                                    </p:animEffect>
                                  </p:childTnLst>
                                </p:cTn>
                              </p:par>
                            </p:childTnLst>
                          </p:cTn>
                        </p:par>
                        <p:par>
                          <p:cTn id="148" fill="hold">
                            <p:stCondLst>
                              <p:cond delay="8500"/>
                            </p:stCondLst>
                            <p:childTnLst>
                              <p:par>
                                <p:cTn id="149" presetID="53" presetClass="entr" presetSubtype="16" fill="hold" grpId="0" nodeType="afterEffect">
                                  <p:stCondLst>
                                    <p:cond delay="0"/>
                                  </p:stCondLst>
                                  <p:childTnLst>
                                    <p:set>
                                      <p:cBhvr>
                                        <p:cTn id="150" dur="1" fill="hold">
                                          <p:stCondLst>
                                            <p:cond delay="0"/>
                                          </p:stCondLst>
                                        </p:cTn>
                                        <p:tgtEl>
                                          <p:spTgt spid="118"/>
                                        </p:tgtEl>
                                        <p:attrNameLst>
                                          <p:attrName>style.visibility</p:attrName>
                                        </p:attrNameLst>
                                      </p:cBhvr>
                                      <p:to>
                                        <p:strVal val="visible"/>
                                      </p:to>
                                    </p:set>
                                    <p:anim calcmode="lin" valueType="num">
                                      <p:cBhvr>
                                        <p:cTn id="151" dur="500" fill="hold"/>
                                        <p:tgtEl>
                                          <p:spTgt spid="118"/>
                                        </p:tgtEl>
                                        <p:attrNameLst>
                                          <p:attrName>ppt_w</p:attrName>
                                        </p:attrNameLst>
                                      </p:cBhvr>
                                      <p:tavLst>
                                        <p:tav tm="0">
                                          <p:val>
                                            <p:fltVal val="0"/>
                                          </p:val>
                                        </p:tav>
                                        <p:tav tm="100000">
                                          <p:val>
                                            <p:strVal val="#ppt_w"/>
                                          </p:val>
                                        </p:tav>
                                      </p:tavLst>
                                    </p:anim>
                                    <p:anim calcmode="lin" valueType="num">
                                      <p:cBhvr>
                                        <p:cTn id="152" dur="500" fill="hold"/>
                                        <p:tgtEl>
                                          <p:spTgt spid="118"/>
                                        </p:tgtEl>
                                        <p:attrNameLst>
                                          <p:attrName>ppt_h</p:attrName>
                                        </p:attrNameLst>
                                      </p:cBhvr>
                                      <p:tavLst>
                                        <p:tav tm="0">
                                          <p:val>
                                            <p:fltVal val="0"/>
                                          </p:val>
                                        </p:tav>
                                        <p:tav tm="100000">
                                          <p:val>
                                            <p:strVal val="#ppt_h"/>
                                          </p:val>
                                        </p:tav>
                                      </p:tavLst>
                                    </p:anim>
                                    <p:animEffect transition="in" filter="fade">
                                      <p:cBhvr>
                                        <p:cTn id="153" dur="500"/>
                                        <p:tgtEl>
                                          <p:spTgt spid="118"/>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33"/>
                                        </p:tgtEl>
                                        <p:attrNameLst>
                                          <p:attrName>style.visibility</p:attrName>
                                        </p:attrNameLst>
                                      </p:cBhvr>
                                      <p:to>
                                        <p:strVal val="visible"/>
                                      </p:to>
                                    </p:set>
                                    <p:animEffect transition="in" filter="fade">
                                      <p:cBhvr>
                                        <p:cTn id="156" dur="500"/>
                                        <p:tgtEl>
                                          <p:spTgt spid="133"/>
                                        </p:tgtEl>
                                      </p:cBhvr>
                                    </p:animEffect>
                                  </p:childTnLst>
                                </p:cTn>
                              </p:par>
                            </p:childTnLst>
                          </p:cTn>
                        </p:par>
                        <p:par>
                          <p:cTn id="157" fill="hold">
                            <p:stCondLst>
                              <p:cond delay="9000"/>
                            </p:stCondLst>
                            <p:childTnLst>
                              <p:par>
                                <p:cTn id="158" presetID="22" presetClass="entr" presetSubtype="4" fill="hold" nodeType="afterEffect">
                                  <p:stCondLst>
                                    <p:cond delay="0"/>
                                  </p:stCondLst>
                                  <p:childTnLst>
                                    <p:set>
                                      <p:cBhvr>
                                        <p:cTn id="159" dur="1" fill="hold">
                                          <p:stCondLst>
                                            <p:cond delay="0"/>
                                          </p:stCondLst>
                                        </p:cTn>
                                        <p:tgtEl>
                                          <p:spTgt spid="68"/>
                                        </p:tgtEl>
                                        <p:attrNameLst>
                                          <p:attrName>style.visibility</p:attrName>
                                        </p:attrNameLst>
                                      </p:cBhvr>
                                      <p:to>
                                        <p:strVal val="visible"/>
                                      </p:to>
                                    </p:set>
                                    <p:animEffect transition="in" filter="wipe(down)">
                                      <p:cBhvr>
                                        <p:cTn id="160" dur="500"/>
                                        <p:tgtEl>
                                          <p:spTgt spid="68"/>
                                        </p:tgtEl>
                                      </p:cBhvr>
                                    </p:animEffect>
                                  </p:childTnLst>
                                </p:cTn>
                              </p:par>
                            </p:childTnLst>
                          </p:cTn>
                        </p:par>
                        <p:par>
                          <p:cTn id="161" fill="hold">
                            <p:stCondLst>
                              <p:cond delay="9500"/>
                            </p:stCondLst>
                            <p:childTnLst>
                              <p:par>
                                <p:cTn id="162" presetID="10" presetClass="entr" presetSubtype="0" fill="hold" grpId="0" nodeType="afterEffect">
                                  <p:stCondLst>
                                    <p:cond delay="0"/>
                                  </p:stCondLst>
                                  <p:childTnLst>
                                    <p:set>
                                      <p:cBhvr>
                                        <p:cTn id="163" dur="1" fill="hold">
                                          <p:stCondLst>
                                            <p:cond delay="0"/>
                                          </p:stCondLst>
                                        </p:cTn>
                                        <p:tgtEl>
                                          <p:spTgt spid="126"/>
                                        </p:tgtEl>
                                        <p:attrNameLst>
                                          <p:attrName>style.visibility</p:attrName>
                                        </p:attrNameLst>
                                      </p:cBhvr>
                                      <p:to>
                                        <p:strVal val="visible"/>
                                      </p:to>
                                    </p:set>
                                    <p:animEffect transition="in" filter="fade">
                                      <p:cBhvr>
                                        <p:cTn id="164" dur="500"/>
                                        <p:tgtEl>
                                          <p:spTgt spid="126"/>
                                        </p:tgtEl>
                                      </p:cBhvr>
                                    </p:animEffect>
                                  </p:childTnLst>
                                </p:cTn>
                              </p:par>
                            </p:childTnLst>
                          </p:cTn>
                        </p:par>
                        <p:par>
                          <p:cTn id="165" fill="hold">
                            <p:stCondLst>
                              <p:cond delay="10000"/>
                            </p:stCondLst>
                            <p:childTnLst>
                              <p:par>
                                <p:cTn id="166" presetID="53" presetClass="entr" presetSubtype="16" fill="hold" grpId="0" nodeType="afterEffect">
                                  <p:stCondLst>
                                    <p:cond delay="0"/>
                                  </p:stCondLst>
                                  <p:childTnLst>
                                    <p:set>
                                      <p:cBhvr>
                                        <p:cTn id="167" dur="1" fill="hold">
                                          <p:stCondLst>
                                            <p:cond delay="0"/>
                                          </p:stCondLst>
                                        </p:cTn>
                                        <p:tgtEl>
                                          <p:spTgt spid="119"/>
                                        </p:tgtEl>
                                        <p:attrNameLst>
                                          <p:attrName>style.visibility</p:attrName>
                                        </p:attrNameLst>
                                      </p:cBhvr>
                                      <p:to>
                                        <p:strVal val="visible"/>
                                      </p:to>
                                    </p:set>
                                    <p:anim calcmode="lin" valueType="num">
                                      <p:cBhvr>
                                        <p:cTn id="168" dur="500" fill="hold"/>
                                        <p:tgtEl>
                                          <p:spTgt spid="119"/>
                                        </p:tgtEl>
                                        <p:attrNameLst>
                                          <p:attrName>ppt_w</p:attrName>
                                        </p:attrNameLst>
                                      </p:cBhvr>
                                      <p:tavLst>
                                        <p:tav tm="0">
                                          <p:val>
                                            <p:fltVal val="0"/>
                                          </p:val>
                                        </p:tav>
                                        <p:tav tm="100000">
                                          <p:val>
                                            <p:strVal val="#ppt_w"/>
                                          </p:val>
                                        </p:tav>
                                      </p:tavLst>
                                    </p:anim>
                                    <p:anim calcmode="lin" valueType="num">
                                      <p:cBhvr>
                                        <p:cTn id="169" dur="500" fill="hold"/>
                                        <p:tgtEl>
                                          <p:spTgt spid="119"/>
                                        </p:tgtEl>
                                        <p:attrNameLst>
                                          <p:attrName>ppt_h</p:attrName>
                                        </p:attrNameLst>
                                      </p:cBhvr>
                                      <p:tavLst>
                                        <p:tav tm="0">
                                          <p:val>
                                            <p:fltVal val="0"/>
                                          </p:val>
                                        </p:tav>
                                        <p:tav tm="100000">
                                          <p:val>
                                            <p:strVal val="#ppt_h"/>
                                          </p:val>
                                        </p:tav>
                                      </p:tavLst>
                                    </p:anim>
                                    <p:animEffect transition="in" filter="fade">
                                      <p:cBhvr>
                                        <p:cTn id="170" dur="500"/>
                                        <p:tgtEl>
                                          <p:spTgt spid="119"/>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32"/>
                                        </p:tgtEl>
                                        <p:attrNameLst>
                                          <p:attrName>style.visibility</p:attrName>
                                        </p:attrNameLst>
                                      </p:cBhvr>
                                      <p:to>
                                        <p:strVal val="visible"/>
                                      </p:to>
                                    </p:set>
                                    <p:animEffect transition="in" filter="fade">
                                      <p:cBhvr>
                                        <p:cTn id="173" dur="500"/>
                                        <p:tgtEl>
                                          <p:spTgt spid="132"/>
                                        </p:tgtEl>
                                      </p:cBhvr>
                                    </p:animEffect>
                                  </p:childTnLst>
                                </p:cTn>
                              </p:par>
                            </p:childTnLst>
                          </p:cTn>
                        </p:par>
                        <p:par>
                          <p:cTn id="174" fill="hold">
                            <p:stCondLst>
                              <p:cond delay="10500"/>
                            </p:stCondLst>
                            <p:childTnLst>
                              <p:par>
                                <p:cTn id="175" presetID="22" presetClass="entr" presetSubtype="4" fill="hold" nodeType="afterEffect">
                                  <p:stCondLst>
                                    <p:cond delay="0"/>
                                  </p:stCondLst>
                                  <p:childTnLst>
                                    <p:set>
                                      <p:cBhvr>
                                        <p:cTn id="176" dur="1" fill="hold">
                                          <p:stCondLst>
                                            <p:cond delay="0"/>
                                          </p:stCondLst>
                                        </p:cTn>
                                        <p:tgtEl>
                                          <p:spTgt spid="81"/>
                                        </p:tgtEl>
                                        <p:attrNameLst>
                                          <p:attrName>style.visibility</p:attrName>
                                        </p:attrNameLst>
                                      </p:cBhvr>
                                      <p:to>
                                        <p:strVal val="visible"/>
                                      </p:to>
                                    </p:set>
                                    <p:animEffect transition="in" filter="wipe(down)">
                                      <p:cBhvr>
                                        <p:cTn id="177" dur="500"/>
                                        <p:tgtEl>
                                          <p:spTgt spid="81"/>
                                        </p:tgtEl>
                                      </p:cBhvr>
                                    </p:animEffect>
                                  </p:childTnLst>
                                </p:cTn>
                              </p:par>
                            </p:childTnLst>
                          </p:cTn>
                        </p:par>
                        <p:par>
                          <p:cTn id="178" fill="hold">
                            <p:stCondLst>
                              <p:cond delay="11000"/>
                            </p:stCondLst>
                            <p:childTnLst>
                              <p:par>
                                <p:cTn id="179" presetID="10" presetClass="entr" presetSubtype="0" fill="hold" grpId="0" nodeType="afterEffect">
                                  <p:stCondLst>
                                    <p:cond delay="0"/>
                                  </p:stCondLst>
                                  <p:childTnLst>
                                    <p:set>
                                      <p:cBhvr>
                                        <p:cTn id="180" dur="1" fill="hold">
                                          <p:stCondLst>
                                            <p:cond delay="0"/>
                                          </p:stCondLst>
                                        </p:cTn>
                                        <p:tgtEl>
                                          <p:spTgt spid="128"/>
                                        </p:tgtEl>
                                        <p:attrNameLst>
                                          <p:attrName>style.visibility</p:attrName>
                                        </p:attrNameLst>
                                      </p:cBhvr>
                                      <p:to>
                                        <p:strVal val="visible"/>
                                      </p:to>
                                    </p:set>
                                    <p:animEffect transition="in" filter="fade">
                                      <p:cBhvr>
                                        <p:cTn id="181" dur="500"/>
                                        <p:tgtEl>
                                          <p:spTgt spid="128"/>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80"/>
                                        </p:tgtEl>
                                        <p:attrNameLst>
                                          <p:attrName>style.visibility</p:attrName>
                                        </p:attrNameLst>
                                      </p:cBhvr>
                                      <p:to>
                                        <p:strVal val="visible"/>
                                      </p:to>
                                    </p:set>
                                    <p:animEffect transition="in" filter="fade">
                                      <p:cBhvr>
                                        <p:cTn id="184" dur="500"/>
                                        <p:tgtEl>
                                          <p:spTgt spid="80"/>
                                        </p:tgtEl>
                                      </p:cBhvr>
                                    </p:animEffect>
                                  </p:childTnLst>
                                </p:cTn>
                              </p:par>
                            </p:childTnLst>
                          </p:cTn>
                        </p:par>
                        <p:par>
                          <p:cTn id="185" fill="hold">
                            <p:stCondLst>
                              <p:cond delay="11500"/>
                            </p:stCondLst>
                            <p:childTnLst>
                              <p:par>
                                <p:cTn id="186" presetID="53" presetClass="entr" presetSubtype="16" fill="hold" grpId="0" nodeType="afterEffect">
                                  <p:stCondLst>
                                    <p:cond delay="0"/>
                                  </p:stCondLst>
                                  <p:childTnLst>
                                    <p:set>
                                      <p:cBhvr>
                                        <p:cTn id="187" dur="1" fill="hold">
                                          <p:stCondLst>
                                            <p:cond delay="0"/>
                                          </p:stCondLst>
                                        </p:cTn>
                                        <p:tgtEl>
                                          <p:spTgt spid="120"/>
                                        </p:tgtEl>
                                        <p:attrNameLst>
                                          <p:attrName>style.visibility</p:attrName>
                                        </p:attrNameLst>
                                      </p:cBhvr>
                                      <p:to>
                                        <p:strVal val="visible"/>
                                      </p:to>
                                    </p:set>
                                    <p:anim calcmode="lin" valueType="num">
                                      <p:cBhvr>
                                        <p:cTn id="188" dur="500" fill="hold"/>
                                        <p:tgtEl>
                                          <p:spTgt spid="120"/>
                                        </p:tgtEl>
                                        <p:attrNameLst>
                                          <p:attrName>ppt_w</p:attrName>
                                        </p:attrNameLst>
                                      </p:cBhvr>
                                      <p:tavLst>
                                        <p:tav tm="0">
                                          <p:val>
                                            <p:fltVal val="0"/>
                                          </p:val>
                                        </p:tav>
                                        <p:tav tm="100000">
                                          <p:val>
                                            <p:strVal val="#ppt_w"/>
                                          </p:val>
                                        </p:tav>
                                      </p:tavLst>
                                    </p:anim>
                                    <p:anim calcmode="lin" valueType="num">
                                      <p:cBhvr>
                                        <p:cTn id="189" dur="500" fill="hold"/>
                                        <p:tgtEl>
                                          <p:spTgt spid="120"/>
                                        </p:tgtEl>
                                        <p:attrNameLst>
                                          <p:attrName>ppt_h</p:attrName>
                                        </p:attrNameLst>
                                      </p:cBhvr>
                                      <p:tavLst>
                                        <p:tav tm="0">
                                          <p:val>
                                            <p:fltVal val="0"/>
                                          </p:val>
                                        </p:tav>
                                        <p:tav tm="100000">
                                          <p:val>
                                            <p:strVal val="#ppt_h"/>
                                          </p:val>
                                        </p:tav>
                                      </p:tavLst>
                                    </p:anim>
                                    <p:animEffect transition="in" filter="fade">
                                      <p:cBhvr>
                                        <p:cTn id="190" dur="500"/>
                                        <p:tgtEl>
                                          <p:spTgt spid="120"/>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31"/>
                                        </p:tgtEl>
                                        <p:attrNameLst>
                                          <p:attrName>style.visibility</p:attrName>
                                        </p:attrNameLst>
                                      </p:cBhvr>
                                      <p:to>
                                        <p:strVal val="visible"/>
                                      </p:to>
                                    </p:set>
                                    <p:animEffect transition="in" filter="fade">
                                      <p:cBhvr>
                                        <p:cTn id="193" dur="500"/>
                                        <p:tgtEl>
                                          <p:spTgt spid="131"/>
                                        </p:tgtEl>
                                      </p:cBhvr>
                                    </p:animEffect>
                                  </p:childTnLst>
                                </p:cTn>
                              </p:par>
                            </p:childTnLst>
                          </p:cTn>
                        </p:par>
                        <p:par>
                          <p:cTn id="194" fill="hold">
                            <p:stCondLst>
                              <p:cond delay="12000"/>
                            </p:stCondLst>
                            <p:childTnLst>
                              <p:par>
                                <p:cTn id="195" presetID="22" presetClass="entr" presetSubtype="4" fill="hold" nodeType="afterEffect">
                                  <p:stCondLst>
                                    <p:cond delay="0"/>
                                  </p:stCondLst>
                                  <p:childTnLst>
                                    <p:set>
                                      <p:cBhvr>
                                        <p:cTn id="196" dur="1" fill="hold">
                                          <p:stCondLst>
                                            <p:cond delay="0"/>
                                          </p:stCondLst>
                                        </p:cTn>
                                        <p:tgtEl>
                                          <p:spTgt spid="94"/>
                                        </p:tgtEl>
                                        <p:attrNameLst>
                                          <p:attrName>style.visibility</p:attrName>
                                        </p:attrNameLst>
                                      </p:cBhvr>
                                      <p:to>
                                        <p:strVal val="visible"/>
                                      </p:to>
                                    </p:set>
                                    <p:animEffect transition="in" filter="wipe(down)">
                                      <p:cBhvr>
                                        <p:cTn id="197" dur="500"/>
                                        <p:tgtEl>
                                          <p:spTgt spid="94"/>
                                        </p:tgtEl>
                                      </p:cBhvr>
                                    </p:animEffect>
                                  </p:childTnLst>
                                </p:cTn>
                              </p:par>
                            </p:childTnLst>
                          </p:cTn>
                        </p:par>
                        <p:par>
                          <p:cTn id="198" fill="hold">
                            <p:stCondLst>
                              <p:cond delay="12500"/>
                            </p:stCondLst>
                            <p:childTnLst>
                              <p:par>
                                <p:cTn id="199" presetID="10" presetClass="entr" presetSubtype="0" fill="hold" grpId="0" nodeType="afterEffect">
                                  <p:stCondLst>
                                    <p:cond delay="0"/>
                                  </p:stCondLst>
                                  <p:childTnLst>
                                    <p:set>
                                      <p:cBhvr>
                                        <p:cTn id="200" dur="1" fill="hold">
                                          <p:stCondLst>
                                            <p:cond delay="0"/>
                                          </p:stCondLst>
                                        </p:cTn>
                                        <p:tgtEl>
                                          <p:spTgt spid="127"/>
                                        </p:tgtEl>
                                        <p:attrNameLst>
                                          <p:attrName>style.visibility</p:attrName>
                                        </p:attrNameLst>
                                      </p:cBhvr>
                                      <p:to>
                                        <p:strVal val="visible"/>
                                      </p:to>
                                    </p:set>
                                    <p:animEffect transition="in" filter="fade">
                                      <p:cBhvr>
                                        <p:cTn id="201" dur="500"/>
                                        <p:tgtEl>
                                          <p:spTgt spid="127"/>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93"/>
                                        </p:tgtEl>
                                        <p:attrNameLst>
                                          <p:attrName>style.visibility</p:attrName>
                                        </p:attrNameLst>
                                      </p:cBhvr>
                                      <p:to>
                                        <p:strVal val="visible"/>
                                      </p:to>
                                    </p:set>
                                    <p:animEffect transition="in" filter="fade">
                                      <p:cBhvr>
                                        <p:cTn id="204" dur="500"/>
                                        <p:tgtEl>
                                          <p:spTgt spid="93"/>
                                        </p:tgtEl>
                                      </p:cBhvr>
                                    </p:animEffect>
                                  </p:childTnLst>
                                </p:cTn>
                              </p:par>
                            </p:childTnLst>
                          </p:cTn>
                        </p:par>
                        <p:par>
                          <p:cTn id="205" fill="hold">
                            <p:stCondLst>
                              <p:cond delay="13000"/>
                            </p:stCondLst>
                            <p:childTnLst>
                              <p:par>
                                <p:cTn id="206" presetID="53" presetClass="entr" presetSubtype="16" fill="hold" grpId="0" nodeType="afterEffect">
                                  <p:stCondLst>
                                    <p:cond delay="0"/>
                                  </p:stCondLst>
                                  <p:childTnLst>
                                    <p:set>
                                      <p:cBhvr>
                                        <p:cTn id="207" dur="1" fill="hold">
                                          <p:stCondLst>
                                            <p:cond delay="0"/>
                                          </p:stCondLst>
                                        </p:cTn>
                                        <p:tgtEl>
                                          <p:spTgt spid="121"/>
                                        </p:tgtEl>
                                        <p:attrNameLst>
                                          <p:attrName>style.visibility</p:attrName>
                                        </p:attrNameLst>
                                      </p:cBhvr>
                                      <p:to>
                                        <p:strVal val="visible"/>
                                      </p:to>
                                    </p:set>
                                    <p:anim calcmode="lin" valueType="num">
                                      <p:cBhvr>
                                        <p:cTn id="208" dur="500" fill="hold"/>
                                        <p:tgtEl>
                                          <p:spTgt spid="121"/>
                                        </p:tgtEl>
                                        <p:attrNameLst>
                                          <p:attrName>ppt_w</p:attrName>
                                        </p:attrNameLst>
                                      </p:cBhvr>
                                      <p:tavLst>
                                        <p:tav tm="0">
                                          <p:val>
                                            <p:fltVal val="0"/>
                                          </p:val>
                                        </p:tav>
                                        <p:tav tm="100000">
                                          <p:val>
                                            <p:strVal val="#ppt_w"/>
                                          </p:val>
                                        </p:tav>
                                      </p:tavLst>
                                    </p:anim>
                                    <p:anim calcmode="lin" valueType="num">
                                      <p:cBhvr>
                                        <p:cTn id="209" dur="500" fill="hold"/>
                                        <p:tgtEl>
                                          <p:spTgt spid="121"/>
                                        </p:tgtEl>
                                        <p:attrNameLst>
                                          <p:attrName>ppt_h</p:attrName>
                                        </p:attrNameLst>
                                      </p:cBhvr>
                                      <p:tavLst>
                                        <p:tav tm="0">
                                          <p:val>
                                            <p:fltVal val="0"/>
                                          </p:val>
                                        </p:tav>
                                        <p:tav tm="100000">
                                          <p:val>
                                            <p:strVal val="#ppt_h"/>
                                          </p:val>
                                        </p:tav>
                                      </p:tavLst>
                                    </p:anim>
                                    <p:animEffect transition="in" filter="fade">
                                      <p:cBhvr>
                                        <p:cTn id="210" dur="500"/>
                                        <p:tgtEl>
                                          <p:spTgt spid="121"/>
                                        </p:tgtEl>
                                      </p:cBhvr>
                                    </p:animEffect>
                                  </p:childTnLst>
                                </p:cTn>
                              </p:par>
                              <p:par>
                                <p:cTn id="211" presetID="22" presetClass="entr" presetSubtype="4" fill="hold" grpId="0" nodeType="withEffect">
                                  <p:stCondLst>
                                    <p:cond delay="0"/>
                                  </p:stCondLst>
                                  <p:childTnLst>
                                    <p:set>
                                      <p:cBhvr>
                                        <p:cTn id="212" dur="1" fill="hold">
                                          <p:stCondLst>
                                            <p:cond delay="0"/>
                                          </p:stCondLst>
                                        </p:cTn>
                                        <p:tgtEl>
                                          <p:spTgt spid="130"/>
                                        </p:tgtEl>
                                        <p:attrNameLst>
                                          <p:attrName>style.visibility</p:attrName>
                                        </p:attrNameLst>
                                      </p:cBhvr>
                                      <p:to>
                                        <p:strVal val="visible"/>
                                      </p:to>
                                    </p:set>
                                    <p:animEffect transition="in" filter="wipe(down)">
                                      <p:cBhvr>
                                        <p:cTn id="213" dur="500"/>
                                        <p:tgtEl>
                                          <p:spTgt spid="130"/>
                                        </p:tgtEl>
                                      </p:cBhvr>
                                    </p:animEffect>
                                  </p:childTnLst>
                                </p:cTn>
                              </p:par>
                            </p:childTnLst>
                          </p:cTn>
                        </p:par>
                        <p:par>
                          <p:cTn id="214" fill="hold">
                            <p:stCondLst>
                              <p:cond delay="13500"/>
                            </p:stCondLst>
                            <p:childTnLst>
                              <p:par>
                                <p:cTn id="215" presetID="22" presetClass="entr" presetSubtype="4" fill="hold" nodeType="afterEffect">
                                  <p:stCondLst>
                                    <p:cond delay="0"/>
                                  </p:stCondLst>
                                  <p:childTnLst>
                                    <p:set>
                                      <p:cBhvr>
                                        <p:cTn id="216" dur="1" fill="hold">
                                          <p:stCondLst>
                                            <p:cond delay="0"/>
                                          </p:stCondLst>
                                        </p:cTn>
                                        <p:tgtEl>
                                          <p:spTgt spid="107"/>
                                        </p:tgtEl>
                                        <p:attrNameLst>
                                          <p:attrName>style.visibility</p:attrName>
                                        </p:attrNameLst>
                                      </p:cBhvr>
                                      <p:to>
                                        <p:strVal val="visible"/>
                                      </p:to>
                                    </p:set>
                                    <p:animEffect transition="in" filter="wipe(down)">
                                      <p:cBhvr>
                                        <p:cTn id="217" dur="500"/>
                                        <p:tgtEl>
                                          <p:spTgt spid="107"/>
                                        </p:tgtEl>
                                      </p:cBhvr>
                                    </p:animEffect>
                                  </p:childTnLst>
                                </p:cTn>
                              </p:par>
                            </p:childTnLst>
                          </p:cTn>
                        </p:par>
                        <p:par>
                          <p:cTn id="218" fill="hold">
                            <p:stCondLst>
                              <p:cond delay="14000"/>
                            </p:stCondLst>
                            <p:childTnLst>
                              <p:par>
                                <p:cTn id="219" presetID="10" presetClass="entr" presetSubtype="0" fill="hold" grpId="0" nodeType="afterEffect">
                                  <p:stCondLst>
                                    <p:cond delay="0"/>
                                  </p:stCondLst>
                                  <p:childTnLst>
                                    <p:set>
                                      <p:cBhvr>
                                        <p:cTn id="220" dur="1" fill="hold">
                                          <p:stCondLst>
                                            <p:cond delay="0"/>
                                          </p:stCondLst>
                                        </p:cTn>
                                        <p:tgtEl>
                                          <p:spTgt spid="129"/>
                                        </p:tgtEl>
                                        <p:attrNameLst>
                                          <p:attrName>style.visibility</p:attrName>
                                        </p:attrNameLst>
                                      </p:cBhvr>
                                      <p:to>
                                        <p:strVal val="visible"/>
                                      </p:to>
                                    </p:set>
                                    <p:animEffect transition="in" filter="fade">
                                      <p:cBhvr>
                                        <p:cTn id="221" dur="500"/>
                                        <p:tgtEl>
                                          <p:spTgt spid="129"/>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106"/>
                                        </p:tgtEl>
                                        <p:attrNameLst>
                                          <p:attrName>style.visibility</p:attrName>
                                        </p:attrNameLst>
                                      </p:cBhvr>
                                      <p:to>
                                        <p:strVal val="visible"/>
                                      </p:to>
                                    </p:set>
                                    <p:animEffect transition="in" filter="fade">
                                      <p:cBhvr>
                                        <p:cTn id="224" dur="500"/>
                                        <p:tgtEl>
                                          <p:spTgt spid="106"/>
                                        </p:tgtEl>
                                      </p:cBhvr>
                                    </p:animEffect>
                                  </p:childTnLst>
                                </p:cTn>
                              </p:par>
                              <p:par>
                                <p:cTn id="225" presetID="14" presetClass="entr" presetSubtype="10" fill="hold" grpId="0" nodeType="withEffect">
                                  <p:stCondLst>
                                    <p:cond delay="1750"/>
                                  </p:stCondLst>
                                  <p:childTnLst>
                                    <p:set>
                                      <p:cBhvr>
                                        <p:cTn id="226" dur="1" fill="hold">
                                          <p:stCondLst>
                                            <p:cond delay="0"/>
                                          </p:stCondLst>
                                        </p:cTn>
                                        <p:tgtEl>
                                          <p:spTgt spid="138"/>
                                        </p:tgtEl>
                                        <p:attrNameLst>
                                          <p:attrName>style.visibility</p:attrName>
                                        </p:attrNameLst>
                                      </p:cBhvr>
                                      <p:to>
                                        <p:strVal val="visible"/>
                                      </p:to>
                                    </p:set>
                                    <p:animEffect transition="in" filter="randombar(horizontal)">
                                      <p:cBhvr>
                                        <p:cTn id="227" dur="400"/>
                                        <p:tgtEl>
                                          <p:spTgt spid="138"/>
                                        </p:tgtEl>
                                      </p:cBhvr>
                                    </p:animEffect>
                                  </p:childTnLst>
                                </p:cTn>
                              </p:par>
                              <p:par>
                                <p:cTn id="228" presetID="14" presetClass="entr" presetSubtype="10" fill="hold" grpId="0" nodeType="withEffect">
                                  <p:stCondLst>
                                    <p:cond delay="1750"/>
                                  </p:stCondLst>
                                  <p:childTnLst>
                                    <p:set>
                                      <p:cBhvr>
                                        <p:cTn id="229" dur="1" fill="hold">
                                          <p:stCondLst>
                                            <p:cond delay="0"/>
                                          </p:stCondLst>
                                        </p:cTn>
                                        <p:tgtEl>
                                          <p:spTgt spid="139"/>
                                        </p:tgtEl>
                                        <p:attrNameLst>
                                          <p:attrName>style.visibility</p:attrName>
                                        </p:attrNameLst>
                                      </p:cBhvr>
                                      <p:to>
                                        <p:strVal val="visible"/>
                                      </p:to>
                                    </p:set>
                                    <p:animEffect transition="in" filter="randombar(horizontal)">
                                      <p:cBhvr>
                                        <p:cTn id="230" dur="400"/>
                                        <p:tgtEl>
                                          <p:spTgt spid="139"/>
                                        </p:tgtEl>
                                      </p:cBhvr>
                                    </p:animEffect>
                                  </p:childTnLst>
                                </p:cTn>
                              </p:par>
                              <p:par>
                                <p:cTn id="231" presetID="14" presetClass="entr" presetSubtype="10" fill="hold" grpId="0" nodeType="withEffect">
                                  <p:stCondLst>
                                    <p:cond delay="3250"/>
                                  </p:stCondLst>
                                  <p:childTnLst>
                                    <p:set>
                                      <p:cBhvr>
                                        <p:cTn id="232" dur="1" fill="hold">
                                          <p:stCondLst>
                                            <p:cond delay="0"/>
                                          </p:stCondLst>
                                        </p:cTn>
                                        <p:tgtEl>
                                          <p:spTgt spid="140"/>
                                        </p:tgtEl>
                                        <p:attrNameLst>
                                          <p:attrName>style.visibility</p:attrName>
                                        </p:attrNameLst>
                                      </p:cBhvr>
                                      <p:to>
                                        <p:strVal val="visible"/>
                                      </p:to>
                                    </p:set>
                                    <p:animEffect transition="in" filter="randombar(horizontal)">
                                      <p:cBhvr>
                                        <p:cTn id="233" dur="400"/>
                                        <p:tgtEl>
                                          <p:spTgt spid="140"/>
                                        </p:tgtEl>
                                      </p:cBhvr>
                                    </p:animEffect>
                                  </p:childTnLst>
                                </p:cTn>
                              </p:par>
                              <p:par>
                                <p:cTn id="234" presetID="14" presetClass="entr" presetSubtype="10" fill="hold" grpId="0" nodeType="withEffect">
                                  <p:stCondLst>
                                    <p:cond delay="3250"/>
                                  </p:stCondLst>
                                  <p:childTnLst>
                                    <p:set>
                                      <p:cBhvr>
                                        <p:cTn id="235" dur="1" fill="hold">
                                          <p:stCondLst>
                                            <p:cond delay="0"/>
                                          </p:stCondLst>
                                        </p:cTn>
                                        <p:tgtEl>
                                          <p:spTgt spid="141"/>
                                        </p:tgtEl>
                                        <p:attrNameLst>
                                          <p:attrName>style.visibility</p:attrName>
                                        </p:attrNameLst>
                                      </p:cBhvr>
                                      <p:to>
                                        <p:strVal val="visible"/>
                                      </p:to>
                                    </p:set>
                                    <p:animEffect transition="in" filter="randombar(horizontal)">
                                      <p:cBhvr>
                                        <p:cTn id="236" dur="4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12" grpId="0" animBg="1"/>
      <p:bldP spid="29" grpId="0" animBg="1"/>
      <p:bldP spid="42" grpId="0" animBg="1"/>
      <p:bldP spid="55" grpId="0" animBg="1"/>
      <p:bldP spid="80" grpId="0" animBg="1"/>
      <p:bldP spid="93" grpId="0" animBg="1"/>
      <p:bldP spid="106" grpId="0" animBg="1"/>
      <p:bldP spid="114" grpId="0" animBg="1"/>
      <p:bldP spid="115" grpId="0" animBg="1"/>
      <p:bldP spid="116" grpId="0" animBg="1"/>
      <p:bldP spid="117" grpId="0" animBg="1"/>
      <p:bldP spid="118" grpId="0" animBg="1"/>
      <p:bldP spid="119" grpId="0" animBg="1"/>
      <p:bldP spid="120" grpId="0" animBg="1"/>
      <p:bldP spid="121" grpId="0" animBg="1"/>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Group 3"/>
          <p:cNvGrpSpPr/>
          <p:nvPr/>
        </p:nvGrpSpPr>
        <p:grpSpPr>
          <a:xfrm>
            <a:off x="1685236" y="1351241"/>
            <a:ext cx="3284566" cy="4853182"/>
            <a:chOff x="1912729" y="1458758"/>
            <a:chExt cx="3510756" cy="5187394"/>
          </a:xfrm>
        </p:grpSpPr>
        <p:grpSp>
          <p:nvGrpSpPr>
            <p:cNvPr id="8" name="Group 4"/>
            <p:cNvGrpSpPr/>
            <p:nvPr/>
          </p:nvGrpSpPr>
          <p:grpSpPr>
            <a:xfrm>
              <a:off x="1972256" y="1458758"/>
              <a:ext cx="292103" cy="5187394"/>
              <a:chOff x="1374772" y="1213680"/>
              <a:chExt cx="274322" cy="5187394"/>
            </a:xfrm>
          </p:grpSpPr>
          <p:sp>
            <p:nvSpPr>
              <p:cNvPr id="30"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5"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8"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9"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0"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1"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9"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9"/>
            <p:cNvSpPr/>
            <p:nvPr/>
          </p:nvSpPr>
          <p:spPr>
            <a:xfrm>
              <a:off x="1912729" y="2359899"/>
              <a:ext cx="3510756" cy="607219"/>
            </a:xfrm>
            <a:prstGeom prst="homePlate">
              <a:avLst>
                <a:gd name="adj" fmla="val 36274"/>
              </a:avLst>
            </a:prstGeom>
            <a:blipFill>
              <a:blip r:embed="rId6" cstate="screen"/>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Pentagon 10"/>
            <p:cNvSpPr/>
            <p:nvPr/>
          </p:nvSpPr>
          <p:spPr>
            <a:xfrm>
              <a:off x="1912729" y="3262198"/>
              <a:ext cx="3510756" cy="607219"/>
            </a:xfrm>
            <a:prstGeom prst="homePlate">
              <a:avLst>
                <a:gd name="adj" fmla="val 36274"/>
              </a:avLst>
            </a:prstGeom>
            <a:blipFill>
              <a:blip r:embed="rId7" cstate="screen"/>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Pentagon 11"/>
            <p:cNvSpPr/>
            <p:nvPr/>
          </p:nvSpPr>
          <p:spPr>
            <a:xfrm>
              <a:off x="1912729" y="4164497"/>
              <a:ext cx="3510756" cy="607219"/>
            </a:xfrm>
            <a:prstGeom prst="homePlate">
              <a:avLst>
                <a:gd name="adj" fmla="val 36274"/>
              </a:avLst>
            </a:prstGeom>
            <a:blipFill>
              <a:blip r:embed="rId6" cstate="screen"/>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Pentagon 12"/>
            <p:cNvSpPr/>
            <p:nvPr/>
          </p:nvSpPr>
          <p:spPr>
            <a:xfrm>
              <a:off x="1912729" y="5066795"/>
              <a:ext cx="3510756" cy="607219"/>
            </a:xfrm>
            <a:prstGeom prst="homePlate">
              <a:avLst>
                <a:gd name="adj" fmla="val 36274"/>
              </a:avLst>
            </a:prstGeom>
            <a:blipFill>
              <a:blip r:embed="rId7" cstate="screen"/>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33"/>
            <p:cNvSpPr/>
            <p:nvPr/>
          </p:nvSpPr>
          <p:spPr>
            <a:xfrm>
              <a:off x="2679704" y="2509740"/>
              <a:ext cx="2330568" cy="37502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38"/>
            <p:cNvSpPr txBox="1"/>
            <p:nvPr/>
          </p:nvSpPr>
          <p:spPr>
            <a:xfrm>
              <a:off x="1944843" y="2478964"/>
              <a:ext cx="303613" cy="37502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19" name="TextBox 191"/>
            <p:cNvSpPr txBox="1"/>
            <p:nvPr/>
          </p:nvSpPr>
          <p:spPr>
            <a:xfrm>
              <a:off x="1944843" y="3381429"/>
              <a:ext cx="303613" cy="37502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20" name="TextBox 192"/>
            <p:cNvSpPr txBox="1"/>
            <p:nvPr/>
          </p:nvSpPr>
          <p:spPr>
            <a:xfrm>
              <a:off x="1944843" y="4283895"/>
              <a:ext cx="303613" cy="37502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21" name="TextBox 193"/>
            <p:cNvSpPr txBox="1"/>
            <p:nvPr/>
          </p:nvSpPr>
          <p:spPr>
            <a:xfrm>
              <a:off x="1944843" y="5186362"/>
              <a:ext cx="303613" cy="37502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22" name="Rectangle 38"/>
            <p:cNvSpPr/>
            <p:nvPr/>
          </p:nvSpPr>
          <p:spPr>
            <a:xfrm>
              <a:off x="2679704" y="3412206"/>
              <a:ext cx="2330568" cy="37502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39"/>
            <p:cNvSpPr/>
            <p:nvPr/>
          </p:nvSpPr>
          <p:spPr>
            <a:xfrm>
              <a:off x="2679704" y="4314672"/>
              <a:ext cx="2330568" cy="37502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40"/>
            <p:cNvSpPr/>
            <p:nvPr/>
          </p:nvSpPr>
          <p:spPr>
            <a:xfrm>
              <a:off x="2679704" y="5214753"/>
              <a:ext cx="2330568" cy="37502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TextBox 42"/>
          <p:cNvSpPr txBox="1"/>
          <p:nvPr/>
        </p:nvSpPr>
        <p:spPr>
          <a:xfrm>
            <a:off x="5536391" y="1824545"/>
            <a:ext cx="1441420" cy="328551"/>
          </a:xfrm>
          <a:prstGeom prst="rect">
            <a:avLst/>
          </a:prstGeom>
          <a:noFill/>
        </p:spPr>
        <p:txBody>
          <a:bodyPr wrap="none" rtlCol="0">
            <a:spAutoFit/>
          </a:bodyPr>
          <a:lstStyle/>
          <a:p>
            <a:pPr algn="just">
              <a:lnSpc>
                <a:spcPct val="120000"/>
              </a:lnSpc>
            </a:pPr>
            <a:r>
              <a:rPr lang="zh-CN" altLang="en-US" sz="1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43"/>
          <p:cNvSpPr/>
          <p:nvPr/>
        </p:nvSpPr>
        <p:spPr>
          <a:xfrm>
            <a:off x="5536392" y="2167196"/>
            <a:ext cx="4377747" cy="387798"/>
          </a:xfrm>
          <a:prstGeom prst="rect">
            <a:avLst/>
          </a:prstGeom>
        </p:spPr>
        <p:txBody>
          <a:bodyPr wrap="square">
            <a:spAutoFit/>
          </a:bodyPr>
          <a:lstStyle/>
          <a:p>
            <a:pPr algn="just">
              <a:lnSpc>
                <a:spcPct val="120000"/>
              </a:lnSpc>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Donut 44"/>
          <p:cNvSpPr/>
          <p:nvPr/>
        </p:nvSpPr>
        <p:spPr>
          <a:xfrm>
            <a:off x="5604652" y="3114451"/>
            <a:ext cx="724494" cy="724494"/>
          </a:xfrm>
          <a:prstGeom prst="donut">
            <a:avLst>
              <a:gd name="adj" fmla="val 6804"/>
            </a:avLst>
          </a:prstGeom>
          <a:solidFill>
            <a:srgbClr val="447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5"/>
          <p:cNvSpPr>
            <a:spLocks noEditPoints="1"/>
          </p:cNvSpPr>
          <p:nvPr/>
        </p:nvSpPr>
        <p:spPr bwMode="auto">
          <a:xfrm>
            <a:off x="5810409" y="3311893"/>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447197"/>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6"/>
          <p:cNvSpPr>
            <a:spLocks noEditPoints="1"/>
          </p:cNvSpPr>
          <p:nvPr/>
        </p:nvSpPr>
        <p:spPr bwMode="auto">
          <a:xfrm>
            <a:off x="5782057" y="4837035"/>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B3343F"/>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7"/>
          <p:cNvSpPr>
            <a:spLocks noEditPoints="1"/>
          </p:cNvSpPr>
          <p:nvPr/>
        </p:nvSpPr>
        <p:spPr bwMode="auto">
          <a:xfrm>
            <a:off x="8521611" y="4834514"/>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447197"/>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8"/>
          <p:cNvSpPr>
            <a:spLocks noEditPoints="1"/>
          </p:cNvSpPr>
          <p:nvPr/>
        </p:nvSpPr>
        <p:spPr bwMode="auto">
          <a:xfrm>
            <a:off x="8511480" y="3324745"/>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B3343F"/>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Donut 49"/>
          <p:cNvSpPr/>
          <p:nvPr/>
        </p:nvSpPr>
        <p:spPr>
          <a:xfrm>
            <a:off x="8278055" y="4631489"/>
            <a:ext cx="724494" cy="724494"/>
          </a:xfrm>
          <a:prstGeom prst="donut">
            <a:avLst>
              <a:gd name="adj" fmla="val 6804"/>
            </a:avLst>
          </a:prstGeom>
          <a:solidFill>
            <a:srgbClr val="447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50"/>
          <p:cNvSpPr/>
          <p:nvPr/>
        </p:nvSpPr>
        <p:spPr>
          <a:xfrm>
            <a:off x="5599232" y="4631642"/>
            <a:ext cx="724494" cy="724494"/>
          </a:xfrm>
          <a:prstGeom prst="donut">
            <a:avLst>
              <a:gd name="adj" fmla="val 6804"/>
            </a:avLst>
          </a:prstGeom>
          <a:solidFill>
            <a:srgbClr val="B33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1"/>
          <p:cNvSpPr/>
          <p:nvPr/>
        </p:nvSpPr>
        <p:spPr>
          <a:xfrm>
            <a:off x="8272350" y="3114451"/>
            <a:ext cx="724494" cy="724494"/>
          </a:xfrm>
          <a:prstGeom prst="donut">
            <a:avLst>
              <a:gd name="adj" fmla="val 6804"/>
            </a:avLst>
          </a:prstGeom>
          <a:solidFill>
            <a:srgbClr val="B33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2"/>
          <p:cNvSpPr txBox="1"/>
          <p:nvPr/>
        </p:nvSpPr>
        <p:spPr>
          <a:xfrm>
            <a:off x="6321904" y="3422455"/>
            <a:ext cx="1441420" cy="328551"/>
          </a:xfrm>
          <a:prstGeom prst="rect">
            <a:avLst/>
          </a:prstGeom>
          <a:noFill/>
        </p:spPr>
        <p:txBody>
          <a:bodyPr wrap="none" rtlCol="0">
            <a:spAutoFit/>
          </a:bodyPr>
          <a:lstStyle/>
          <a:p>
            <a:pPr>
              <a:lnSpc>
                <a:spcPct val="120000"/>
              </a:lnSpc>
            </a:pPr>
            <a:r>
              <a:rPr lang="zh-CN" altLang="en-US" sz="1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3"/>
          <p:cNvSpPr txBox="1"/>
          <p:nvPr/>
        </p:nvSpPr>
        <p:spPr>
          <a:xfrm>
            <a:off x="6264197" y="3153231"/>
            <a:ext cx="543739" cy="327077"/>
          </a:xfrm>
          <a:prstGeom prst="rect">
            <a:avLst/>
          </a:prstGeom>
          <a:noFill/>
        </p:spPr>
        <p:txBody>
          <a:bodyPr wrap="none" rtlCol="0">
            <a:spAutoFit/>
          </a:bodyPr>
          <a:lstStyle/>
          <a:p>
            <a:pPr algn="just">
              <a:lnSpc>
                <a:spcPct val="120000"/>
              </a:lnSpc>
            </a:pPr>
            <a:r>
              <a:rPr lang="en-US" sz="1400" b="1" dirty="0">
                <a:solidFill>
                  <a:srgbClr val="447197"/>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dirty="0">
              <a:solidFill>
                <a:srgbClr val="447197"/>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4"/>
          <p:cNvSpPr txBox="1"/>
          <p:nvPr/>
        </p:nvSpPr>
        <p:spPr>
          <a:xfrm>
            <a:off x="8950858" y="3422455"/>
            <a:ext cx="1441420" cy="328551"/>
          </a:xfrm>
          <a:prstGeom prst="rect">
            <a:avLst/>
          </a:prstGeom>
          <a:noFill/>
        </p:spPr>
        <p:txBody>
          <a:bodyPr wrap="none" rtlCol="0">
            <a:spAutoFit/>
          </a:bodyPr>
          <a:lstStyle/>
          <a:p>
            <a:pPr>
              <a:lnSpc>
                <a:spcPct val="120000"/>
              </a:lnSpc>
            </a:pPr>
            <a:r>
              <a:rPr lang="zh-CN" altLang="en-US" sz="1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5"/>
          <p:cNvSpPr txBox="1"/>
          <p:nvPr/>
        </p:nvSpPr>
        <p:spPr>
          <a:xfrm>
            <a:off x="8949502" y="3153231"/>
            <a:ext cx="543739" cy="327077"/>
          </a:xfrm>
          <a:prstGeom prst="rect">
            <a:avLst/>
          </a:prstGeom>
          <a:noFill/>
        </p:spPr>
        <p:txBody>
          <a:bodyPr wrap="none" rtlCol="0">
            <a:spAutoFit/>
          </a:bodyPr>
          <a:lstStyle/>
          <a:p>
            <a:pPr algn="just">
              <a:lnSpc>
                <a:spcPct val="120000"/>
              </a:lnSpc>
            </a:pPr>
            <a:r>
              <a:rPr lang="en-US" sz="1400" b="1">
                <a:solidFill>
                  <a:srgbClr val="B3343F"/>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rgbClr val="B3343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6"/>
          <p:cNvSpPr txBox="1"/>
          <p:nvPr/>
        </p:nvSpPr>
        <p:spPr>
          <a:xfrm>
            <a:off x="6321904" y="4948403"/>
            <a:ext cx="1441420" cy="328551"/>
          </a:xfrm>
          <a:prstGeom prst="rect">
            <a:avLst/>
          </a:prstGeom>
          <a:noFill/>
        </p:spPr>
        <p:txBody>
          <a:bodyPr wrap="none" rtlCol="0">
            <a:spAutoFit/>
          </a:bodyPr>
          <a:lstStyle/>
          <a:p>
            <a:pPr>
              <a:lnSpc>
                <a:spcPct val="120000"/>
              </a:lnSpc>
            </a:pPr>
            <a:r>
              <a:rPr lang="zh-CN" altLang="en-US" sz="1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7"/>
          <p:cNvSpPr txBox="1"/>
          <p:nvPr/>
        </p:nvSpPr>
        <p:spPr>
          <a:xfrm>
            <a:off x="6264197" y="4662602"/>
            <a:ext cx="543739" cy="327077"/>
          </a:xfrm>
          <a:prstGeom prst="rect">
            <a:avLst/>
          </a:prstGeom>
          <a:noFill/>
        </p:spPr>
        <p:txBody>
          <a:bodyPr wrap="none" rtlCol="0">
            <a:spAutoFit/>
          </a:bodyPr>
          <a:lstStyle/>
          <a:p>
            <a:pPr algn="just">
              <a:lnSpc>
                <a:spcPct val="120000"/>
              </a:lnSpc>
            </a:pPr>
            <a:r>
              <a:rPr lang="en-US" sz="1400" b="1">
                <a:solidFill>
                  <a:srgbClr val="B3343F"/>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rgbClr val="B3343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8"/>
          <p:cNvSpPr txBox="1"/>
          <p:nvPr/>
        </p:nvSpPr>
        <p:spPr>
          <a:xfrm>
            <a:off x="9008363" y="4948403"/>
            <a:ext cx="1441420" cy="328551"/>
          </a:xfrm>
          <a:prstGeom prst="rect">
            <a:avLst/>
          </a:prstGeom>
          <a:noFill/>
        </p:spPr>
        <p:txBody>
          <a:bodyPr wrap="none" rtlCol="0">
            <a:spAutoFit/>
          </a:bodyPr>
          <a:lstStyle/>
          <a:p>
            <a:pPr>
              <a:lnSpc>
                <a:spcPct val="120000"/>
              </a:lnSpc>
            </a:pPr>
            <a:r>
              <a:rPr lang="zh-CN" altLang="en-US" sz="1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9"/>
          <p:cNvSpPr txBox="1"/>
          <p:nvPr/>
        </p:nvSpPr>
        <p:spPr>
          <a:xfrm>
            <a:off x="8951816" y="4662602"/>
            <a:ext cx="543739" cy="327077"/>
          </a:xfrm>
          <a:prstGeom prst="rect">
            <a:avLst/>
          </a:prstGeom>
          <a:noFill/>
        </p:spPr>
        <p:txBody>
          <a:bodyPr wrap="none" rtlCol="0">
            <a:spAutoFit/>
          </a:bodyPr>
          <a:lstStyle/>
          <a:p>
            <a:pPr algn="just">
              <a:lnSpc>
                <a:spcPct val="120000"/>
              </a:lnSpc>
            </a:pPr>
            <a:r>
              <a:rPr lang="en-US" sz="1400" b="1">
                <a:solidFill>
                  <a:srgbClr val="447197"/>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rgbClr val="447197"/>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60"/>
          <p:cNvSpPr/>
          <p:nvPr/>
        </p:nvSpPr>
        <p:spPr>
          <a:xfrm>
            <a:off x="5551533" y="3849255"/>
            <a:ext cx="2400274" cy="535531"/>
          </a:xfrm>
          <a:prstGeom prst="rect">
            <a:avLst/>
          </a:prstGeom>
        </p:spPr>
        <p:txBody>
          <a:bodyPr wrap="square">
            <a:spAutoFit/>
          </a:bodyPr>
          <a:lstStyle/>
          <a:p>
            <a:pPr algn="just">
              <a:lnSpc>
                <a:spcPct val="120000"/>
              </a:lnSpc>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1"/>
          <p:cNvSpPr/>
          <p:nvPr/>
        </p:nvSpPr>
        <p:spPr>
          <a:xfrm>
            <a:off x="5551533" y="5372801"/>
            <a:ext cx="2400274" cy="535531"/>
          </a:xfrm>
          <a:prstGeom prst="rect">
            <a:avLst/>
          </a:prstGeom>
        </p:spPr>
        <p:txBody>
          <a:bodyPr wrap="square">
            <a:spAutoFit/>
          </a:bodyPr>
          <a:lstStyle/>
          <a:p>
            <a:pPr algn="just">
              <a:lnSpc>
                <a:spcPct val="120000"/>
              </a:lnSpc>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2"/>
          <p:cNvSpPr/>
          <p:nvPr/>
        </p:nvSpPr>
        <p:spPr>
          <a:xfrm>
            <a:off x="8215844" y="3849255"/>
            <a:ext cx="2400274" cy="535531"/>
          </a:xfrm>
          <a:prstGeom prst="rect">
            <a:avLst/>
          </a:prstGeom>
        </p:spPr>
        <p:txBody>
          <a:bodyPr wrap="square">
            <a:spAutoFit/>
          </a:bodyPr>
          <a:lstStyle/>
          <a:p>
            <a:pPr algn="just">
              <a:lnSpc>
                <a:spcPct val="120000"/>
              </a:lnSpc>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3"/>
          <p:cNvSpPr/>
          <p:nvPr/>
        </p:nvSpPr>
        <p:spPr>
          <a:xfrm>
            <a:off x="8209716" y="5372801"/>
            <a:ext cx="2400274" cy="535531"/>
          </a:xfrm>
          <a:prstGeom prst="rect">
            <a:avLst/>
          </a:prstGeom>
        </p:spPr>
        <p:txBody>
          <a:bodyPr wrap="square">
            <a:spAutoFit/>
          </a:bodyPr>
          <a:lstStyle/>
          <a:p>
            <a:pPr algn="just">
              <a:lnSpc>
                <a:spcPct val="120000"/>
              </a:lnSpc>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childTnLst>
                          </p:cTn>
                        </p:par>
                        <p:par>
                          <p:cTn id="38" fill="hold">
                            <p:stCondLst>
                              <p:cond delay="4000"/>
                            </p:stCondLst>
                            <p:childTnLst>
                              <p:par>
                                <p:cTn id="39" presetID="49" presetClass="entr" presetSubtype="0" decel="100000"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 calcmode="lin" valueType="num">
                                      <p:cBhvr>
                                        <p:cTn id="43" dur="500" fill="hold"/>
                                        <p:tgtEl>
                                          <p:spTgt spid="44"/>
                                        </p:tgtEl>
                                        <p:attrNameLst>
                                          <p:attrName>style.rotation</p:attrName>
                                        </p:attrNameLst>
                                      </p:cBhvr>
                                      <p:tavLst>
                                        <p:tav tm="0">
                                          <p:val>
                                            <p:fltVal val="360"/>
                                          </p:val>
                                        </p:tav>
                                        <p:tav tm="100000">
                                          <p:val>
                                            <p:fltVal val="0"/>
                                          </p:val>
                                        </p:tav>
                                      </p:tavLst>
                                    </p:anim>
                                    <p:animEffect transition="in" filter="fade">
                                      <p:cBhvr>
                                        <p:cTn id="44" dur="500"/>
                                        <p:tgtEl>
                                          <p:spTgt spid="44"/>
                                        </p:tgtEl>
                                      </p:cBhvr>
                                    </p:animEffect>
                                  </p:childTnLst>
                                </p:cTn>
                              </p:par>
                            </p:childTnLst>
                          </p:cTn>
                        </p:par>
                        <p:par>
                          <p:cTn id="45" fill="hold">
                            <p:stCondLst>
                              <p:cond delay="4500"/>
                            </p:stCondLst>
                            <p:childTnLst>
                              <p:par>
                                <p:cTn id="46" presetID="49" presetClass="entr" presetSubtype="0" decel="10000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p:cTn id="48" dur="500" fill="hold"/>
                                        <p:tgtEl>
                                          <p:spTgt spid="45"/>
                                        </p:tgtEl>
                                        <p:attrNameLst>
                                          <p:attrName>ppt_w</p:attrName>
                                        </p:attrNameLst>
                                      </p:cBhvr>
                                      <p:tavLst>
                                        <p:tav tm="0">
                                          <p:val>
                                            <p:fltVal val="0"/>
                                          </p:val>
                                        </p:tav>
                                        <p:tav tm="100000">
                                          <p:val>
                                            <p:strVal val="#ppt_w"/>
                                          </p:val>
                                        </p:tav>
                                      </p:tavLst>
                                    </p:anim>
                                    <p:anim calcmode="lin" valueType="num">
                                      <p:cBhvr>
                                        <p:cTn id="49" dur="500" fill="hold"/>
                                        <p:tgtEl>
                                          <p:spTgt spid="45"/>
                                        </p:tgtEl>
                                        <p:attrNameLst>
                                          <p:attrName>ppt_h</p:attrName>
                                        </p:attrNameLst>
                                      </p:cBhvr>
                                      <p:tavLst>
                                        <p:tav tm="0">
                                          <p:val>
                                            <p:fltVal val="0"/>
                                          </p:val>
                                        </p:tav>
                                        <p:tav tm="100000">
                                          <p:val>
                                            <p:strVal val="#ppt_h"/>
                                          </p:val>
                                        </p:tav>
                                      </p:tavLst>
                                    </p:anim>
                                    <p:anim calcmode="lin" valueType="num">
                                      <p:cBhvr>
                                        <p:cTn id="50" dur="500" fill="hold"/>
                                        <p:tgtEl>
                                          <p:spTgt spid="45"/>
                                        </p:tgtEl>
                                        <p:attrNameLst>
                                          <p:attrName>style.rotation</p:attrName>
                                        </p:attrNameLst>
                                      </p:cBhvr>
                                      <p:tavLst>
                                        <p:tav tm="0">
                                          <p:val>
                                            <p:fltVal val="360"/>
                                          </p:val>
                                        </p:tav>
                                        <p:tav tm="100000">
                                          <p:val>
                                            <p:fltVal val="0"/>
                                          </p:val>
                                        </p:tav>
                                      </p:tavLst>
                                    </p:anim>
                                    <p:animEffect transition="in" filter="fade">
                                      <p:cBhvr>
                                        <p:cTn id="51" dur="500"/>
                                        <p:tgtEl>
                                          <p:spTgt spid="45"/>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childTnLst>
                                </p:cTn>
                              </p:par>
                            </p:childTnLst>
                          </p:cTn>
                        </p:par>
                        <p:par>
                          <p:cTn id="66" fill="hold">
                            <p:stCondLst>
                              <p:cond delay="6500"/>
                            </p:stCondLst>
                            <p:childTnLst>
                              <p:par>
                                <p:cTn id="67" presetID="49" presetClass="entr" presetSubtype="0" decel="100000"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500" fill="hold"/>
                                        <p:tgtEl>
                                          <p:spTgt spid="51"/>
                                        </p:tgtEl>
                                        <p:attrNameLst>
                                          <p:attrName>ppt_w</p:attrName>
                                        </p:attrNameLst>
                                      </p:cBhvr>
                                      <p:tavLst>
                                        <p:tav tm="0">
                                          <p:val>
                                            <p:fltVal val="0"/>
                                          </p:val>
                                        </p:tav>
                                        <p:tav tm="100000">
                                          <p:val>
                                            <p:strVal val="#ppt_w"/>
                                          </p:val>
                                        </p:tav>
                                      </p:tavLst>
                                    </p:anim>
                                    <p:anim calcmode="lin" valueType="num">
                                      <p:cBhvr>
                                        <p:cTn id="70" dur="500" fill="hold"/>
                                        <p:tgtEl>
                                          <p:spTgt spid="51"/>
                                        </p:tgtEl>
                                        <p:attrNameLst>
                                          <p:attrName>ppt_h</p:attrName>
                                        </p:attrNameLst>
                                      </p:cBhvr>
                                      <p:tavLst>
                                        <p:tav tm="0">
                                          <p:val>
                                            <p:fltVal val="0"/>
                                          </p:val>
                                        </p:tav>
                                        <p:tav tm="100000">
                                          <p:val>
                                            <p:strVal val="#ppt_h"/>
                                          </p:val>
                                        </p:tav>
                                      </p:tavLst>
                                    </p:anim>
                                    <p:anim calcmode="lin" valueType="num">
                                      <p:cBhvr>
                                        <p:cTn id="71" dur="500" fill="hold"/>
                                        <p:tgtEl>
                                          <p:spTgt spid="51"/>
                                        </p:tgtEl>
                                        <p:attrNameLst>
                                          <p:attrName>style.rotation</p:attrName>
                                        </p:attrNameLst>
                                      </p:cBhvr>
                                      <p:tavLst>
                                        <p:tav tm="0">
                                          <p:val>
                                            <p:fltVal val="360"/>
                                          </p:val>
                                        </p:tav>
                                        <p:tav tm="100000">
                                          <p:val>
                                            <p:fltVal val="0"/>
                                          </p:val>
                                        </p:tav>
                                      </p:tavLst>
                                    </p:anim>
                                    <p:animEffect transition="in" filter="fade">
                                      <p:cBhvr>
                                        <p:cTn id="72" dur="500"/>
                                        <p:tgtEl>
                                          <p:spTgt spid="51"/>
                                        </p:tgtEl>
                                      </p:cBhvr>
                                    </p:animEffect>
                                  </p:childTnLst>
                                </p:cTn>
                              </p:par>
                            </p:childTnLst>
                          </p:cTn>
                        </p:par>
                        <p:par>
                          <p:cTn id="73" fill="hold">
                            <p:stCondLst>
                              <p:cond delay="7000"/>
                            </p:stCondLst>
                            <p:childTnLst>
                              <p:par>
                                <p:cTn id="74" presetID="49" presetClass="entr" presetSubtype="0" decel="100000" fill="hold" grpId="0"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 calcmode="lin" valueType="num">
                                      <p:cBhvr>
                                        <p:cTn id="78" dur="500" fill="hold"/>
                                        <p:tgtEl>
                                          <p:spTgt spid="48"/>
                                        </p:tgtEl>
                                        <p:attrNameLst>
                                          <p:attrName>style.rotation</p:attrName>
                                        </p:attrNameLst>
                                      </p:cBhvr>
                                      <p:tavLst>
                                        <p:tav tm="0">
                                          <p:val>
                                            <p:fltVal val="360"/>
                                          </p:val>
                                        </p:tav>
                                        <p:tav tm="100000">
                                          <p:val>
                                            <p:fltVal val="0"/>
                                          </p:val>
                                        </p:tav>
                                      </p:tavLst>
                                    </p:anim>
                                    <p:animEffect transition="in" filter="fade">
                                      <p:cBhvr>
                                        <p:cTn id="79" dur="500"/>
                                        <p:tgtEl>
                                          <p:spTgt spid="48"/>
                                        </p:tgtEl>
                                      </p:cBhvr>
                                    </p:animEffect>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fade">
                                      <p:cBhvr>
                                        <p:cTn id="83" dur="500"/>
                                        <p:tgtEl>
                                          <p:spTgt spid="55"/>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p:cTn id="91" dur="500" fill="hold"/>
                                        <p:tgtEl>
                                          <p:spTgt spid="62"/>
                                        </p:tgtEl>
                                        <p:attrNameLst>
                                          <p:attrName>ppt_w</p:attrName>
                                        </p:attrNameLst>
                                      </p:cBhvr>
                                      <p:tavLst>
                                        <p:tav tm="0">
                                          <p:val>
                                            <p:fltVal val="0"/>
                                          </p:val>
                                        </p:tav>
                                        <p:tav tm="100000">
                                          <p:val>
                                            <p:strVal val="#ppt_w"/>
                                          </p:val>
                                        </p:tav>
                                      </p:tavLst>
                                    </p:anim>
                                    <p:anim calcmode="lin" valueType="num">
                                      <p:cBhvr>
                                        <p:cTn id="92" dur="500" fill="hold"/>
                                        <p:tgtEl>
                                          <p:spTgt spid="62"/>
                                        </p:tgtEl>
                                        <p:attrNameLst>
                                          <p:attrName>ppt_h</p:attrName>
                                        </p:attrNameLst>
                                      </p:cBhvr>
                                      <p:tavLst>
                                        <p:tav tm="0">
                                          <p:val>
                                            <p:fltVal val="0"/>
                                          </p:val>
                                        </p:tav>
                                        <p:tav tm="100000">
                                          <p:val>
                                            <p:strVal val="#ppt_h"/>
                                          </p:val>
                                        </p:tav>
                                      </p:tavLst>
                                    </p:anim>
                                    <p:animEffect transition="in" filter="fade">
                                      <p:cBhvr>
                                        <p:cTn id="93" dur="500"/>
                                        <p:tgtEl>
                                          <p:spTgt spid="62"/>
                                        </p:tgtEl>
                                      </p:cBhvr>
                                    </p:animEffect>
                                  </p:childTnLst>
                                </p:cTn>
                              </p:par>
                            </p:childTnLst>
                          </p:cTn>
                        </p:par>
                        <p:par>
                          <p:cTn id="94" fill="hold">
                            <p:stCondLst>
                              <p:cond delay="9000"/>
                            </p:stCondLst>
                            <p:childTnLst>
                              <p:par>
                                <p:cTn id="95" presetID="49" presetClass="entr" presetSubtype="0" decel="100000" fill="hold" grpId="0" nodeType="after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 calcmode="lin" valueType="num">
                                      <p:cBhvr>
                                        <p:cTn id="99" dur="500" fill="hold"/>
                                        <p:tgtEl>
                                          <p:spTgt spid="50"/>
                                        </p:tgtEl>
                                        <p:attrNameLst>
                                          <p:attrName>style.rotation</p:attrName>
                                        </p:attrNameLst>
                                      </p:cBhvr>
                                      <p:tavLst>
                                        <p:tav tm="0">
                                          <p:val>
                                            <p:fltVal val="360"/>
                                          </p:val>
                                        </p:tav>
                                        <p:tav tm="100000">
                                          <p:val>
                                            <p:fltVal val="0"/>
                                          </p:val>
                                        </p:tav>
                                      </p:tavLst>
                                    </p:anim>
                                    <p:animEffect transition="in" filter="fade">
                                      <p:cBhvr>
                                        <p:cTn id="100" dur="500"/>
                                        <p:tgtEl>
                                          <p:spTgt spid="50"/>
                                        </p:tgtEl>
                                      </p:cBhvr>
                                    </p:animEffect>
                                  </p:childTnLst>
                                </p:cTn>
                              </p:par>
                            </p:childTnLst>
                          </p:cTn>
                        </p:par>
                        <p:par>
                          <p:cTn id="101" fill="hold">
                            <p:stCondLst>
                              <p:cond delay="9500"/>
                            </p:stCondLst>
                            <p:childTnLst>
                              <p:par>
                                <p:cTn id="102" presetID="49" presetClass="entr" presetSubtype="0" decel="100000"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 calcmode="lin" valueType="num">
                                      <p:cBhvr>
                                        <p:cTn id="104" dur="500" fill="hold"/>
                                        <p:tgtEl>
                                          <p:spTgt spid="46"/>
                                        </p:tgtEl>
                                        <p:attrNameLst>
                                          <p:attrName>ppt_w</p:attrName>
                                        </p:attrNameLst>
                                      </p:cBhvr>
                                      <p:tavLst>
                                        <p:tav tm="0">
                                          <p:val>
                                            <p:fltVal val="0"/>
                                          </p:val>
                                        </p:tav>
                                        <p:tav tm="100000">
                                          <p:val>
                                            <p:strVal val="#ppt_w"/>
                                          </p:val>
                                        </p:tav>
                                      </p:tavLst>
                                    </p:anim>
                                    <p:anim calcmode="lin" valueType="num">
                                      <p:cBhvr>
                                        <p:cTn id="105" dur="500" fill="hold"/>
                                        <p:tgtEl>
                                          <p:spTgt spid="46"/>
                                        </p:tgtEl>
                                        <p:attrNameLst>
                                          <p:attrName>ppt_h</p:attrName>
                                        </p:attrNameLst>
                                      </p:cBhvr>
                                      <p:tavLst>
                                        <p:tav tm="0">
                                          <p:val>
                                            <p:fltVal val="0"/>
                                          </p:val>
                                        </p:tav>
                                        <p:tav tm="100000">
                                          <p:val>
                                            <p:strVal val="#ppt_h"/>
                                          </p:val>
                                        </p:tav>
                                      </p:tavLst>
                                    </p:anim>
                                    <p:anim calcmode="lin" valueType="num">
                                      <p:cBhvr>
                                        <p:cTn id="106" dur="500" fill="hold"/>
                                        <p:tgtEl>
                                          <p:spTgt spid="46"/>
                                        </p:tgtEl>
                                        <p:attrNameLst>
                                          <p:attrName>style.rotation</p:attrName>
                                        </p:attrNameLst>
                                      </p:cBhvr>
                                      <p:tavLst>
                                        <p:tav tm="0">
                                          <p:val>
                                            <p:fltVal val="360"/>
                                          </p:val>
                                        </p:tav>
                                        <p:tav tm="100000">
                                          <p:val>
                                            <p:fltVal val="0"/>
                                          </p:val>
                                        </p:tav>
                                      </p:tavLst>
                                    </p:anim>
                                    <p:animEffect transition="in" filter="fade">
                                      <p:cBhvr>
                                        <p:cTn id="107" dur="500"/>
                                        <p:tgtEl>
                                          <p:spTgt spid="46"/>
                                        </p:tgtEl>
                                      </p:cBhvr>
                                    </p:animEffect>
                                  </p:childTnLst>
                                </p:cTn>
                              </p:par>
                            </p:childTnLst>
                          </p:cTn>
                        </p:par>
                        <p:par>
                          <p:cTn id="108" fill="hold">
                            <p:stCondLst>
                              <p:cond delay="10000"/>
                            </p:stCondLst>
                            <p:childTnLst>
                              <p:par>
                                <p:cTn id="109" presetID="10" presetClass="entr" presetSubtype="0"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500"/>
                                        <p:tgtEl>
                                          <p:spTgt spid="57"/>
                                        </p:tgtEl>
                                      </p:cBhvr>
                                    </p:animEffect>
                                  </p:childTnLst>
                                </p:cTn>
                              </p:par>
                            </p:childTnLst>
                          </p:cTn>
                        </p:par>
                        <p:par>
                          <p:cTn id="112" fill="hold">
                            <p:stCondLst>
                              <p:cond delay="10500"/>
                            </p:stCondLst>
                            <p:childTnLst>
                              <p:par>
                                <p:cTn id="113" presetID="10" presetClass="entr" presetSubtype="0" fill="hold" grpId="0" nodeType="after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fade">
                                      <p:cBhvr>
                                        <p:cTn id="115" dur="500"/>
                                        <p:tgtEl>
                                          <p:spTgt spid="56"/>
                                        </p:tgtEl>
                                      </p:cBhvr>
                                    </p:animEffect>
                                  </p:childTnLst>
                                </p:cTn>
                              </p:par>
                            </p:childTnLst>
                          </p:cTn>
                        </p:par>
                        <p:par>
                          <p:cTn id="116" fill="hold">
                            <p:stCondLst>
                              <p:cond delay="11000"/>
                            </p:stCondLst>
                            <p:childTnLst>
                              <p:par>
                                <p:cTn id="117" presetID="53" presetClass="entr" presetSubtype="16"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500" fill="hold"/>
                                        <p:tgtEl>
                                          <p:spTgt spid="61"/>
                                        </p:tgtEl>
                                        <p:attrNameLst>
                                          <p:attrName>ppt_w</p:attrName>
                                        </p:attrNameLst>
                                      </p:cBhvr>
                                      <p:tavLst>
                                        <p:tav tm="0">
                                          <p:val>
                                            <p:fltVal val="0"/>
                                          </p:val>
                                        </p:tav>
                                        <p:tav tm="100000">
                                          <p:val>
                                            <p:strVal val="#ppt_w"/>
                                          </p:val>
                                        </p:tav>
                                      </p:tavLst>
                                    </p:anim>
                                    <p:anim calcmode="lin" valueType="num">
                                      <p:cBhvr>
                                        <p:cTn id="120" dur="500" fill="hold"/>
                                        <p:tgtEl>
                                          <p:spTgt spid="61"/>
                                        </p:tgtEl>
                                        <p:attrNameLst>
                                          <p:attrName>ppt_h</p:attrName>
                                        </p:attrNameLst>
                                      </p:cBhvr>
                                      <p:tavLst>
                                        <p:tav tm="0">
                                          <p:val>
                                            <p:fltVal val="0"/>
                                          </p:val>
                                        </p:tav>
                                        <p:tav tm="100000">
                                          <p:val>
                                            <p:strVal val="#ppt_h"/>
                                          </p:val>
                                        </p:tav>
                                      </p:tavLst>
                                    </p:anim>
                                    <p:animEffect transition="in" filter="fade">
                                      <p:cBhvr>
                                        <p:cTn id="121" dur="500"/>
                                        <p:tgtEl>
                                          <p:spTgt spid="61"/>
                                        </p:tgtEl>
                                      </p:cBhvr>
                                    </p:animEffect>
                                  </p:childTnLst>
                                </p:cTn>
                              </p:par>
                            </p:childTnLst>
                          </p:cTn>
                        </p:par>
                        <p:par>
                          <p:cTn id="122" fill="hold">
                            <p:stCondLst>
                              <p:cond delay="11500"/>
                            </p:stCondLst>
                            <p:childTnLst>
                              <p:par>
                                <p:cTn id="123" presetID="49" presetClass="entr" presetSubtype="0" decel="100000" fill="hold" grpId="0"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500" fill="hold"/>
                                        <p:tgtEl>
                                          <p:spTgt spid="49"/>
                                        </p:tgtEl>
                                        <p:attrNameLst>
                                          <p:attrName>ppt_w</p:attrName>
                                        </p:attrNameLst>
                                      </p:cBhvr>
                                      <p:tavLst>
                                        <p:tav tm="0">
                                          <p:val>
                                            <p:fltVal val="0"/>
                                          </p:val>
                                        </p:tav>
                                        <p:tav tm="100000">
                                          <p:val>
                                            <p:strVal val="#ppt_w"/>
                                          </p:val>
                                        </p:tav>
                                      </p:tavLst>
                                    </p:anim>
                                    <p:anim calcmode="lin" valueType="num">
                                      <p:cBhvr>
                                        <p:cTn id="126" dur="500" fill="hold"/>
                                        <p:tgtEl>
                                          <p:spTgt spid="49"/>
                                        </p:tgtEl>
                                        <p:attrNameLst>
                                          <p:attrName>ppt_h</p:attrName>
                                        </p:attrNameLst>
                                      </p:cBhvr>
                                      <p:tavLst>
                                        <p:tav tm="0">
                                          <p:val>
                                            <p:fltVal val="0"/>
                                          </p:val>
                                        </p:tav>
                                        <p:tav tm="100000">
                                          <p:val>
                                            <p:strVal val="#ppt_h"/>
                                          </p:val>
                                        </p:tav>
                                      </p:tavLst>
                                    </p:anim>
                                    <p:anim calcmode="lin" valueType="num">
                                      <p:cBhvr>
                                        <p:cTn id="127" dur="500" fill="hold"/>
                                        <p:tgtEl>
                                          <p:spTgt spid="49"/>
                                        </p:tgtEl>
                                        <p:attrNameLst>
                                          <p:attrName>style.rotation</p:attrName>
                                        </p:attrNameLst>
                                      </p:cBhvr>
                                      <p:tavLst>
                                        <p:tav tm="0">
                                          <p:val>
                                            <p:fltVal val="360"/>
                                          </p:val>
                                        </p:tav>
                                        <p:tav tm="100000">
                                          <p:val>
                                            <p:fltVal val="0"/>
                                          </p:val>
                                        </p:tav>
                                      </p:tavLst>
                                    </p:anim>
                                    <p:animEffect transition="in" filter="fade">
                                      <p:cBhvr>
                                        <p:cTn id="128" dur="500"/>
                                        <p:tgtEl>
                                          <p:spTgt spid="49"/>
                                        </p:tgtEl>
                                      </p:cBhvr>
                                    </p:animEffect>
                                  </p:childTnLst>
                                </p:cTn>
                              </p:par>
                            </p:childTnLst>
                          </p:cTn>
                        </p:par>
                        <p:par>
                          <p:cTn id="129" fill="hold">
                            <p:stCondLst>
                              <p:cond delay="12000"/>
                            </p:stCondLst>
                            <p:childTnLst>
                              <p:par>
                                <p:cTn id="130" presetID="49" presetClass="entr" presetSubtype="0" decel="100000" fill="hold" grpId="0" nodeType="afterEffect">
                                  <p:stCondLst>
                                    <p:cond delay="0"/>
                                  </p:stCondLst>
                                  <p:childTnLst>
                                    <p:set>
                                      <p:cBhvr>
                                        <p:cTn id="131" dur="1" fill="hold">
                                          <p:stCondLst>
                                            <p:cond delay="0"/>
                                          </p:stCondLst>
                                        </p:cTn>
                                        <p:tgtEl>
                                          <p:spTgt spid="47"/>
                                        </p:tgtEl>
                                        <p:attrNameLst>
                                          <p:attrName>style.visibility</p:attrName>
                                        </p:attrNameLst>
                                      </p:cBhvr>
                                      <p:to>
                                        <p:strVal val="visible"/>
                                      </p:to>
                                    </p:set>
                                    <p:anim calcmode="lin" valueType="num">
                                      <p:cBhvr>
                                        <p:cTn id="132" dur="500" fill="hold"/>
                                        <p:tgtEl>
                                          <p:spTgt spid="47"/>
                                        </p:tgtEl>
                                        <p:attrNameLst>
                                          <p:attrName>ppt_w</p:attrName>
                                        </p:attrNameLst>
                                      </p:cBhvr>
                                      <p:tavLst>
                                        <p:tav tm="0">
                                          <p:val>
                                            <p:fltVal val="0"/>
                                          </p:val>
                                        </p:tav>
                                        <p:tav tm="100000">
                                          <p:val>
                                            <p:strVal val="#ppt_w"/>
                                          </p:val>
                                        </p:tav>
                                      </p:tavLst>
                                    </p:anim>
                                    <p:anim calcmode="lin" valueType="num">
                                      <p:cBhvr>
                                        <p:cTn id="133" dur="500" fill="hold"/>
                                        <p:tgtEl>
                                          <p:spTgt spid="47"/>
                                        </p:tgtEl>
                                        <p:attrNameLst>
                                          <p:attrName>ppt_h</p:attrName>
                                        </p:attrNameLst>
                                      </p:cBhvr>
                                      <p:tavLst>
                                        <p:tav tm="0">
                                          <p:val>
                                            <p:fltVal val="0"/>
                                          </p:val>
                                        </p:tav>
                                        <p:tav tm="100000">
                                          <p:val>
                                            <p:strVal val="#ppt_h"/>
                                          </p:val>
                                        </p:tav>
                                      </p:tavLst>
                                    </p:anim>
                                    <p:anim calcmode="lin" valueType="num">
                                      <p:cBhvr>
                                        <p:cTn id="134" dur="500" fill="hold"/>
                                        <p:tgtEl>
                                          <p:spTgt spid="47"/>
                                        </p:tgtEl>
                                        <p:attrNameLst>
                                          <p:attrName>style.rotation</p:attrName>
                                        </p:attrNameLst>
                                      </p:cBhvr>
                                      <p:tavLst>
                                        <p:tav tm="0">
                                          <p:val>
                                            <p:fltVal val="360"/>
                                          </p:val>
                                        </p:tav>
                                        <p:tav tm="100000">
                                          <p:val>
                                            <p:fltVal val="0"/>
                                          </p:val>
                                        </p:tav>
                                      </p:tavLst>
                                    </p:anim>
                                    <p:animEffect transition="in" filter="fade">
                                      <p:cBhvr>
                                        <p:cTn id="135" dur="500"/>
                                        <p:tgtEl>
                                          <p:spTgt spid="47"/>
                                        </p:tgtEl>
                                      </p:cBhvr>
                                    </p:animEffect>
                                  </p:childTnLst>
                                </p:cTn>
                              </p:par>
                            </p:childTnLst>
                          </p:cTn>
                        </p:par>
                        <p:par>
                          <p:cTn id="136" fill="hold">
                            <p:stCondLst>
                              <p:cond delay="12500"/>
                            </p:stCondLst>
                            <p:childTnLst>
                              <p:par>
                                <p:cTn id="137" presetID="10" presetClass="entr" presetSubtype="0" fill="hold" grpId="0" nodeType="after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fade">
                                      <p:cBhvr>
                                        <p:cTn id="139" dur="500"/>
                                        <p:tgtEl>
                                          <p:spTgt spid="59"/>
                                        </p:tgtEl>
                                      </p:cBhvr>
                                    </p:animEffect>
                                  </p:childTnLst>
                                </p:cTn>
                              </p:par>
                            </p:childTnLst>
                          </p:cTn>
                        </p:par>
                        <p:par>
                          <p:cTn id="140" fill="hold">
                            <p:stCondLst>
                              <p:cond delay="13000"/>
                            </p:stCondLst>
                            <p:childTnLst>
                              <p:par>
                                <p:cTn id="141" presetID="10" presetClass="entr" presetSubtype="0" fill="hold" grpId="0" nodeType="afterEffect">
                                  <p:stCondLst>
                                    <p:cond delay="0"/>
                                  </p:stCondLst>
                                  <p:childTnLst>
                                    <p:set>
                                      <p:cBhvr>
                                        <p:cTn id="142" dur="1" fill="hold">
                                          <p:stCondLst>
                                            <p:cond delay="0"/>
                                          </p:stCondLst>
                                        </p:cTn>
                                        <p:tgtEl>
                                          <p:spTgt spid="58"/>
                                        </p:tgtEl>
                                        <p:attrNameLst>
                                          <p:attrName>style.visibility</p:attrName>
                                        </p:attrNameLst>
                                      </p:cBhvr>
                                      <p:to>
                                        <p:strVal val="visible"/>
                                      </p:to>
                                    </p:set>
                                    <p:animEffect transition="in" filter="fade">
                                      <p:cBhvr>
                                        <p:cTn id="143" dur="500"/>
                                        <p:tgtEl>
                                          <p:spTgt spid="58"/>
                                        </p:tgtEl>
                                      </p:cBhvr>
                                    </p:animEffect>
                                  </p:childTnLst>
                                </p:cTn>
                              </p:par>
                            </p:childTnLst>
                          </p:cTn>
                        </p:par>
                        <p:par>
                          <p:cTn id="144" fill="hold">
                            <p:stCondLst>
                              <p:cond delay="13500"/>
                            </p:stCondLst>
                            <p:childTnLst>
                              <p:par>
                                <p:cTn id="145" presetID="53" presetClass="entr" presetSubtype="16" fill="hold" grpId="0" nodeType="afterEffect">
                                  <p:stCondLst>
                                    <p:cond delay="0"/>
                                  </p:stCondLst>
                                  <p:childTnLst>
                                    <p:set>
                                      <p:cBhvr>
                                        <p:cTn id="146" dur="1" fill="hold">
                                          <p:stCondLst>
                                            <p:cond delay="0"/>
                                          </p:stCondLst>
                                        </p:cTn>
                                        <p:tgtEl>
                                          <p:spTgt spid="63"/>
                                        </p:tgtEl>
                                        <p:attrNameLst>
                                          <p:attrName>style.visibility</p:attrName>
                                        </p:attrNameLst>
                                      </p:cBhvr>
                                      <p:to>
                                        <p:strVal val="visible"/>
                                      </p:to>
                                    </p:set>
                                    <p:anim calcmode="lin" valueType="num">
                                      <p:cBhvr>
                                        <p:cTn id="147" dur="500" fill="hold"/>
                                        <p:tgtEl>
                                          <p:spTgt spid="63"/>
                                        </p:tgtEl>
                                        <p:attrNameLst>
                                          <p:attrName>ppt_w</p:attrName>
                                        </p:attrNameLst>
                                      </p:cBhvr>
                                      <p:tavLst>
                                        <p:tav tm="0">
                                          <p:val>
                                            <p:fltVal val="0"/>
                                          </p:val>
                                        </p:tav>
                                        <p:tav tm="100000">
                                          <p:val>
                                            <p:strVal val="#ppt_w"/>
                                          </p:val>
                                        </p:tav>
                                      </p:tavLst>
                                    </p:anim>
                                    <p:anim calcmode="lin" valueType="num">
                                      <p:cBhvr>
                                        <p:cTn id="148" dur="500" fill="hold"/>
                                        <p:tgtEl>
                                          <p:spTgt spid="63"/>
                                        </p:tgtEl>
                                        <p:attrNameLst>
                                          <p:attrName>ppt_h</p:attrName>
                                        </p:attrNameLst>
                                      </p:cBhvr>
                                      <p:tavLst>
                                        <p:tav tm="0">
                                          <p:val>
                                            <p:fltVal val="0"/>
                                          </p:val>
                                        </p:tav>
                                        <p:tav tm="100000">
                                          <p:val>
                                            <p:strVal val="#ppt_h"/>
                                          </p:val>
                                        </p:tav>
                                      </p:tavLst>
                                    </p:anim>
                                    <p:animEffect transition="in" filter="fade">
                                      <p:cBhvr>
                                        <p:cTn id="14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42" grpId="0"/>
      <p:bldP spid="43" grpId="0"/>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p:bldP spid="55" grpId="0"/>
      <p:bldP spid="56" grpId="0"/>
      <p:bldP spid="57" grpId="0"/>
      <p:bldP spid="58" grpId="0"/>
      <p:bldP spid="59" grpId="0"/>
      <p:bldP spid="60" grpId="0"/>
      <p:bldP spid="61" grpId="0"/>
      <p:bldP spid="62"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组合 6"/>
          <p:cNvGrpSpPr/>
          <p:nvPr/>
        </p:nvGrpSpPr>
        <p:grpSpPr>
          <a:xfrm>
            <a:off x="3493584" y="4079355"/>
            <a:ext cx="2607421" cy="1359683"/>
            <a:chOff x="3821326" y="3817808"/>
            <a:chExt cx="2607421" cy="1359683"/>
          </a:xfrm>
          <a:blipFill>
            <a:blip r:embed="rId6"/>
            <a:stretch>
              <a:fillRect/>
            </a:stretch>
          </a:blipFill>
        </p:grpSpPr>
        <p:sp>
          <p:nvSpPr>
            <p:cNvPr id="8" name="Freeform 3720"/>
            <p:cNvSpPr/>
            <p:nvPr/>
          </p:nvSpPr>
          <p:spPr bwMode="auto">
            <a:xfrm>
              <a:off x="3821326" y="3846737"/>
              <a:ext cx="2607421" cy="1330754"/>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3721"/>
            <p:cNvSpPr/>
            <p:nvPr/>
          </p:nvSpPr>
          <p:spPr bwMode="auto">
            <a:xfrm>
              <a:off x="3821326" y="3817808"/>
              <a:ext cx="2607421" cy="1329495"/>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组合 9"/>
          <p:cNvGrpSpPr/>
          <p:nvPr/>
        </p:nvGrpSpPr>
        <p:grpSpPr>
          <a:xfrm>
            <a:off x="3722501" y="1920968"/>
            <a:ext cx="2378502" cy="1241451"/>
            <a:chOff x="4050244" y="1659421"/>
            <a:chExt cx="2378502" cy="1241451"/>
          </a:xfrm>
          <a:blipFill>
            <a:blip r:embed="rId6"/>
            <a:stretch>
              <a:fillRect/>
            </a:stretch>
          </a:blipFill>
        </p:grpSpPr>
        <p:sp>
          <p:nvSpPr>
            <p:cNvPr id="11" name="Freeform 3723"/>
            <p:cNvSpPr/>
            <p:nvPr/>
          </p:nvSpPr>
          <p:spPr bwMode="auto">
            <a:xfrm>
              <a:off x="4050244" y="1685836"/>
              <a:ext cx="2378502" cy="1215036"/>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724"/>
            <p:cNvSpPr/>
            <p:nvPr/>
          </p:nvSpPr>
          <p:spPr bwMode="auto">
            <a:xfrm>
              <a:off x="4050244" y="1659421"/>
              <a:ext cx="2378502" cy="1213777"/>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组合 12"/>
          <p:cNvGrpSpPr/>
          <p:nvPr/>
        </p:nvGrpSpPr>
        <p:grpSpPr>
          <a:xfrm>
            <a:off x="3031970" y="2822810"/>
            <a:ext cx="3069033" cy="1601181"/>
            <a:chOff x="3359712" y="2561263"/>
            <a:chExt cx="3069033" cy="1601181"/>
          </a:xfrm>
          <a:blipFill>
            <a:blip r:embed="rId7"/>
            <a:stretch>
              <a:fillRect/>
            </a:stretch>
          </a:blipFill>
        </p:grpSpPr>
        <p:sp>
          <p:nvSpPr>
            <p:cNvPr id="14" name="Freeform 3729"/>
            <p:cNvSpPr/>
            <p:nvPr/>
          </p:nvSpPr>
          <p:spPr bwMode="auto">
            <a:xfrm>
              <a:off x="3359712" y="2593967"/>
              <a:ext cx="3069033" cy="1568477"/>
            </a:xfrm>
            <a:custGeom>
              <a:avLst/>
              <a:gdLst>
                <a:gd name="T0" fmla="*/ 1031 w 1031"/>
                <a:gd name="T1" fmla="*/ 181 h 527"/>
                <a:gd name="T2" fmla="*/ 938 w 1031"/>
                <a:gd name="T3" fmla="*/ 88 h 527"/>
                <a:gd name="T4" fmla="*/ 274 w 1031"/>
                <a:gd name="T5" fmla="*/ 88 h 527"/>
                <a:gd name="T6" fmla="*/ 274 w 1031"/>
                <a:gd name="T7" fmla="*/ 30 h 527"/>
                <a:gd name="T8" fmla="*/ 243 w 1031"/>
                <a:gd name="T9" fmla="*/ 16 h 527"/>
                <a:gd name="T10" fmla="*/ 17 w 1031"/>
                <a:gd name="T11" fmla="*/ 221 h 527"/>
                <a:gd name="T12" fmla="*/ 17 w 1031"/>
                <a:gd name="T13" fmla="*/ 277 h 527"/>
                <a:gd name="T14" fmla="*/ 243 w 1031"/>
                <a:gd name="T15" fmla="*/ 482 h 527"/>
                <a:gd name="T16" fmla="*/ 274 w 1031"/>
                <a:gd name="T17" fmla="*/ 468 h 527"/>
                <a:gd name="T18" fmla="*/ 274 w 1031"/>
                <a:gd name="T19" fmla="*/ 416 h 527"/>
                <a:gd name="T20" fmla="*/ 874 w 1031"/>
                <a:gd name="T21" fmla="*/ 416 h 527"/>
                <a:gd name="T22" fmla="*/ 912 w 1031"/>
                <a:gd name="T23" fmla="*/ 416 h 527"/>
                <a:gd name="T24" fmla="*/ 1031 w 1031"/>
                <a:gd name="T25" fmla="*/ 527 h 527"/>
                <a:gd name="T26" fmla="*/ 1031 w 1031"/>
                <a:gd name="T27" fmla="*/ 332 h 527"/>
                <a:gd name="T28" fmla="*/ 1031 w 1031"/>
                <a:gd name="T29" fmla="*/ 332 h 527"/>
                <a:gd name="T30" fmla="*/ 1031 w 1031"/>
                <a:gd name="T31" fmla="*/ 323 h 527"/>
                <a:gd name="T32" fmla="*/ 1031 w 1031"/>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7">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3730"/>
            <p:cNvSpPr/>
            <p:nvPr/>
          </p:nvSpPr>
          <p:spPr bwMode="auto">
            <a:xfrm>
              <a:off x="3359712" y="2561263"/>
              <a:ext cx="3069033" cy="1565963"/>
            </a:xfrm>
            <a:custGeom>
              <a:avLst/>
              <a:gdLst>
                <a:gd name="T0" fmla="*/ 1031 w 1031"/>
                <a:gd name="T1" fmla="*/ 180 h 526"/>
                <a:gd name="T2" fmla="*/ 938 w 1031"/>
                <a:gd name="T3" fmla="*/ 87 h 526"/>
                <a:gd name="T4" fmla="*/ 274 w 1031"/>
                <a:gd name="T5" fmla="*/ 87 h 526"/>
                <a:gd name="T6" fmla="*/ 274 w 1031"/>
                <a:gd name="T7" fmla="*/ 29 h 526"/>
                <a:gd name="T8" fmla="*/ 243 w 1031"/>
                <a:gd name="T9" fmla="*/ 15 h 526"/>
                <a:gd name="T10" fmla="*/ 17 w 1031"/>
                <a:gd name="T11" fmla="*/ 220 h 526"/>
                <a:gd name="T12" fmla="*/ 17 w 1031"/>
                <a:gd name="T13" fmla="*/ 276 h 526"/>
                <a:gd name="T14" fmla="*/ 243 w 1031"/>
                <a:gd name="T15" fmla="*/ 481 h 526"/>
                <a:gd name="T16" fmla="*/ 274 w 1031"/>
                <a:gd name="T17" fmla="*/ 467 h 526"/>
                <a:gd name="T18" fmla="*/ 274 w 1031"/>
                <a:gd name="T19" fmla="*/ 415 h 526"/>
                <a:gd name="T20" fmla="*/ 874 w 1031"/>
                <a:gd name="T21" fmla="*/ 415 h 526"/>
                <a:gd name="T22" fmla="*/ 912 w 1031"/>
                <a:gd name="T23" fmla="*/ 415 h 526"/>
                <a:gd name="T24" fmla="*/ 1031 w 1031"/>
                <a:gd name="T25" fmla="*/ 526 h 526"/>
                <a:gd name="T26" fmla="*/ 1031 w 1031"/>
                <a:gd name="T27" fmla="*/ 331 h 526"/>
                <a:gd name="T28" fmla="*/ 1031 w 1031"/>
                <a:gd name="T29" fmla="*/ 331 h 526"/>
                <a:gd name="T30" fmla="*/ 1031 w 1031"/>
                <a:gd name="T31" fmla="*/ 322 h 526"/>
                <a:gd name="T32" fmla="*/ 1031 w 1031"/>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6">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组合 15"/>
          <p:cNvGrpSpPr/>
          <p:nvPr/>
        </p:nvGrpSpPr>
        <p:grpSpPr>
          <a:xfrm>
            <a:off x="6101003" y="3613969"/>
            <a:ext cx="2606163" cy="1360941"/>
            <a:chOff x="6428745" y="3352422"/>
            <a:chExt cx="2606163" cy="1360941"/>
          </a:xfrm>
          <a:blipFill>
            <a:blip r:embed="rId7"/>
            <a:stretch>
              <a:fillRect/>
            </a:stretch>
          </a:blipFill>
        </p:grpSpPr>
        <p:sp>
          <p:nvSpPr>
            <p:cNvPr id="17" name="Freeform 3732"/>
            <p:cNvSpPr/>
            <p:nvPr/>
          </p:nvSpPr>
          <p:spPr bwMode="auto">
            <a:xfrm>
              <a:off x="6428745" y="3382609"/>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2 h 447"/>
                <a:gd name="T28" fmla="*/ 1 w 876"/>
                <a:gd name="T29" fmla="*/ 282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3733"/>
            <p:cNvSpPr/>
            <p:nvPr/>
          </p:nvSpPr>
          <p:spPr bwMode="auto">
            <a:xfrm>
              <a:off x="6428745" y="3352422"/>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1 h 447"/>
                <a:gd name="T28" fmla="*/ 1 w 876"/>
                <a:gd name="T29" fmla="*/ 281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组合 18"/>
          <p:cNvGrpSpPr/>
          <p:nvPr/>
        </p:nvGrpSpPr>
        <p:grpSpPr>
          <a:xfrm>
            <a:off x="6101002" y="1456841"/>
            <a:ext cx="2381016" cy="1241449"/>
            <a:chOff x="6428745" y="1195294"/>
            <a:chExt cx="2381016" cy="1241449"/>
          </a:xfrm>
          <a:blipFill>
            <a:blip r:embed="rId7"/>
            <a:stretch>
              <a:fillRect/>
            </a:stretch>
          </a:blipFill>
        </p:grpSpPr>
        <p:sp>
          <p:nvSpPr>
            <p:cNvPr id="20" name="Freeform 3735"/>
            <p:cNvSpPr/>
            <p:nvPr/>
          </p:nvSpPr>
          <p:spPr bwMode="auto">
            <a:xfrm>
              <a:off x="6428745" y="1221707"/>
              <a:ext cx="2381016" cy="1215036"/>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736"/>
            <p:cNvSpPr/>
            <p:nvPr/>
          </p:nvSpPr>
          <p:spPr bwMode="auto">
            <a:xfrm>
              <a:off x="6428745" y="1195294"/>
              <a:ext cx="2381016" cy="1213777"/>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组合 21"/>
          <p:cNvGrpSpPr/>
          <p:nvPr/>
        </p:nvGrpSpPr>
        <p:grpSpPr>
          <a:xfrm>
            <a:off x="6101004" y="2358683"/>
            <a:ext cx="3070292" cy="1601181"/>
            <a:chOff x="6428747" y="2097136"/>
            <a:chExt cx="3070292" cy="1601181"/>
          </a:xfrm>
          <a:blipFill>
            <a:blip r:embed="rId6"/>
            <a:stretch>
              <a:fillRect/>
            </a:stretch>
          </a:blipFill>
        </p:grpSpPr>
        <p:sp>
          <p:nvSpPr>
            <p:cNvPr id="28" name="Freeform 3741"/>
            <p:cNvSpPr/>
            <p:nvPr/>
          </p:nvSpPr>
          <p:spPr bwMode="auto">
            <a:xfrm>
              <a:off x="6428747" y="2129840"/>
              <a:ext cx="3070292" cy="1568477"/>
            </a:xfrm>
            <a:custGeom>
              <a:avLst/>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742"/>
            <p:cNvSpPr/>
            <p:nvPr/>
          </p:nvSpPr>
          <p:spPr bwMode="auto">
            <a:xfrm>
              <a:off x="6428747" y="2097136"/>
              <a:ext cx="3070292" cy="1565963"/>
            </a:xfrm>
            <a:custGeom>
              <a:avLst/>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组合 29"/>
          <p:cNvGrpSpPr/>
          <p:nvPr/>
        </p:nvGrpSpPr>
        <p:grpSpPr>
          <a:xfrm>
            <a:off x="3933814" y="2215294"/>
            <a:ext cx="586135" cy="586135"/>
            <a:chOff x="4261556" y="2688368"/>
            <a:chExt cx="586135" cy="586135"/>
          </a:xfrm>
        </p:grpSpPr>
        <p:sp>
          <p:nvSpPr>
            <p:cNvPr id="31" name="Oval 3725"/>
            <p:cNvSpPr>
              <a:spLocks noChangeArrowheads="1"/>
            </p:cNvSpPr>
            <p:nvPr/>
          </p:nvSpPr>
          <p:spPr bwMode="auto">
            <a:xfrm>
              <a:off x="4261556" y="2688368"/>
              <a:ext cx="586135" cy="586135"/>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组合 31"/>
            <p:cNvGrpSpPr/>
            <p:nvPr/>
          </p:nvGrpSpPr>
          <p:grpSpPr>
            <a:xfrm>
              <a:off x="4392367" y="2733020"/>
              <a:ext cx="324513" cy="496831"/>
              <a:chOff x="4383563" y="2507028"/>
              <a:chExt cx="324513" cy="496831"/>
            </a:xfrm>
          </p:grpSpPr>
          <p:sp>
            <p:nvSpPr>
              <p:cNvPr id="33" name="Oval 3744"/>
              <p:cNvSpPr>
                <a:spLocks noChangeArrowheads="1"/>
              </p:cNvSpPr>
              <p:nvPr/>
            </p:nvSpPr>
            <p:spPr bwMode="auto">
              <a:xfrm>
                <a:off x="4529467" y="2714566"/>
                <a:ext cx="56601" cy="60374"/>
              </a:xfrm>
              <a:prstGeom prst="ellipse">
                <a:avLst/>
              </a:pr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Oval 3745"/>
              <p:cNvSpPr>
                <a:spLocks noChangeArrowheads="1"/>
              </p:cNvSpPr>
              <p:nvPr/>
            </p:nvSpPr>
            <p:spPr bwMode="auto">
              <a:xfrm>
                <a:off x="4518146" y="2598847"/>
                <a:ext cx="41508" cy="41508"/>
              </a:xfrm>
              <a:prstGeom prst="ellipse">
                <a:avLst/>
              </a:pr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3746"/>
              <p:cNvSpPr>
                <a:spLocks noChangeArrowheads="1"/>
              </p:cNvSpPr>
              <p:nvPr/>
            </p:nvSpPr>
            <p:spPr bwMode="auto">
              <a:xfrm>
                <a:off x="4538272" y="2522121"/>
                <a:ext cx="23899" cy="23899"/>
              </a:xfrm>
              <a:prstGeom prst="ellipse">
                <a:avLst/>
              </a:pr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747"/>
              <p:cNvSpPr>
                <a:spLocks noEditPoints="1"/>
              </p:cNvSpPr>
              <p:nvPr/>
            </p:nvSpPr>
            <p:spPr bwMode="auto">
              <a:xfrm>
                <a:off x="4383563" y="2507028"/>
                <a:ext cx="324513" cy="496831"/>
              </a:xfrm>
              <a:custGeom>
                <a:avLst/>
                <a:gdLst>
                  <a:gd name="T0" fmla="*/ 75 w 109"/>
                  <a:gd name="T1" fmla="*/ 61 h 167"/>
                  <a:gd name="T2" fmla="*/ 75 w 109"/>
                  <a:gd name="T3" fmla="*/ 10 h 167"/>
                  <a:gd name="T4" fmla="*/ 75 w 109"/>
                  <a:gd name="T5" fmla="*/ 10 h 167"/>
                  <a:gd name="T6" fmla="*/ 76 w 109"/>
                  <a:gd name="T7" fmla="*/ 9 h 167"/>
                  <a:gd name="T8" fmla="*/ 76 w 109"/>
                  <a:gd name="T9" fmla="*/ 1 h 167"/>
                  <a:gd name="T10" fmla="*/ 75 w 109"/>
                  <a:gd name="T11" fmla="*/ 0 h 167"/>
                  <a:gd name="T12" fmla="*/ 74 w 109"/>
                  <a:gd name="T13" fmla="*/ 0 h 167"/>
                  <a:gd name="T14" fmla="*/ 35 w 109"/>
                  <a:gd name="T15" fmla="*/ 0 h 167"/>
                  <a:gd name="T16" fmla="*/ 34 w 109"/>
                  <a:gd name="T17" fmla="*/ 0 h 167"/>
                  <a:gd name="T18" fmla="*/ 33 w 109"/>
                  <a:gd name="T19" fmla="*/ 1 h 167"/>
                  <a:gd name="T20" fmla="*/ 33 w 109"/>
                  <a:gd name="T21" fmla="*/ 9 h 167"/>
                  <a:gd name="T22" fmla="*/ 34 w 109"/>
                  <a:gd name="T23" fmla="*/ 10 h 167"/>
                  <a:gd name="T24" fmla="*/ 35 w 109"/>
                  <a:gd name="T25" fmla="*/ 10 h 167"/>
                  <a:gd name="T26" fmla="*/ 35 w 109"/>
                  <a:gd name="T27" fmla="*/ 61 h 167"/>
                  <a:gd name="T28" fmla="*/ 0 w 109"/>
                  <a:gd name="T29" fmla="*/ 112 h 167"/>
                  <a:gd name="T30" fmla="*/ 55 w 109"/>
                  <a:gd name="T31" fmla="*/ 167 h 167"/>
                  <a:gd name="T32" fmla="*/ 109 w 109"/>
                  <a:gd name="T33" fmla="*/ 112 h 167"/>
                  <a:gd name="T34" fmla="*/ 75 w 109"/>
                  <a:gd name="T35" fmla="*/ 61 h 167"/>
                  <a:gd name="T36" fmla="*/ 42 w 109"/>
                  <a:gd name="T37" fmla="*/ 138 h 167"/>
                  <a:gd name="T38" fmla="*/ 35 w 109"/>
                  <a:gd name="T39" fmla="*/ 131 h 167"/>
                  <a:gd name="T40" fmla="*/ 42 w 109"/>
                  <a:gd name="T41" fmla="*/ 124 h 167"/>
                  <a:gd name="T42" fmla="*/ 49 w 109"/>
                  <a:gd name="T43" fmla="*/ 131 h 167"/>
                  <a:gd name="T44" fmla="*/ 42 w 109"/>
                  <a:gd name="T45" fmla="*/ 138 h 167"/>
                  <a:gd name="T46" fmla="*/ 47 w 109"/>
                  <a:gd name="T47" fmla="*/ 108 h 167"/>
                  <a:gd name="T48" fmla="*/ 51 w 109"/>
                  <a:gd name="T49" fmla="*/ 104 h 167"/>
                  <a:gd name="T50" fmla="*/ 55 w 109"/>
                  <a:gd name="T51" fmla="*/ 108 h 167"/>
                  <a:gd name="T52" fmla="*/ 51 w 109"/>
                  <a:gd name="T53" fmla="*/ 112 h 167"/>
                  <a:gd name="T54" fmla="*/ 47 w 109"/>
                  <a:gd name="T55" fmla="*/ 108 h 167"/>
                  <a:gd name="T56" fmla="*/ 59 w 109"/>
                  <a:gd name="T57" fmla="*/ 155 h 167"/>
                  <a:gd name="T58" fmla="*/ 52 w 109"/>
                  <a:gd name="T59" fmla="*/ 148 h 167"/>
                  <a:gd name="T60" fmla="*/ 59 w 109"/>
                  <a:gd name="T61" fmla="*/ 141 h 167"/>
                  <a:gd name="T62" fmla="*/ 66 w 109"/>
                  <a:gd name="T63" fmla="*/ 148 h 167"/>
                  <a:gd name="T64" fmla="*/ 59 w 109"/>
                  <a:gd name="T65" fmla="*/ 155 h 167"/>
                  <a:gd name="T66" fmla="*/ 70 w 109"/>
                  <a:gd name="T67" fmla="*/ 110 h 167"/>
                  <a:gd name="T68" fmla="*/ 66 w 109"/>
                  <a:gd name="T69" fmla="*/ 106 h 167"/>
                  <a:gd name="T70" fmla="*/ 70 w 109"/>
                  <a:gd name="T71" fmla="*/ 102 h 167"/>
                  <a:gd name="T72" fmla="*/ 74 w 109"/>
                  <a:gd name="T73" fmla="*/ 106 h 167"/>
                  <a:gd name="T74" fmla="*/ 70 w 109"/>
                  <a:gd name="T75" fmla="*/ 110 h 167"/>
                  <a:gd name="T76" fmla="*/ 9 w 109"/>
                  <a:gd name="T77" fmla="*/ 97 h 167"/>
                  <a:gd name="T78" fmla="*/ 41 w 109"/>
                  <a:gd name="T79" fmla="*/ 66 h 167"/>
                  <a:gd name="T80" fmla="*/ 41 w 109"/>
                  <a:gd name="T81" fmla="*/ 5 h 167"/>
                  <a:gd name="T82" fmla="*/ 42 w 109"/>
                  <a:gd name="T83" fmla="*/ 5 h 167"/>
                  <a:gd name="T84" fmla="*/ 68 w 109"/>
                  <a:gd name="T85" fmla="*/ 5 h 167"/>
                  <a:gd name="T86" fmla="*/ 68 w 109"/>
                  <a:gd name="T87" fmla="*/ 5 h 167"/>
                  <a:gd name="T88" fmla="*/ 68 w 109"/>
                  <a:gd name="T89" fmla="*/ 66 h 167"/>
                  <a:gd name="T90" fmla="*/ 100 w 109"/>
                  <a:gd name="T91" fmla="*/ 97 h 167"/>
                  <a:gd name="T92" fmla="*/ 9 w 109"/>
                  <a:gd name="T93"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67">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7" name="组合 36"/>
          <p:cNvGrpSpPr/>
          <p:nvPr/>
        </p:nvGrpSpPr>
        <p:grpSpPr>
          <a:xfrm>
            <a:off x="7680801" y="1751167"/>
            <a:ext cx="589908" cy="586135"/>
            <a:chOff x="8008544" y="2224241"/>
            <a:chExt cx="589908" cy="586135"/>
          </a:xfrm>
        </p:grpSpPr>
        <p:sp>
          <p:nvSpPr>
            <p:cNvPr id="38" name="Oval 3737"/>
            <p:cNvSpPr>
              <a:spLocks noChangeArrowheads="1"/>
            </p:cNvSpPr>
            <p:nvPr/>
          </p:nvSpPr>
          <p:spPr bwMode="auto">
            <a:xfrm>
              <a:off x="8008544" y="2224241"/>
              <a:ext cx="589908" cy="586135"/>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765"/>
            <p:cNvSpPr>
              <a:spLocks noEditPoints="1"/>
            </p:cNvSpPr>
            <p:nvPr/>
          </p:nvSpPr>
          <p:spPr bwMode="auto">
            <a:xfrm>
              <a:off x="8208534" y="2244994"/>
              <a:ext cx="189928" cy="544628"/>
            </a:xfrm>
            <a:custGeom>
              <a:avLst/>
              <a:gdLst>
                <a:gd name="T0" fmla="*/ 32 w 64"/>
                <a:gd name="T1" fmla="*/ 28 h 183"/>
                <a:gd name="T2" fmla="*/ 46 w 64"/>
                <a:gd name="T3" fmla="*/ 14 h 183"/>
                <a:gd name="T4" fmla="*/ 32 w 64"/>
                <a:gd name="T5" fmla="*/ 0 h 183"/>
                <a:gd name="T6" fmla="*/ 19 w 64"/>
                <a:gd name="T7" fmla="*/ 14 h 183"/>
                <a:gd name="T8" fmla="*/ 32 w 64"/>
                <a:gd name="T9" fmla="*/ 28 h 183"/>
                <a:gd name="T10" fmla="*/ 64 w 64"/>
                <a:gd name="T11" fmla="*/ 45 h 183"/>
                <a:gd name="T12" fmla="*/ 51 w 64"/>
                <a:gd name="T13" fmla="*/ 33 h 183"/>
                <a:gd name="T14" fmla="*/ 13 w 64"/>
                <a:gd name="T15" fmla="*/ 33 h 183"/>
                <a:gd name="T16" fmla="*/ 0 w 64"/>
                <a:gd name="T17" fmla="*/ 45 h 183"/>
                <a:gd name="T18" fmla="*/ 0 w 64"/>
                <a:gd name="T19" fmla="*/ 96 h 183"/>
                <a:gd name="T20" fmla="*/ 5 w 64"/>
                <a:gd name="T21" fmla="*/ 102 h 183"/>
                <a:gd name="T22" fmla="*/ 11 w 64"/>
                <a:gd name="T23" fmla="*/ 96 h 183"/>
                <a:gd name="T24" fmla="*/ 11 w 64"/>
                <a:gd name="T25" fmla="*/ 50 h 183"/>
                <a:gd name="T26" fmla="*/ 13 w 64"/>
                <a:gd name="T27" fmla="*/ 50 h 183"/>
                <a:gd name="T28" fmla="*/ 13 w 64"/>
                <a:gd name="T29" fmla="*/ 174 h 183"/>
                <a:gd name="T30" fmla="*/ 22 w 64"/>
                <a:gd name="T31" fmla="*/ 183 h 183"/>
                <a:gd name="T32" fmla="*/ 30 w 64"/>
                <a:gd name="T33" fmla="*/ 174 h 183"/>
                <a:gd name="T34" fmla="*/ 30 w 64"/>
                <a:gd name="T35" fmla="*/ 106 h 183"/>
                <a:gd name="T36" fmla="*/ 34 w 64"/>
                <a:gd name="T37" fmla="*/ 106 h 183"/>
                <a:gd name="T38" fmla="*/ 34 w 64"/>
                <a:gd name="T39" fmla="*/ 174 h 183"/>
                <a:gd name="T40" fmla="*/ 43 w 64"/>
                <a:gd name="T41" fmla="*/ 183 h 183"/>
                <a:gd name="T42" fmla="*/ 51 w 64"/>
                <a:gd name="T43" fmla="*/ 174 h 183"/>
                <a:gd name="T44" fmla="*/ 51 w 64"/>
                <a:gd name="T45" fmla="*/ 50 h 183"/>
                <a:gd name="T46" fmla="*/ 53 w 64"/>
                <a:gd name="T47" fmla="*/ 50 h 183"/>
                <a:gd name="T48" fmla="*/ 53 w 64"/>
                <a:gd name="T49" fmla="*/ 96 h 183"/>
                <a:gd name="T50" fmla="*/ 59 w 64"/>
                <a:gd name="T51" fmla="*/ 102 h 183"/>
                <a:gd name="T52" fmla="*/ 64 w 64"/>
                <a:gd name="T53" fmla="*/ 96 h 183"/>
                <a:gd name="T54" fmla="*/ 64 w 64"/>
                <a:gd name="T55" fmla="*/ 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83">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组合 39"/>
          <p:cNvGrpSpPr/>
          <p:nvPr/>
        </p:nvGrpSpPr>
        <p:grpSpPr>
          <a:xfrm>
            <a:off x="7832994" y="3935964"/>
            <a:ext cx="642736" cy="642736"/>
            <a:chOff x="8160737" y="4409039"/>
            <a:chExt cx="642736" cy="642736"/>
          </a:xfrm>
        </p:grpSpPr>
        <p:sp>
          <p:nvSpPr>
            <p:cNvPr id="41" name="Oval 3734"/>
            <p:cNvSpPr>
              <a:spLocks noChangeArrowheads="1"/>
            </p:cNvSpPr>
            <p:nvPr/>
          </p:nvSpPr>
          <p:spPr bwMode="auto">
            <a:xfrm>
              <a:off x="8160737" y="4409039"/>
              <a:ext cx="642736" cy="642736"/>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 name="组合 41"/>
            <p:cNvGrpSpPr/>
            <p:nvPr/>
          </p:nvGrpSpPr>
          <p:grpSpPr>
            <a:xfrm>
              <a:off x="8288405" y="4480104"/>
              <a:ext cx="387401" cy="500606"/>
              <a:chOff x="8285261" y="4274238"/>
              <a:chExt cx="387401" cy="500606"/>
            </a:xfrm>
          </p:grpSpPr>
          <p:sp>
            <p:nvSpPr>
              <p:cNvPr id="43" name="Freeform 3766"/>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3767"/>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3768"/>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3769"/>
              <p:cNvSpPr/>
              <p:nvPr/>
            </p:nvSpPr>
            <p:spPr bwMode="auto">
              <a:xfrm>
                <a:off x="8374565" y="4646548"/>
                <a:ext cx="110687" cy="128296"/>
              </a:xfrm>
              <a:custGeom>
                <a:avLst/>
                <a:gdLst>
                  <a:gd name="T0" fmla="*/ 26 w 37"/>
                  <a:gd name="T1" fmla="*/ 2 h 43"/>
                  <a:gd name="T2" fmla="*/ 26 w 37"/>
                  <a:gd name="T3" fmla="*/ 16 h 43"/>
                  <a:gd name="T4" fmla="*/ 15 w 37"/>
                  <a:gd name="T5" fmla="*/ 25 h 43"/>
                  <a:gd name="T6" fmla="*/ 1 w 37"/>
                  <a:gd name="T7" fmla="*/ 35 h 43"/>
                  <a:gd name="T8" fmla="*/ 37 w 37"/>
                  <a:gd name="T9" fmla="*/ 43 h 43"/>
                  <a:gd name="T10" fmla="*/ 37 w 37"/>
                  <a:gd name="T11" fmla="*/ 0 h 43"/>
                  <a:gd name="T12" fmla="*/ 26 w 3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3770"/>
              <p:cNvSpPr/>
              <p:nvPr/>
            </p:nvSpPr>
            <p:spPr bwMode="auto">
              <a:xfrm>
                <a:off x="8472672" y="4646548"/>
                <a:ext cx="101882" cy="128296"/>
              </a:xfrm>
              <a:custGeom>
                <a:avLst/>
                <a:gdLst>
                  <a:gd name="T0" fmla="*/ 8 w 34"/>
                  <a:gd name="T1" fmla="*/ 2 h 43"/>
                  <a:gd name="T2" fmla="*/ 8 w 34"/>
                  <a:gd name="T3" fmla="*/ 16 h 43"/>
                  <a:gd name="T4" fmla="*/ 18 w 34"/>
                  <a:gd name="T5" fmla="*/ 25 h 43"/>
                  <a:gd name="T6" fmla="*/ 34 w 34"/>
                  <a:gd name="T7" fmla="*/ 35 h 43"/>
                  <a:gd name="T8" fmla="*/ 0 w 34"/>
                  <a:gd name="T9" fmla="*/ 43 h 43"/>
                  <a:gd name="T10" fmla="*/ 0 w 34"/>
                  <a:gd name="T11" fmla="*/ 0 h 43"/>
                  <a:gd name="T12" fmla="*/ 8 w 34"/>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4" h="43">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3771"/>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3772"/>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3773"/>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rgbClr val="447197"/>
              </a:solidFill>
              <a:ln>
                <a:solidFill>
                  <a:srgbClr val="447197"/>
                </a:solid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1" name="组合 50"/>
          <p:cNvGrpSpPr/>
          <p:nvPr/>
        </p:nvGrpSpPr>
        <p:grpSpPr>
          <a:xfrm>
            <a:off x="3726275" y="4400093"/>
            <a:ext cx="642736" cy="642736"/>
            <a:chOff x="4054018" y="4873168"/>
            <a:chExt cx="642736" cy="642736"/>
          </a:xfrm>
        </p:grpSpPr>
        <p:sp>
          <p:nvSpPr>
            <p:cNvPr id="52" name="Oval 3722"/>
            <p:cNvSpPr>
              <a:spLocks noChangeArrowheads="1"/>
            </p:cNvSpPr>
            <p:nvPr/>
          </p:nvSpPr>
          <p:spPr bwMode="auto">
            <a:xfrm>
              <a:off x="4054018" y="4873168"/>
              <a:ext cx="642736" cy="642736"/>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组合 52"/>
            <p:cNvGrpSpPr/>
            <p:nvPr/>
          </p:nvGrpSpPr>
          <p:grpSpPr>
            <a:xfrm>
              <a:off x="4180427" y="4957442"/>
              <a:ext cx="389919" cy="474188"/>
              <a:chOff x="4187345" y="4696860"/>
              <a:chExt cx="389919" cy="474188"/>
            </a:xfrm>
          </p:grpSpPr>
          <p:sp>
            <p:nvSpPr>
              <p:cNvPr id="54" name="Freeform 3774"/>
              <p:cNvSpPr>
                <a:spLocks noEditPoints="1"/>
              </p:cNvSpPr>
              <p:nvPr/>
            </p:nvSpPr>
            <p:spPr bwMode="auto">
              <a:xfrm>
                <a:off x="4252753" y="4696860"/>
                <a:ext cx="217599" cy="221373"/>
              </a:xfrm>
              <a:custGeom>
                <a:avLst/>
                <a:gdLst>
                  <a:gd name="T0" fmla="*/ 137 w 173"/>
                  <a:gd name="T1" fmla="*/ 176 h 176"/>
                  <a:gd name="T2" fmla="*/ 119 w 173"/>
                  <a:gd name="T3" fmla="*/ 131 h 176"/>
                  <a:gd name="T4" fmla="*/ 55 w 173"/>
                  <a:gd name="T5" fmla="*/ 131 h 176"/>
                  <a:gd name="T6" fmla="*/ 36 w 173"/>
                  <a:gd name="T7" fmla="*/ 176 h 176"/>
                  <a:gd name="T8" fmla="*/ 0 w 173"/>
                  <a:gd name="T9" fmla="*/ 176 h 176"/>
                  <a:gd name="T10" fmla="*/ 74 w 173"/>
                  <a:gd name="T11" fmla="*/ 0 h 176"/>
                  <a:gd name="T12" fmla="*/ 100 w 173"/>
                  <a:gd name="T13" fmla="*/ 0 h 176"/>
                  <a:gd name="T14" fmla="*/ 173 w 173"/>
                  <a:gd name="T15" fmla="*/ 176 h 176"/>
                  <a:gd name="T16" fmla="*/ 137 w 173"/>
                  <a:gd name="T17" fmla="*/ 176 h 176"/>
                  <a:gd name="T18" fmla="*/ 85 w 173"/>
                  <a:gd name="T19" fmla="*/ 45 h 176"/>
                  <a:gd name="T20" fmla="*/ 67 w 173"/>
                  <a:gd name="T21" fmla="*/ 100 h 176"/>
                  <a:gd name="T22" fmla="*/ 104 w 173"/>
                  <a:gd name="T23" fmla="*/ 100 h 176"/>
                  <a:gd name="T24" fmla="*/ 85 w 173"/>
                  <a:gd name="T25" fmla="*/ 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76">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75"/>
              <p:cNvSpPr>
                <a:spLocks noEditPoints="1"/>
              </p:cNvSpPr>
              <p:nvPr/>
            </p:nvSpPr>
            <p:spPr bwMode="auto">
              <a:xfrm>
                <a:off x="4187345" y="4944645"/>
                <a:ext cx="143390" cy="222631"/>
              </a:xfrm>
              <a:custGeom>
                <a:avLst/>
                <a:gdLst>
                  <a:gd name="T0" fmla="*/ 20 w 48"/>
                  <a:gd name="T1" fmla="*/ 75 h 75"/>
                  <a:gd name="T2" fmla="*/ 0 w 48"/>
                  <a:gd name="T3" fmla="*/ 75 h 75"/>
                  <a:gd name="T4" fmla="*/ 0 w 48"/>
                  <a:gd name="T5" fmla="*/ 0 h 75"/>
                  <a:gd name="T6" fmla="*/ 15 w 48"/>
                  <a:gd name="T7" fmla="*/ 0 h 75"/>
                  <a:gd name="T8" fmla="*/ 35 w 48"/>
                  <a:gd name="T9" fmla="*/ 4 h 75"/>
                  <a:gd name="T10" fmla="*/ 44 w 48"/>
                  <a:gd name="T11" fmla="*/ 20 h 75"/>
                  <a:gd name="T12" fmla="*/ 36 w 48"/>
                  <a:gd name="T13" fmla="*/ 34 h 75"/>
                  <a:gd name="T14" fmla="*/ 48 w 48"/>
                  <a:gd name="T15" fmla="*/ 53 h 75"/>
                  <a:gd name="T16" fmla="*/ 20 w 48"/>
                  <a:gd name="T17" fmla="*/ 75 h 75"/>
                  <a:gd name="T18" fmla="*/ 19 w 48"/>
                  <a:gd name="T19" fmla="*/ 14 h 75"/>
                  <a:gd name="T20" fmla="*/ 14 w 48"/>
                  <a:gd name="T21" fmla="*/ 14 h 75"/>
                  <a:gd name="T22" fmla="*/ 14 w 48"/>
                  <a:gd name="T23" fmla="*/ 29 h 75"/>
                  <a:gd name="T24" fmla="*/ 18 w 48"/>
                  <a:gd name="T25" fmla="*/ 29 h 75"/>
                  <a:gd name="T26" fmla="*/ 30 w 48"/>
                  <a:gd name="T27" fmla="*/ 21 h 75"/>
                  <a:gd name="T28" fmla="*/ 19 w 48"/>
                  <a:gd name="T29" fmla="*/ 14 h 75"/>
                  <a:gd name="T30" fmla="*/ 20 w 48"/>
                  <a:gd name="T31" fmla="*/ 43 h 75"/>
                  <a:gd name="T32" fmla="*/ 14 w 48"/>
                  <a:gd name="T33" fmla="*/ 43 h 75"/>
                  <a:gd name="T34" fmla="*/ 14 w 48"/>
                  <a:gd name="T35" fmla="*/ 62 h 75"/>
                  <a:gd name="T36" fmla="*/ 21 w 48"/>
                  <a:gd name="T37" fmla="*/ 62 h 75"/>
                  <a:gd name="T38" fmla="*/ 34 w 48"/>
                  <a:gd name="T39" fmla="*/ 52 h 75"/>
                  <a:gd name="T40" fmla="*/ 20 w 48"/>
                  <a:gd name="T4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5">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776"/>
              <p:cNvSpPr/>
              <p:nvPr/>
            </p:nvSpPr>
            <p:spPr bwMode="auto">
              <a:xfrm>
                <a:off x="4357148" y="4940871"/>
                <a:ext cx="220116" cy="230177"/>
              </a:xfrm>
              <a:custGeom>
                <a:avLst/>
                <a:gdLst>
                  <a:gd name="T0" fmla="*/ 39 w 74"/>
                  <a:gd name="T1" fmla="*/ 77 h 77"/>
                  <a:gd name="T2" fmla="*/ 0 w 74"/>
                  <a:gd name="T3" fmla="*/ 38 h 77"/>
                  <a:gd name="T4" fmla="*/ 39 w 74"/>
                  <a:gd name="T5" fmla="*/ 0 h 77"/>
                  <a:gd name="T6" fmla="*/ 74 w 74"/>
                  <a:gd name="T7" fmla="*/ 23 h 77"/>
                  <a:gd name="T8" fmla="*/ 58 w 74"/>
                  <a:gd name="T9" fmla="*/ 23 h 77"/>
                  <a:gd name="T10" fmla="*/ 39 w 74"/>
                  <a:gd name="T11" fmla="*/ 13 h 77"/>
                  <a:gd name="T12" fmla="*/ 14 w 74"/>
                  <a:gd name="T13" fmla="*/ 38 h 77"/>
                  <a:gd name="T14" fmla="*/ 39 w 74"/>
                  <a:gd name="T15" fmla="*/ 64 h 77"/>
                  <a:gd name="T16" fmla="*/ 58 w 74"/>
                  <a:gd name="T17" fmla="*/ 55 h 77"/>
                  <a:gd name="T18" fmla="*/ 74 w 74"/>
                  <a:gd name="T19" fmla="*/ 55 h 77"/>
                  <a:gd name="T20" fmla="*/ 39 w 74"/>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7">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7" name="组合 56"/>
          <p:cNvGrpSpPr/>
          <p:nvPr/>
        </p:nvGrpSpPr>
        <p:grpSpPr>
          <a:xfrm>
            <a:off x="8142414" y="2736022"/>
            <a:ext cx="755938" cy="755938"/>
            <a:chOff x="8470157" y="3209097"/>
            <a:chExt cx="755938" cy="755938"/>
          </a:xfrm>
        </p:grpSpPr>
        <p:sp>
          <p:nvSpPr>
            <p:cNvPr id="58" name="Oval 3743"/>
            <p:cNvSpPr>
              <a:spLocks noChangeArrowheads="1"/>
            </p:cNvSpPr>
            <p:nvPr/>
          </p:nvSpPr>
          <p:spPr bwMode="auto">
            <a:xfrm>
              <a:off x="8470157" y="3209097"/>
              <a:ext cx="755938" cy="755938"/>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9" name="组合 58"/>
            <p:cNvGrpSpPr/>
            <p:nvPr/>
          </p:nvGrpSpPr>
          <p:grpSpPr>
            <a:xfrm>
              <a:off x="8593421" y="3417263"/>
              <a:ext cx="509410" cy="339606"/>
              <a:chOff x="8609773" y="3176177"/>
              <a:chExt cx="509410" cy="339606"/>
            </a:xfrm>
          </p:grpSpPr>
          <p:sp>
            <p:nvSpPr>
              <p:cNvPr id="60" name="Freeform 3777"/>
              <p:cNvSpPr>
                <a:spLocks noEditPoints="1"/>
              </p:cNvSpPr>
              <p:nvPr/>
            </p:nvSpPr>
            <p:spPr bwMode="auto">
              <a:xfrm>
                <a:off x="8609773" y="3176177"/>
                <a:ext cx="509410" cy="339606"/>
              </a:xfrm>
              <a:custGeom>
                <a:avLst/>
                <a:gdLst>
                  <a:gd name="T0" fmla="*/ 0 w 405"/>
                  <a:gd name="T1" fmla="*/ 0 h 270"/>
                  <a:gd name="T2" fmla="*/ 0 w 405"/>
                  <a:gd name="T3" fmla="*/ 270 h 270"/>
                  <a:gd name="T4" fmla="*/ 405 w 405"/>
                  <a:gd name="T5" fmla="*/ 270 h 270"/>
                  <a:gd name="T6" fmla="*/ 405 w 405"/>
                  <a:gd name="T7" fmla="*/ 0 h 270"/>
                  <a:gd name="T8" fmla="*/ 0 w 405"/>
                  <a:gd name="T9" fmla="*/ 0 h 270"/>
                  <a:gd name="T10" fmla="*/ 379 w 405"/>
                  <a:gd name="T11" fmla="*/ 246 h 270"/>
                  <a:gd name="T12" fmla="*/ 26 w 405"/>
                  <a:gd name="T13" fmla="*/ 246 h 270"/>
                  <a:gd name="T14" fmla="*/ 26 w 405"/>
                  <a:gd name="T15" fmla="*/ 24 h 270"/>
                  <a:gd name="T16" fmla="*/ 379 w 405"/>
                  <a:gd name="T17" fmla="*/ 24 h 270"/>
                  <a:gd name="T18" fmla="*/ 379 w 405"/>
                  <a:gd name="T1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270">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778"/>
              <p:cNvSpPr/>
              <p:nvPr/>
            </p:nvSpPr>
            <p:spPr bwMode="auto">
              <a:xfrm>
                <a:off x="8677694" y="3265481"/>
                <a:ext cx="47797" cy="152194"/>
              </a:xfrm>
              <a:custGeom>
                <a:avLst/>
                <a:gdLst>
                  <a:gd name="T0" fmla="*/ 17 w 38"/>
                  <a:gd name="T1" fmla="*/ 121 h 121"/>
                  <a:gd name="T2" fmla="*/ 17 w 38"/>
                  <a:gd name="T3" fmla="*/ 21 h 121"/>
                  <a:gd name="T4" fmla="*/ 0 w 38"/>
                  <a:gd name="T5" fmla="*/ 21 h 121"/>
                  <a:gd name="T6" fmla="*/ 0 w 38"/>
                  <a:gd name="T7" fmla="*/ 0 h 121"/>
                  <a:gd name="T8" fmla="*/ 38 w 38"/>
                  <a:gd name="T9" fmla="*/ 0 h 121"/>
                  <a:gd name="T10" fmla="*/ 38 w 38"/>
                  <a:gd name="T11" fmla="*/ 121 h 121"/>
                  <a:gd name="T12" fmla="*/ 17 w 38"/>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38" h="121">
                    <a:moveTo>
                      <a:pt x="17" y="121"/>
                    </a:moveTo>
                    <a:lnTo>
                      <a:pt x="17" y="21"/>
                    </a:lnTo>
                    <a:lnTo>
                      <a:pt x="0" y="21"/>
                    </a:lnTo>
                    <a:lnTo>
                      <a:pt x="0" y="0"/>
                    </a:lnTo>
                    <a:lnTo>
                      <a:pt x="38" y="0"/>
                    </a:lnTo>
                    <a:lnTo>
                      <a:pt x="38" y="121"/>
                    </a:lnTo>
                    <a:lnTo>
                      <a:pt x="17" y="121"/>
                    </a:ln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3779"/>
              <p:cNvSpPr/>
              <p:nvPr/>
            </p:nvSpPr>
            <p:spPr bwMode="auto">
              <a:xfrm>
                <a:off x="8773287" y="3315794"/>
                <a:ext cx="101882" cy="101882"/>
              </a:xfrm>
              <a:custGeom>
                <a:avLst/>
                <a:gdLst>
                  <a:gd name="T0" fmla="*/ 52 w 81"/>
                  <a:gd name="T1" fmla="*/ 52 h 81"/>
                  <a:gd name="T2" fmla="*/ 52 w 81"/>
                  <a:gd name="T3" fmla="*/ 81 h 81"/>
                  <a:gd name="T4" fmla="*/ 31 w 81"/>
                  <a:gd name="T5" fmla="*/ 81 h 81"/>
                  <a:gd name="T6" fmla="*/ 31 w 81"/>
                  <a:gd name="T7" fmla="*/ 52 h 81"/>
                  <a:gd name="T8" fmla="*/ 0 w 81"/>
                  <a:gd name="T9" fmla="*/ 52 h 81"/>
                  <a:gd name="T10" fmla="*/ 0 w 81"/>
                  <a:gd name="T11" fmla="*/ 29 h 81"/>
                  <a:gd name="T12" fmla="*/ 31 w 81"/>
                  <a:gd name="T13" fmla="*/ 29 h 81"/>
                  <a:gd name="T14" fmla="*/ 31 w 81"/>
                  <a:gd name="T15" fmla="*/ 0 h 81"/>
                  <a:gd name="T16" fmla="*/ 52 w 81"/>
                  <a:gd name="T17" fmla="*/ 0 h 81"/>
                  <a:gd name="T18" fmla="*/ 52 w 81"/>
                  <a:gd name="T19" fmla="*/ 29 h 81"/>
                  <a:gd name="T20" fmla="*/ 81 w 81"/>
                  <a:gd name="T21" fmla="*/ 29 h 81"/>
                  <a:gd name="T22" fmla="*/ 81 w 81"/>
                  <a:gd name="T23" fmla="*/ 52 h 81"/>
                  <a:gd name="T24" fmla="*/ 52 w 81"/>
                  <a:gd name="T2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3780"/>
              <p:cNvSpPr/>
              <p:nvPr/>
            </p:nvSpPr>
            <p:spPr bwMode="auto">
              <a:xfrm>
                <a:off x="8951895" y="3262965"/>
                <a:ext cx="74142" cy="154710"/>
              </a:xfrm>
              <a:custGeom>
                <a:avLst/>
                <a:gdLst>
                  <a:gd name="T0" fmla="*/ 24 w 34"/>
                  <a:gd name="T1" fmla="*/ 34 h 52"/>
                  <a:gd name="T2" fmla="*/ 13 w 34"/>
                  <a:gd name="T3" fmla="*/ 44 h 52"/>
                  <a:gd name="T4" fmla="*/ 34 w 34"/>
                  <a:gd name="T5" fmla="*/ 44 h 52"/>
                  <a:gd name="T6" fmla="*/ 34 w 34"/>
                  <a:gd name="T7" fmla="*/ 52 h 52"/>
                  <a:gd name="T8" fmla="*/ 0 w 34"/>
                  <a:gd name="T9" fmla="*/ 52 h 52"/>
                  <a:gd name="T10" fmla="*/ 0 w 34"/>
                  <a:gd name="T11" fmla="*/ 44 h 52"/>
                  <a:gd name="T12" fmla="*/ 19 w 34"/>
                  <a:gd name="T13" fmla="*/ 27 h 52"/>
                  <a:gd name="T14" fmla="*/ 25 w 34"/>
                  <a:gd name="T15" fmla="*/ 17 h 52"/>
                  <a:gd name="T16" fmla="*/ 17 w 34"/>
                  <a:gd name="T17" fmla="*/ 9 h 52"/>
                  <a:gd name="T18" fmla="*/ 9 w 34"/>
                  <a:gd name="T19" fmla="*/ 19 h 52"/>
                  <a:gd name="T20" fmla="*/ 0 w 34"/>
                  <a:gd name="T21" fmla="*/ 19 h 52"/>
                  <a:gd name="T22" fmla="*/ 17 w 34"/>
                  <a:gd name="T23" fmla="*/ 0 h 52"/>
                  <a:gd name="T24" fmla="*/ 34 w 34"/>
                  <a:gd name="T25" fmla="*/ 17 h 52"/>
                  <a:gd name="T26" fmla="*/ 24 w 34"/>
                  <a:gd name="T27"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4" name="组合 63"/>
          <p:cNvGrpSpPr/>
          <p:nvPr/>
        </p:nvGrpSpPr>
        <p:grpSpPr>
          <a:xfrm>
            <a:off x="3303655" y="3201409"/>
            <a:ext cx="758455" cy="755938"/>
            <a:chOff x="3631397" y="3674484"/>
            <a:chExt cx="758455" cy="755938"/>
          </a:xfrm>
        </p:grpSpPr>
        <p:sp>
          <p:nvSpPr>
            <p:cNvPr id="65" name="Oval 3731"/>
            <p:cNvSpPr>
              <a:spLocks noChangeArrowheads="1"/>
            </p:cNvSpPr>
            <p:nvPr/>
          </p:nvSpPr>
          <p:spPr bwMode="auto">
            <a:xfrm>
              <a:off x="3631397" y="3674484"/>
              <a:ext cx="758455" cy="755938"/>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6" name="组合 65"/>
            <p:cNvGrpSpPr/>
            <p:nvPr/>
          </p:nvGrpSpPr>
          <p:grpSpPr>
            <a:xfrm>
              <a:off x="3690514" y="3895228"/>
              <a:ext cx="640221" cy="314450"/>
              <a:chOff x="3675420" y="3667978"/>
              <a:chExt cx="640221" cy="314450"/>
            </a:xfrm>
          </p:grpSpPr>
          <p:sp>
            <p:nvSpPr>
              <p:cNvPr id="67" name="Freeform 3786"/>
              <p:cNvSpPr/>
              <p:nvPr/>
            </p:nvSpPr>
            <p:spPr bwMode="auto">
              <a:xfrm>
                <a:off x="3806231" y="3818914"/>
                <a:ext cx="381114" cy="163514"/>
              </a:xfrm>
              <a:custGeom>
                <a:avLst/>
                <a:gdLst>
                  <a:gd name="T0" fmla="*/ 63 w 128"/>
                  <a:gd name="T1" fmla="*/ 0 h 55"/>
                  <a:gd name="T2" fmla="*/ 0 w 128"/>
                  <a:gd name="T3" fmla="*/ 9 h 55"/>
                  <a:gd name="T4" fmla="*/ 0 w 128"/>
                  <a:gd name="T5" fmla="*/ 55 h 55"/>
                  <a:gd name="T6" fmla="*/ 64 w 128"/>
                  <a:gd name="T7" fmla="*/ 47 h 55"/>
                  <a:gd name="T8" fmla="*/ 64 w 128"/>
                  <a:gd name="T9" fmla="*/ 47 h 55"/>
                  <a:gd name="T10" fmla="*/ 117 w 128"/>
                  <a:gd name="T11" fmla="*/ 53 h 55"/>
                  <a:gd name="T12" fmla="*/ 128 w 128"/>
                  <a:gd name="T13" fmla="*/ 55 h 55"/>
                  <a:gd name="T14" fmla="*/ 128 w 128"/>
                  <a:gd name="T15" fmla="*/ 55 h 55"/>
                  <a:gd name="T16" fmla="*/ 128 w 128"/>
                  <a:gd name="T17" fmla="*/ 9 h 55"/>
                  <a:gd name="T18" fmla="*/ 128 w 128"/>
                  <a:gd name="T19" fmla="*/ 9 h 55"/>
                  <a:gd name="T20" fmla="*/ 121 w 128"/>
                  <a:gd name="T21" fmla="*/ 7 h 55"/>
                  <a:gd name="T22" fmla="*/ 63 w 128"/>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5">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3787"/>
              <p:cNvSpPr/>
              <p:nvPr/>
            </p:nvSpPr>
            <p:spPr bwMode="auto">
              <a:xfrm>
                <a:off x="3675420" y="3667978"/>
                <a:ext cx="640221" cy="303130"/>
              </a:xfrm>
              <a:custGeom>
                <a:avLst/>
                <a:gdLst>
                  <a:gd name="T0" fmla="*/ 193 w 215"/>
                  <a:gd name="T1" fmla="*/ 84 h 102"/>
                  <a:gd name="T2" fmla="*/ 192 w 215"/>
                  <a:gd name="T3" fmla="*/ 81 h 102"/>
                  <a:gd name="T4" fmla="*/ 192 w 215"/>
                  <a:gd name="T5" fmla="*/ 78 h 102"/>
                  <a:gd name="T6" fmla="*/ 193 w 215"/>
                  <a:gd name="T7" fmla="*/ 75 h 102"/>
                  <a:gd name="T8" fmla="*/ 191 w 215"/>
                  <a:gd name="T9" fmla="*/ 72 h 102"/>
                  <a:gd name="T10" fmla="*/ 191 w 215"/>
                  <a:gd name="T11" fmla="*/ 58 h 102"/>
                  <a:gd name="T12" fmla="*/ 215 w 215"/>
                  <a:gd name="T13" fmla="*/ 48 h 102"/>
                  <a:gd name="T14" fmla="*/ 191 w 215"/>
                  <a:gd name="T15" fmla="*/ 37 h 102"/>
                  <a:gd name="T16" fmla="*/ 190 w 215"/>
                  <a:gd name="T17" fmla="*/ 36 h 102"/>
                  <a:gd name="T18" fmla="*/ 189 w 215"/>
                  <a:gd name="T19" fmla="*/ 36 h 102"/>
                  <a:gd name="T20" fmla="*/ 108 w 215"/>
                  <a:gd name="T21" fmla="*/ 0 h 102"/>
                  <a:gd name="T22" fmla="*/ 0 w 215"/>
                  <a:gd name="T23" fmla="*/ 48 h 102"/>
                  <a:gd name="T24" fmla="*/ 37 w 215"/>
                  <a:gd name="T25" fmla="*/ 64 h 102"/>
                  <a:gd name="T26" fmla="*/ 37 w 215"/>
                  <a:gd name="T27" fmla="*/ 58 h 102"/>
                  <a:gd name="T28" fmla="*/ 107 w 215"/>
                  <a:gd name="T29" fmla="*/ 48 h 102"/>
                  <a:gd name="T30" fmla="*/ 171 w 215"/>
                  <a:gd name="T31" fmla="*/ 56 h 102"/>
                  <a:gd name="T32" fmla="*/ 179 w 215"/>
                  <a:gd name="T33" fmla="*/ 58 h 102"/>
                  <a:gd name="T34" fmla="*/ 179 w 215"/>
                  <a:gd name="T35" fmla="*/ 58 h 102"/>
                  <a:gd name="T36" fmla="*/ 179 w 215"/>
                  <a:gd name="T37" fmla="*/ 64 h 102"/>
                  <a:gd name="T38" fmla="*/ 189 w 215"/>
                  <a:gd name="T39" fmla="*/ 59 h 102"/>
                  <a:gd name="T40" fmla="*/ 189 w 215"/>
                  <a:gd name="T41" fmla="*/ 72 h 102"/>
                  <a:gd name="T42" fmla="*/ 187 w 215"/>
                  <a:gd name="T43" fmla="*/ 75 h 102"/>
                  <a:gd name="T44" fmla="*/ 188 w 215"/>
                  <a:gd name="T45" fmla="*/ 78 h 102"/>
                  <a:gd name="T46" fmla="*/ 188 w 215"/>
                  <a:gd name="T47" fmla="*/ 81 h 102"/>
                  <a:gd name="T48" fmla="*/ 187 w 215"/>
                  <a:gd name="T49" fmla="*/ 84 h 102"/>
                  <a:gd name="T50" fmla="*/ 184 w 215"/>
                  <a:gd name="T51" fmla="*/ 97 h 102"/>
                  <a:gd name="T52" fmla="*/ 190 w 215"/>
                  <a:gd name="T53" fmla="*/ 102 h 102"/>
                  <a:gd name="T54" fmla="*/ 190 w 215"/>
                  <a:gd name="T55" fmla="*/ 102 h 102"/>
                  <a:gd name="T56" fmla="*/ 190 w 215"/>
                  <a:gd name="T57" fmla="*/ 102 h 102"/>
                  <a:gd name="T58" fmla="*/ 196 w 215"/>
                  <a:gd name="T59" fmla="*/ 97 h 102"/>
                  <a:gd name="T60" fmla="*/ 193 w 215"/>
                  <a:gd name="T61"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02">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9" name="TextBox 74"/>
          <p:cNvSpPr txBox="1"/>
          <p:nvPr/>
        </p:nvSpPr>
        <p:spPr>
          <a:xfrm>
            <a:off x="4443898" y="3369872"/>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TextBox 77"/>
          <p:cNvSpPr txBox="1"/>
          <p:nvPr/>
        </p:nvSpPr>
        <p:spPr>
          <a:xfrm>
            <a:off x="6301040" y="4064213"/>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78"/>
          <p:cNvSpPr txBox="1"/>
          <p:nvPr/>
        </p:nvSpPr>
        <p:spPr>
          <a:xfrm>
            <a:off x="6301040" y="2921088"/>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TextBox 79"/>
          <p:cNvSpPr txBox="1"/>
          <p:nvPr/>
        </p:nvSpPr>
        <p:spPr>
          <a:xfrm>
            <a:off x="6301040" y="1853478"/>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80"/>
          <p:cNvSpPr txBox="1"/>
          <p:nvPr/>
        </p:nvSpPr>
        <p:spPr>
          <a:xfrm>
            <a:off x="4443898" y="2328481"/>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81"/>
          <p:cNvSpPr txBox="1"/>
          <p:nvPr/>
        </p:nvSpPr>
        <p:spPr>
          <a:xfrm>
            <a:off x="4443898" y="4540166"/>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itle 20"/>
          <p:cNvSpPr txBox="1"/>
          <p:nvPr/>
        </p:nvSpPr>
        <p:spPr>
          <a:xfrm>
            <a:off x="8579172" y="1598445"/>
            <a:ext cx="1770933"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itle 20"/>
          <p:cNvSpPr txBox="1"/>
          <p:nvPr/>
        </p:nvSpPr>
        <p:spPr>
          <a:xfrm>
            <a:off x="9264980" y="2783739"/>
            <a:ext cx="1740271"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itle 20"/>
          <p:cNvSpPr txBox="1"/>
          <p:nvPr/>
        </p:nvSpPr>
        <p:spPr>
          <a:xfrm>
            <a:off x="8745250" y="3883298"/>
            <a:ext cx="1720913"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itle 20"/>
          <p:cNvSpPr txBox="1"/>
          <p:nvPr/>
        </p:nvSpPr>
        <p:spPr>
          <a:xfrm>
            <a:off x="1952154" y="2090753"/>
            <a:ext cx="1691106"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itle 20"/>
          <p:cNvSpPr txBox="1"/>
          <p:nvPr/>
        </p:nvSpPr>
        <p:spPr>
          <a:xfrm>
            <a:off x="1264762" y="3276046"/>
            <a:ext cx="1746675"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itle 20"/>
          <p:cNvSpPr txBox="1"/>
          <p:nvPr/>
        </p:nvSpPr>
        <p:spPr>
          <a:xfrm>
            <a:off x="1619602" y="4375607"/>
            <a:ext cx="1859324"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22" presetClass="entr" presetSubtype="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2"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right)">
                                      <p:cBhvr>
                                        <p:cTn id="40" dur="500"/>
                                        <p:tgtEl>
                                          <p:spTgt spid="7"/>
                                        </p:tgtEl>
                                      </p:cBhvr>
                                    </p:animEffect>
                                  </p:childTnLst>
                                </p:cTn>
                              </p:par>
                              <p:par>
                                <p:cTn id="41" presetID="22" presetClass="entr" presetSubtype="8"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par>
                                <p:cTn id="52" presetID="10" presetClass="entr" presetSubtype="0" fill="hold"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500"/>
                                        <p:tgtEl>
                                          <p:spTgt spid="64"/>
                                        </p:tgtEl>
                                      </p:cBhvr>
                                    </p:animEffect>
                                  </p:childTnLst>
                                </p:cTn>
                              </p:par>
                              <p:par>
                                <p:cTn id="55" presetID="10"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10"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72"/>
                                        </p:tgtEl>
                                        <p:attrNameLst>
                                          <p:attrName>style.visibility</p:attrName>
                                        </p:attrNameLst>
                                      </p:cBhvr>
                                      <p:to>
                                        <p:strVal val="visible"/>
                                      </p:to>
                                    </p:set>
                                    <p:anim by="(-#ppt_w*2)" calcmode="lin" valueType="num">
                                      <p:cBhvr rctx="PPT">
                                        <p:cTn id="68" dur="500" autoRev="1" fill="hold">
                                          <p:stCondLst>
                                            <p:cond delay="0"/>
                                          </p:stCondLst>
                                        </p:cTn>
                                        <p:tgtEl>
                                          <p:spTgt spid="72"/>
                                        </p:tgtEl>
                                        <p:attrNameLst>
                                          <p:attrName>ppt_w</p:attrName>
                                        </p:attrNameLst>
                                      </p:cBhvr>
                                    </p:anim>
                                    <p:anim by="(#ppt_w*0.50)" calcmode="lin" valueType="num">
                                      <p:cBhvr>
                                        <p:cTn id="69" dur="500" decel="50000" autoRev="1" fill="hold">
                                          <p:stCondLst>
                                            <p:cond delay="0"/>
                                          </p:stCondLst>
                                        </p:cTn>
                                        <p:tgtEl>
                                          <p:spTgt spid="72"/>
                                        </p:tgtEl>
                                        <p:attrNameLst>
                                          <p:attrName>ppt_x</p:attrName>
                                        </p:attrNameLst>
                                      </p:cBhvr>
                                    </p:anim>
                                    <p:anim from="(-#ppt_h/2)" to="(#ppt_y)" calcmode="lin" valueType="num">
                                      <p:cBhvr>
                                        <p:cTn id="70" dur="1000" fill="hold">
                                          <p:stCondLst>
                                            <p:cond delay="0"/>
                                          </p:stCondLst>
                                        </p:cTn>
                                        <p:tgtEl>
                                          <p:spTgt spid="72"/>
                                        </p:tgtEl>
                                        <p:attrNameLst>
                                          <p:attrName>ppt_y</p:attrName>
                                        </p:attrNameLst>
                                      </p:cBhvr>
                                    </p:anim>
                                    <p:animRot by="21600000">
                                      <p:cBhvr>
                                        <p:cTn id="71" dur="1000" fill="hold">
                                          <p:stCondLst>
                                            <p:cond delay="0"/>
                                          </p:stCondLst>
                                        </p:cTn>
                                        <p:tgtEl>
                                          <p:spTgt spid="72"/>
                                        </p:tgtEl>
                                        <p:attrNameLst>
                                          <p:attrName>r</p:attrName>
                                        </p:attrNameLst>
                                      </p:cBhvr>
                                    </p:animRot>
                                  </p:childTnLst>
                                </p:cTn>
                              </p:par>
                              <p:par>
                                <p:cTn id="72" presetID="56" presetClass="entr" presetSubtype="0" fill="hold" grpId="0" nodeType="withEffect">
                                  <p:stCondLst>
                                    <p:cond delay="0"/>
                                  </p:stCondLst>
                                  <p:iterate type="lt">
                                    <p:tmPct val="10000"/>
                                  </p:iterate>
                                  <p:childTnLst>
                                    <p:set>
                                      <p:cBhvr>
                                        <p:cTn id="73" dur="1" fill="hold">
                                          <p:stCondLst>
                                            <p:cond delay="0"/>
                                          </p:stCondLst>
                                        </p:cTn>
                                        <p:tgtEl>
                                          <p:spTgt spid="73"/>
                                        </p:tgtEl>
                                        <p:attrNameLst>
                                          <p:attrName>style.visibility</p:attrName>
                                        </p:attrNameLst>
                                      </p:cBhvr>
                                      <p:to>
                                        <p:strVal val="visible"/>
                                      </p:to>
                                    </p:set>
                                    <p:anim by="(-#ppt_w*2)" calcmode="lin" valueType="num">
                                      <p:cBhvr rctx="PPT">
                                        <p:cTn id="74" dur="500" autoRev="1" fill="hold">
                                          <p:stCondLst>
                                            <p:cond delay="0"/>
                                          </p:stCondLst>
                                        </p:cTn>
                                        <p:tgtEl>
                                          <p:spTgt spid="73"/>
                                        </p:tgtEl>
                                        <p:attrNameLst>
                                          <p:attrName>ppt_w</p:attrName>
                                        </p:attrNameLst>
                                      </p:cBhvr>
                                    </p:anim>
                                    <p:anim by="(#ppt_w*0.50)" calcmode="lin" valueType="num">
                                      <p:cBhvr>
                                        <p:cTn id="75" dur="500" decel="50000" autoRev="1" fill="hold">
                                          <p:stCondLst>
                                            <p:cond delay="0"/>
                                          </p:stCondLst>
                                        </p:cTn>
                                        <p:tgtEl>
                                          <p:spTgt spid="73"/>
                                        </p:tgtEl>
                                        <p:attrNameLst>
                                          <p:attrName>ppt_x</p:attrName>
                                        </p:attrNameLst>
                                      </p:cBhvr>
                                    </p:anim>
                                    <p:anim from="(-#ppt_h/2)" to="(#ppt_y)" calcmode="lin" valueType="num">
                                      <p:cBhvr>
                                        <p:cTn id="76" dur="1000" fill="hold">
                                          <p:stCondLst>
                                            <p:cond delay="0"/>
                                          </p:stCondLst>
                                        </p:cTn>
                                        <p:tgtEl>
                                          <p:spTgt spid="73"/>
                                        </p:tgtEl>
                                        <p:attrNameLst>
                                          <p:attrName>ppt_y</p:attrName>
                                        </p:attrNameLst>
                                      </p:cBhvr>
                                    </p:anim>
                                    <p:animRot by="21600000">
                                      <p:cBhvr>
                                        <p:cTn id="77" dur="1000" fill="hold">
                                          <p:stCondLst>
                                            <p:cond delay="0"/>
                                          </p:stCondLst>
                                        </p:cTn>
                                        <p:tgtEl>
                                          <p:spTgt spid="73"/>
                                        </p:tgtEl>
                                        <p:attrNameLst>
                                          <p:attrName>r</p:attrName>
                                        </p:attrNameLst>
                                      </p:cBhvr>
                                    </p:animRot>
                                  </p:childTnLst>
                                </p:cTn>
                              </p:par>
                              <p:par>
                                <p:cTn id="78" presetID="56" presetClass="entr" presetSubtype="0" fill="hold" grpId="0" nodeType="withEffect">
                                  <p:stCondLst>
                                    <p:cond delay="0"/>
                                  </p:stCondLst>
                                  <p:iterate type="lt">
                                    <p:tmPct val="10000"/>
                                  </p:iterate>
                                  <p:childTnLst>
                                    <p:set>
                                      <p:cBhvr>
                                        <p:cTn id="79" dur="1" fill="hold">
                                          <p:stCondLst>
                                            <p:cond delay="0"/>
                                          </p:stCondLst>
                                        </p:cTn>
                                        <p:tgtEl>
                                          <p:spTgt spid="69"/>
                                        </p:tgtEl>
                                        <p:attrNameLst>
                                          <p:attrName>style.visibility</p:attrName>
                                        </p:attrNameLst>
                                      </p:cBhvr>
                                      <p:to>
                                        <p:strVal val="visible"/>
                                      </p:to>
                                    </p:set>
                                    <p:anim by="(-#ppt_w*2)" calcmode="lin" valueType="num">
                                      <p:cBhvr rctx="PPT">
                                        <p:cTn id="80" dur="500" autoRev="1" fill="hold">
                                          <p:stCondLst>
                                            <p:cond delay="0"/>
                                          </p:stCondLst>
                                        </p:cTn>
                                        <p:tgtEl>
                                          <p:spTgt spid="69"/>
                                        </p:tgtEl>
                                        <p:attrNameLst>
                                          <p:attrName>ppt_w</p:attrName>
                                        </p:attrNameLst>
                                      </p:cBhvr>
                                    </p:anim>
                                    <p:anim by="(#ppt_w*0.50)" calcmode="lin" valueType="num">
                                      <p:cBhvr>
                                        <p:cTn id="81" dur="500" decel="50000" autoRev="1" fill="hold">
                                          <p:stCondLst>
                                            <p:cond delay="0"/>
                                          </p:stCondLst>
                                        </p:cTn>
                                        <p:tgtEl>
                                          <p:spTgt spid="69"/>
                                        </p:tgtEl>
                                        <p:attrNameLst>
                                          <p:attrName>ppt_x</p:attrName>
                                        </p:attrNameLst>
                                      </p:cBhvr>
                                    </p:anim>
                                    <p:anim from="(-#ppt_h/2)" to="(#ppt_y)" calcmode="lin" valueType="num">
                                      <p:cBhvr>
                                        <p:cTn id="82" dur="1000" fill="hold">
                                          <p:stCondLst>
                                            <p:cond delay="0"/>
                                          </p:stCondLst>
                                        </p:cTn>
                                        <p:tgtEl>
                                          <p:spTgt spid="69"/>
                                        </p:tgtEl>
                                        <p:attrNameLst>
                                          <p:attrName>ppt_y</p:attrName>
                                        </p:attrNameLst>
                                      </p:cBhvr>
                                    </p:anim>
                                    <p:animRot by="21600000">
                                      <p:cBhvr>
                                        <p:cTn id="83" dur="1000" fill="hold">
                                          <p:stCondLst>
                                            <p:cond delay="0"/>
                                          </p:stCondLst>
                                        </p:cTn>
                                        <p:tgtEl>
                                          <p:spTgt spid="69"/>
                                        </p:tgtEl>
                                        <p:attrNameLst>
                                          <p:attrName>r</p:attrName>
                                        </p:attrNameLst>
                                      </p:cBhvr>
                                    </p:animRot>
                                  </p:childTnLst>
                                </p:cTn>
                              </p:par>
                              <p:par>
                                <p:cTn id="84" presetID="56" presetClass="entr" presetSubtype="0" fill="hold" grpId="0" nodeType="withEffect">
                                  <p:stCondLst>
                                    <p:cond delay="0"/>
                                  </p:stCondLst>
                                  <p:iterate type="lt">
                                    <p:tmPct val="10000"/>
                                  </p:iterate>
                                  <p:childTnLst>
                                    <p:set>
                                      <p:cBhvr>
                                        <p:cTn id="85" dur="1" fill="hold">
                                          <p:stCondLst>
                                            <p:cond delay="0"/>
                                          </p:stCondLst>
                                        </p:cTn>
                                        <p:tgtEl>
                                          <p:spTgt spid="74"/>
                                        </p:tgtEl>
                                        <p:attrNameLst>
                                          <p:attrName>style.visibility</p:attrName>
                                        </p:attrNameLst>
                                      </p:cBhvr>
                                      <p:to>
                                        <p:strVal val="visible"/>
                                      </p:to>
                                    </p:set>
                                    <p:anim by="(-#ppt_w*2)" calcmode="lin" valueType="num">
                                      <p:cBhvr rctx="PPT">
                                        <p:cTn id="86" dur="500" autoRev="1" fill="hold">
                                          <p:stCondLst>
                                            <p:cond delay="0"/>
                                          </p:stCondLst>
                                        </p:cTn>
                                        <p:tgtEl>
                                          <p:spTgt spid="74"/>
                                        </p:tgtEl>
                                        <p:attrNameLst>
                                          <p:attrName>ppt_w</p:attrName>
                                        </p:attrNameLst>
                                      </p:cBhvr>
                                    </p:anim>
                                    <p:anim by="(#ppt_w*0.50)" calcmode="lin" valueType="num">
                                      <p:cBhvr>
                                        <p:cTn id="87" dur="500" decel="50000" autoRev="1" fill="hold">
                                          <p:stCondLst>
                                            <p:cond delay="0"/>
                                          </p:stCondLst>
                                        </p:cTn>
                                        <p:tgtEl>
                                          <p:spTgt spid="74"/>
                                        </p:tgtEl>
                                        <p:attrNameLst>
                                          <p:attrName>ppt_x</p:attrName>
                                        </p:attrNameLst>
                                      </p:cBhvr>
                                    </p:anim>
                                    <p:anim from="(-#ppt_h/2)" to="(#ppt_y)" calcmode="lin" valueType="num">
                                      <p:cBhvr>
                                        <p:cTn id="88" dur="1000" fill="hold">
                                          <p:stCondLst>
                                            <p:cond delay="0"/>
                                          </p:stCondLst>
                                        </p:cTn>
                                        <p:tgtEl>
                                          <p:spTgt spid="74"/>
                                        </p:tgtEl>
                                        <p:attrNameLst>
                                          <p:attrName>ppt_y</p:attrName>
                                        </p:attrNameLst>
                                      </p:cBhvr>
                                    </p:anim>
                                    <p:animRot by="21600000">
                                      <p:cBhvr>
                                        <p:cTn id="89" dur="1000" fill="hold">
                                          <p:stCondLst>
                                            <p:cond delay="0"/>
                                          </p:stCondLst>
                                        </p:cTn>
                                        <p:tgtEl>
                                          <p:spTgt spid="74"/>
                                        </p:tgtEl>
                                        <p:attrNameLst>
                                          <p:attrName>r</p:attrName>
                                        </p:attrNameLst>
                                      </p:cBhvr>
                                    </p:animRot>
                                  </p:childTnLst>
                                </p:cTn>
                              </p:par>
                              <p:par>
                                <p:cTn id="90" presetID="56" presetClass="entr" presetSubtype="0" fill="hold" grpId="0" nodeType="withEffect">
                                  <p:stCondLst>
                                    <p:cond delay="0"/>
                                  </p:stCondLst>
                                  <p:iterate type="lt">
                                    <p:tmPct val="10000"/>
                                  </p:iterate>
                                  <p:childTnLst>
                                    <p:set>
                                      <p:cBhvr>
                                        <p:cTn id="91" dur="1" fill="hold">
                                          <p:stCondLst>
                                            <p:cond delay="0"/>
                                          </p:stCondLst>
                                        </p:cTn>
                                        <p:tgtEl>
                                          <p:spTgt spid="70"/>
                                        </p:tgtEl>
                                        <p:attrNameLst>
                                          <p:attrName>style.visibility</p:attrName>
                                        </p:attrNameLst>
                                      </p:cBhvr>
                                      <p:to>
                                        <p:strVal val="visible"/>
                                      </p:to>
                                    </p:set>
                                    <p:anim by="(-#ppt_w*2)" calcmode="lin" valueType="num">
                                      <p:cBhvr rctx="PPT">
                                        <p:cTn id="92" dur="500" autoRev="1" fill="hold">
                                          <p:stCondLst>
                                            <p:cond delay="0"/>
                                          </p:stCondLst>
                                        </p:cTn>
                                        <p:tgtEl>
                                          <p:spTgt spid="70"/>
                                        </p:tgtEl>
                                        <p:attrNameLst>
                                          <p:attrName>ppt_w</p:attrName>
                                        </p:attrNameLst>
                                      </p:cBhvr>
                                    </p:anim>
                                    <p:anim by="(#ppt_w*0.50)" calcmode="lin" valueType="num">
                                      <p:cBhvr>
                                        <p:cTn id="93" dur="500" decel="50000" autoRev="1" fill="hold">
                                          <p:stCondLst>
                                            <p:cond delay="0"/>
                                          </p:stCondLst>
                                        </p:cTn>
                                        <p:tgtEl>
                                          <p:spTgt spid="70"/>
                                        </p:tgtEl>
                                        <p:attrNameLst>
                                          <p:attrName>ppt_x</p:attrName>
                                        </p:attrNameLst>
                                      </p:cBhvr>
                                    </p:anim>
                                    <p:anim from="(-#ppt_h/2)" to="(#ppt_y)" calcmode="lin" valueType="num">
                                      <p:cBhvr>
                                        <p:cTn id="94" dur="1000" fill="hold">
                                          <p:stCondLst>
                                            <p:cond delay="0"/>
                                          </p:stCondLst>
                                        </p:cTn>
                                        <p:tgtEl>
                                          <p:spTgt spid="70"/>
                                        </p:tgtEl>
                                        <p:attrNameLst>
                                          <p:attrName>ppt_y</p:attrName>
                                        </p:attrNameLst>
                                      </p:cBhvr>
                                    </p:anim>
                                    <p:animRot by="21600000">
                                      <p:cBhvr>
                                        <p:cTn id="95" dur="1000" fill="hold">
                                          <p:stCondLst>
                                            <p:cond delay="0"/>
                                          </p:stCondLst>
                                        </p:cTn>
                                        <p:tgtEl>
                                          <p:spTgt spid="70"/>
                                        </p:tgtEl>
                                        <p:attrNameLst>
                                          <p:attrName>r</p:attrName>
                                        </p:attrNameLst>
                                      </p:cBhvr>
                                    </p:animRot>
                                  </p:childTnLst>
                                </p:cTn>
                              </p:par>
                              <p:par>
                                <p:cTn id="96" presetID="56" presetClass="entr" presetSubtype="0" fill="hold" grpId="0" nodeType="withEffect">
                                  <p:stCondLst>
                                    <p:cond delay="0"/>
                                  </p:stCondLst>
                                  <p:iterate type="lt">
                                    <p:tmPct val="10000"/>
                                  </p:iterate>
                                  <p:childTnLst>
                                    <p:set>
                                      <p:cBhvr>
                                        <p:cTn id="97" dur="1" fill="hold">
                                          <p:stCondLst>
                                            <p:cond delay="0"/>
                                          </p:stCondLst>
                                        </p:cTn>
                                        <p:tgtEl>
                                          <p:spTgt spid="71"/>
                                        </p:tgtEl>
                                        <p:attrNameLst>
                                          <p:attrName>style.visibility</p:attrName>
                                        </p:attrNameLst>
                                      </p:cBhvr>
                                      <p:to>
                                        <p:strVal val="visible"/>
                                      </p:to>
                                    </p:set>
                                    <p:anim by="(-#ppt_w*2)" calcmode="lin" valueType="num">
                                      <p:cBhvr rctx="PPT">
                                        <p:cTn id="98" dur="500" autoRev="1" fill="hold">
                                          <p:stCondLst>
                                            <p:cond delay="0"/>
                                          </p:stCondLst>
                                        </p:cTn>
                                        <p:tgtEl>
                                          <p:spTgt spid="71"/>
                                        </p:tgtEl>
                                        <p:attrNameLst>
                                          <p:attrName>ppt_w</p:attrName>
                                        </p:attrNameLst>
                                      </p:cBhvr>
                                    </p:anim>
                                    <p:anim by="(#ppt_w*0.50)" calcmode="lin" valueType="num">
                                      <p:cBhvr>
                                        <p:cTn id="99" dur="500" decel="50000" autoRev="1" fill="hold">
                                          <p:stCondLst>
                                            <p:cond delay="0"/>
                                          </p:stCondLst>
                                        </p:cTn>
                                        <p:tgtEl>
                                          <p:spTgt spid="71"/>
                                        </p:tgtEl>
                                        <p:attrNameLst>
                                          <p:attrName>ppt_x</p:attrName>
                                        </p:attrNameLst>
                                      </p:cBhvr>
                                    </p:anim>
                                    <p:anim from="(-#ppt_h/2)" to="(#ppt_y)" calcmode="lin" valueType="num">
                                      <p:cBhvr>
                                        <p:cTn id="100" dur="1000" fill="hold">
                                          <p:stCondLst>
                                            <p:cond delay="0"/>
                                          </p:stCondLst>
                                        </p:cTn>
                                        <p:tgtEl>
                                          <p:spTgt spid="71"/>
                                        </p:tgtEl>
                                        <p:attrNameLst>
                                          <p:attrName>ppt_y</p:attrName>
                                        </p:attrNameLst>
                                      </p:cBhvr>
                                    </p:anim>
                                    <p:animRot by="21600000">
                                      <p:cBhvr>
                                        <p:cTn id="101" dur="1000" fill="hold">
                                          <p:stCondLst>
                                            <p:cond delay="0"/>
                                          </p:stCondLst>
                                        </p:cTn>
                                        <p:tgtEl>
                                          <p:spTgt spid="71"/>
                                        </p:tgtEl>
                                        <p:attrNameLst>
                                          <p:attrName>r</p:attrName>
                                        </p:attrNameLst>
                                      </p:cBhvr>
                                    </p:animRot>
                                  </p:childTnLst>
                                </p:cTn>
                              </p:par>
                            </p:childTnLst>
                          </p:cTn>
                        </p:par>
                        <p:par>
                          <p:cTn id="102" fill="hold">
                            <p:stCondLst>
                              <p:cond delay="1600"/>
                            </p:stCondLst>
                            <p:childTnLst>
                              <p:par>
                                <p:cTn id="103" presetID="10" presetClass="entr" presetSubtype="0" fill="hold" grpId="0" nodeType="after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fade">
                                      <p:cBhvr>
                                        <p:cTn id="105" dur="500"/>
                                        <p:tgtEl>
                                          <p:spTgt spid="75"/>
                                        </p:tgtEl>
                                      </p:cBhvr>
                                    </p:animEffect>
                                  </p:childTnLst>
                                </p:cTn>
                              </p:par>
                            </p:childTnLst>
                          </p:cTn>
                        </p:par>
                        <p:par>
                          <p:cTn id="106" fill="hold">
                            <p:stCondLst>
                              <p:cond delay="2100"/>
                            </p:stCondLst>
                            <p:childTnLst>
                              <p:par>
                                <p:cTn id="107" presetID="10"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500"/>
                                        <p:tgtEl>
                                          <p:spTgt spid="76"/>
                                        </p:tgtEl>
                                      </p:cBhvr>
                                    </p:animEffect>
                                  </p:childTnLst>
                                </p:cTn>
                              </p:par>
                            </p:childTnLst>
                          </p:cTn>
                        </p:par>
                        <p:par>
                          <p:cTn id="110" fill="hold">
                            <p:stCondLst>
                              <p:cond delay="2600"/>
                            </p:stCondLst>
                            <p:childTnLst>
                              <p:par>
                                <p:cTn id="111" presetID="10" presetClass="entr" presetSubtype="0" fill="hold" grpId="0"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500"/>
                                        <p:tgtEl>
                                          <p:spTgt spid="77"/>
                                        </p:tgtEl>
                                      </p:cBhvr>
                                    </p:animEffect>
                                  </p:childTnLst>
                                </p:cTn>
                              </p:par>
                            </p:childTnLst>
                          </p:cTn>
                        </p:par>
                        <p:par>
                          <p:cTn id="114" fill="hold">
                            <p:stCondLst>
                              <p:cond delay="3100"/>
                            </p:stCondLst>
                            <p:childTnLst>
                              <p:par>
                                <p:cTn id="115" presetID="10" presetClass="entr" presetSubtype="0"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Effect transition="in" filter="fade">
                                      <p:cBhvr>
                                        <p:cTn id="117" dur="500"/>
                                        <p:tgtEl>
                                          <p:spTgt spid="78"/>
                                        </p:tgtEl>
                                      </p:cBhvr>
                                    </p:animEffect>
                                  </p:childTnLst>
                                </p:cTn>
                              </p:par>
                            </p:childTnLst>
                          </p:cTn>
                        </p:par>
                        <p:par>
                          <p:cTn id="118" fill="hold">
                            <p:stCondLst>
                              <p:cond delay="3600"/>
                            </p:stCondLst>
                            <p:childTnLst>
                              <p:par>
                                <p:cTn id="119" presetID="10" presetClass="entr" presetSubtype="0" fill="hold" grpId="0" nodeType="after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fade">
                                      <p:cBhvr>
                                        <p:cTn id="121" dur="500"/>
                                        <p:tgtEl>
                                          <p:spTgt spid="79"/>
                                        </p:tgtEl>
                                      </p:cBhvr>
                                    </p:animEffect>
                                  </p:childTnLst>
                                </p:cTn>
                              </p:par>
                            </p:childTnLst>
                          </p:cTn>
                        </p:par>
                        <p:par>
                          <p:cTn id="122" fill="hold">
                            <p:stCondLst>
                              <p:cond delay="41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69" grpId="0"/>
      <p:bldP spid="70" grpId="0"/>
      <p:bldP spid="71" grpId="0"/>
      <p:bldP spid="72" grpId="0"/>
      <p:bldP spid="73" grpId="0"/>
      <p:bldP spid="74" grpId="0"/>
      <p:bldP spid="75" grpId="0"/>
      <p:bldP spid="76" grpId="0"/>
      <p:bldP spid="77" grpId="0"/>
      <p:bldP spid="78" grpId="0"/>
      <p:bldP spid="79" grpId="0"/>
      <p:bldP spid="8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7" name="直接连接符 6"/>
          <p:cNvCxnSpPr/>
          <p:nvPr/>
        </p:nvCxnSpPr>
        <p:spPr>
          <a:xfrm>
            <a:off x="1064618" y="3684164"/>
            <a:ext cx="10369152" cy="0"/>
          </a:xfrm>
          <a:prstGeom prst="line">
            <a:avLst/>
          </a:prstGeom>
          <a:noFill/>
          <a:ln w="6350" cap="flat" cmpd="sng" algn="ctr">
            <a:solidFill>
              <a:srgbClr val="447197"/>
            </a:solidFill>
            <a:prstDash val="dash"/>
            <a:headEnd type="diamond"/>
            <a:tailEnd type="triangle"/>
          </a:ln>
          <a:effectLst/>
        </p:spPr>
      </p:cxnSp>
      <p:grpSp>
        <p:nvGrpSpPr>
          <p:cNvPr id="8" name="组合 7"/>
          <p:cNvGrpSpPr/>
          <p:nvPr/>
        </p:nvGrpSpPr>
        <p:grpSpPr>
          <a:xfrm>
            <a:off x="1448661" y="3437944"/>
            <a:ext cx="1288752" cy="461665"/>
            <a:chOff x="1656597" y="1941644"/>
            <a:chExt cx="966564" cy="346249"/>
          </a:xfrm>
        </p:grpSpPr>
        <p:grpSp>
          <p:nvGrpSpPr>
            <p:cNvPr id="9" name="组合 8"/>
            <p:cNvGrpSpPr/>
            <p:nvPr/>
          </p:nvGrpSpPr>
          <p:grpSpPr>
            <a:xfrm>
              <a:off x="1656597" y="1995686"/>
              <a:ext cx="966564" cy="261249"/>
              <a:chOff x="969377" y="2505729"/>
              <a:chExt cx="1021353" cy="276058"/>
            </a:xfrm>
          </p:grpSpPr>
          <p:sp>
            <p:nvSpPr>
              <p:cNvPr id="11" name="矩形 10"/>
              <p:cNvSpPr/>
              <p:nvPr/>
            </p:nvSpPr>
            <p:spPr>
              <a:xfrm>
                <a:off x="1162680" y="2505729"/>
                <a:ext cx="634748" cy="276058"/>
              </a:xfrm>
              <a:prstGeom prst="rect">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2" name="等腰三角形 11"/>
              <p:cNvSpPr/>
              <p:nvPr/>
            </p:nvSpPr>
            <p:spPr>
              <a:xfrm rot="16200000">
                <a:off x="955177" y="2555013"/>
                <a:ext cx="205889" cy="177490"/>
              </a:xfrm>
              <a:prstGeom prst="triangle">
                <a:avLst/>
              </a:prstGeom>
              <a:blipFill>
                <a:blip r:embed="rId7"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3" name="等腰三角形 12"/>
              <p:cNvSpPr/>
              <p:nvPr/>
            </p:nvSpPr>
            <p:spPr>
              <a:xfrm rot="5400000" flipH="1">
                <a:off x="1799040" y="2555013"/>
                <a:ext cx="205889" cy="177490"/>
              </a:xfrm>
              <a:prstGeom prst="triangle">
                <a:avLst/>
              </a:prstGeom>
              <a:blipFill>
                <a:blip r:embed="rId7"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10" name="TextBox 63"/>
            <p:cNvSpPr txBox="1"/>
            <p:nvPr/>
          </p:nvSpPr>
          <p:spPr>
            <a:xfrm>
              <a:off x="1813508" y="1941644"/>
              <a:ext cx="553277" cy="346249"/>
            </a:xfrm>
            <a:prstGeom prst="rect">
              <a:avLst/>
            </a:prstGeom>
            <a:noFill/>
          </p:spPr>
          <p:txBody>
            <a:bodyPr wrap="none" rtlCol="0">
              <a:spAutoFit/>
            </a:bodyPr>
            <a:lstStyle/>
            <a:p>
              <a:pPr marL="0" marR="0" lvl="0" indent="0" defTabSz="12192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Impact" panose="020B0806030902050204" pitchFamily="34" charset="0"/>
                </a:rPr>
                <a:t>2011</a:t>
              </a:r>
              <a:endParaRPr kumimoji="0" lang="zh-CN" altLang="en-US" sz="2400" b="0" i="0" u="none" strike="noStrike" kern="0" cap="none" spc="0" normalizeH="0" baseline="0" noProof="0" dirty="0">
                <a:ln>
                  <a:noFill/>
                </a:ln>
                <a:solidFill>
                  <a:prstClr val="white"/>
                </a:solidFill>
                <a:effectLst/>
                <a:uLnTx/>
                <a:uFillTx/>
                <a:latin typeface="Impact" panose="020B0806030902050204" pitchFamily="34" charset="0"/>
              </a:endParaRPr>
            </a:p>
          </p:txBody>
        </p:sp>
      </p:grpSp>
      <p:grpSp>
        <p:nvGrpSpPr>
          <p:cNvPr id="14" name="组合 13"/>
          <p:cNvGrpSpPr/>
          <p:nvPr/>
        </p:nvGrpSpPr>
        <p:grpSpPr>
          <a:xfrm>
            <a:off x="3454731" y="3437944"/>
            <a:ext cx="1288752" cy="461665"/>
            <a:chOff x="1656597" y="1941644"/>
            <a:chExt cx="966564" cy="346249"/>
          </a:xfrm>
        </p:grpSpPr>
        <p:grpSp>
          <p:nvGrpSpPr>
            <p:cNvPr id="15" name="组合 14"/>
            <p:cNvGrpSpPr/>
            <p:nvPr/>
          </p:nvGrpSpPr>
          <p:grpSpPr>
            <a:xfrm>
              <a:off x="1656597" y="1995686"/>
              <a:ext cx="966564" cy="261249"/>
              <a:chOff x="969377" y="2505729"/>
              <a:chExt cx="1021353" cy="276058"/>
            </a:xfrm>
          </p:grpSpPr>
          <p:sp>
            <p:nvSpPr>
              <p:cNvPr id="17" name="矩形 16"/>
              <p:cNvSpPr/>
              <p:nvPr/>
            </p:nvSpPr>
            <p:spPr>
              <a:xfrm>
                <a:off x="1162680" y="2505729"/>
                <a:ext cx="634748" cy="276058"/>
              </a:xfrm>
              <a:prstGeom prst="rect">
                <a:avLst/>
              </a:prstGeom>
              <a:blipFill>
                <a:blip r:embed="rId8"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8" name="等腰三角形 17"/>
              <p:cNvSpPr/>
              <p:nvPr/>
            </p:nvSpPr>
            <p:spPr>
              <a:xfrm rot="16200000">
                <a:off x="955177" y="2555013"/>
                <a:ext cx="205889" cy="177490"/>
              </a:xfrm>
              <a:prstGeom prst="triangle">
                <a:avLst/>
              </a:prstGeom>
              <a:blipFill>
                <a:blip r:embed="rId9"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9" name="等腰三角形 18"/>
              <p:cNvSpPr/>
              <p:nvPr/>
            </p:nvSpPr>
            <p:spPr>
              <a:xfrm rot="5400000" flipH="1">
                <a:off x="1799040" y="2555013"/>
                <a:ext cx="205889" cy="177490"/>
              </a:xfrm>
              <a:prstGeom prst="triangle">
                <a:avLst/>
              </a:prstGeom>
              <a:blipFill>
                <a:blip r:embed="rId9"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16" name="TextBox 69"/>
            <p:cNvSpPr txBox="1"/>
            <p:nvPr/>
          </p:nvSpPr>
          <p:spPr>
            <a:xfrm>
              <a:off x="1813508" y="1941644"/>
              <a:ext cx="580928" cy="346249"/>
            </a:xfrm>
            <a:prstGeom prst="rect">
              <a:avLst/>
            </a:prstGeom>
            <a:noFill/>
          </p:spPr>
          <p:txBody>
            <a:bodyPr wrap="none" rtlCol="0">
              <a:spAutoFit/>
            </a:bodyPr>
            <a:lstStyle/>
            <a:p>
              <a:pPr marL="0" marR="0" lvl="0" indent="0" defTabSz="12192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Impact" panose="020B0806030902050204" pitchFamily="34" charset="0"/>
                </a:rPr>
                <a:t>2012</a:t>
              </a:r>
              <a:endParaRPr kumimoji="0" lang="zh-CN" altLang="en-US" sz="2400" b="0" i="0" u="none" strike="noStrike" kern="0" cap="none" spc="0" normalizeH="0" baseline="0" noProof="0" dirty="0">
                <a:ln>
                  <a:noFill/>
                </a:ln>
                <a:solidFill>
                  <a:prstClr val="white"/>
                </a:solidFill>
                <a:effectLst/>
                <a:uLnTx/>
                <a:uFillTx/>
                <a:latin typeface="Impact" panose="020B0806030902050204" pitchFamily="34" charset="0"/>
              </a:endParaRPr>
            </a:p>
          </p:txBody>
        </p:sp>
      </p:grpSp>
      <p:grpSp>
        <p:nvGrpSpPr>
          <p:cNvPr id="20" name="组合 19"/>
          <p:cNvGrpSpPr/>
          <p:nvPr/>
        </p:nvGrpSpPr>
        <p:grpSpPr>
          <a:xfrm>
            <a:off x="5460802" y="3437944"/>
            <a:ext cx="1288752" cy="461665"/>
            <a:chOff x="1656597" y="1941644"/>
            <a:chExt cx="966564" cy="346249"/>
          </a:xfrm>
        </p:grpSpPr>
        <p:grpSp>
          <p:nvGrpSpPr>
            <p:cNvPr id="21" name="组合 20"/>
            <p:cNvGrpSpPr/>
            <p:nvPr/>
          </p:nvGrpSpPr>
          <p:grpSpPr>
            <a:xfrm>
              <a:off x="1656597" y="1995686"/>
              <a:ext cx="966564" cy="261249"/>
              <a:chOff x="969377" y="2505729"/>
              <a:chExt cx="1021353" cy="276058"/>
            </a:xfrm>
          </p:grpSpPr>
          <p:sp>
            <p:nvSpPr>
              <p:cNvPr id="28" name="矩形 27"/>
              <p:cNvSpPr/>
              <p:nvPr/>
            </p:nvSpPr>
            <p:spPr>
              <a:xfrm>
                <a:off x="1162680" y="2505729"/>
                <a:ext cx="634748" cy="276058"/>
              </a:xfrm>
              <a:prstGeom prst="rect">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29" name="等腰三角形 28"/>
              <p:cNvSpPr/>
              <p:nvPr/>
            </p:nvSpPr>
            <p:spPr>
              <a:xfrm rot="16200000">
                <a:off x="955177" y="2555013"/>
                <a:ext cx="205889" cy="177490"/>
              </a:xfrm>
              <a:prstGeom prst="triangle">
                <a:avLst/>
              </a:prstGeom>
              <a:blipFill>
                <a:blip r:embed="rId7"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30" name="等腰三角形 29"/>
              <p:cNvSpPr/>
              <p:nvPr/>
            </p:nvSpPr>
            <p:spPr>
              <a:xfrm rot="5400000" flipH="1">
                <a:off x="1799040" y="2555013"/>
                <a:ext cx="205889" cy="177490"/>
              </a:xfrm>
              <a:prstGeom prst="triangle">
                <a:avLst/>
              </a:prstGeom>
              <a:blipFill>
                <a:blip r:embed="rId7"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22" name="TextBox 75"/>
            <p:cNvSpPr txBox="1"/>
            <p:nvPr/>
          </p:nvSpPr>
          <p:spPr>
            <a:xfrm>
              <a:off x="1813508" y="1941644"/>
              <a:ext cx="588142" cy="346249"/>
            </a:xfrm>
            <a:prstGeom prst="rect">
              <a:avLst/>
            </a:prstGeom>
            <a:noFill/>
          </p:spPr>
          <p:txBody>
            <a:bodyPr wrap="none" rtlCol="0">
              <a:spAutoFit/>
            </a:bodyPr>
            <a:lstStyle/>
            <a:p>
              <a:pPr marL="0" marR="0" lvl="0" indent="0" defTabSz="12192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Impact" panose="020B0806030902050204" pitchFamily="34" charset="0"/>
                </a:rPr>
                <a:t>2013</a:t>
              </a:r>
              <a:endParaRPr kumimoji="0" lang="zh-CN" altLang="en-US" sz="2400" b="0" i="0" u="none" strike="noStrike" kern="0" cap="none" spc="0" normalizeH="0" baseline="0" noProof="0" dirty="0">
                <a:ln>
                  <a:noFill/>
                </a:ln>
                <a:solidFill>
                  <a:prstClr val="white"/>
                </a:solidFill>
                <a:effectLst/>
                <a:uLnTx/>
                <a:uFillTx/>
                <a:latin typeface="Impact" panose="020B0806030902050204" pitchFamily="34" charset="0"/>
              </a:endParaRPr>
            </a:p>
          </p:txBody>
        </p:sp>
      </p:grpSp>
      <p:grpSp>
        <p:nvGrpSpPr>
          <p:cNvPr id="31" name="组合 30"/>
          <p:cNvGrpSpPr/>
          <p:nvPr/>
        </p:nvGrpSpPr>
        <p:grpSpPr>
          <a:xfrm>
            <a:off x="7466873" y="3437944"/>
            <a:ext cx="1288752" cy="461665"/>
            <a:chOff x="1656597" y="1941644"/>
            <a:chExt cx="966564" cy="346249"/>
          </a:xfrm>
        </p:grpSpPr>
        <p:grpSp>
          <p:nvGrpSpPr>
            <p:cNvPr id="32" name="组合 31"/>
            <p:cNvGrpSpPr/>
            <p:nvPr/>
          </p:nvGrpSpPr>
          <p:grpSpPr>
            <a:xfrm>
              <a:off x="1656597" y="1995686"/>
              <a:ext cx="966564" cy="261249"/>
              <a:chOff x="969377" y="2505729"/>
              <a:chExt cx="1021353" cy="276058"/>
            </a:xfrm>
          </p:grpSpPr>
          <p:sp>
            <p:nvSpPr>
              <p:cNvPr id="34" name="矩形 33"/>
              <p:cNvSpPr/>
              <p:nvPr/>
            </p:nvSpPr>
            <p:spPr>
              <a:xfrm>
                <a:off x="1162680" y="2505729"/>
                <a:ext cx="634748" cy="276058"/>
              </a:xfrm>
              <a:prstGeom prst="rect">
                <a:avLst/>
              </a:prstGeom>
              <a:solidFill>
                <a:srgbClr val="2462AD"/>
              </a:solid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35" name="等腰三角形 34"/>
              <p:cNvSpPr/>
              <p:nvPr/>
            </p:nvSpPr>
            <p:spPr>
              <a:xfrm rot="16200000">
                <a:off x="955177" y="2555013"/>
                <a:ext cx="205889" cy="177490"/>
              </a:xfrm>
              <a:prstGeom prst="triangle">
                <a:avLst/>
              </a:prstGeom>
              <a:solidFill>
                <a:srgbClr val="2462AD"/>
              </a:solid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36" name="等腰三角形 35"/>
              <p:cNvSpPr/>
              <p:nvPr/>
            </p:nvSpPr>
            <p:spPr>
              <a:xfrm rot="5400000" flipH="1">
                <a:off x="1799040" y="2555013"/>
                <a:ext cx="205889" cy="177490"/>
              </a:xfrm>
              <a:prstGeom prst="triangle">
                <a:avLst/>
              </a:prstGeom>
              <a:solidFill>
                <a:srgbClr val="2462AD"/>
              </a:solid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33" name="TextBox 81"/>
            <p:cNvSpPr txBox="1"/>
            <p:nvPr/>
          </p:nvSpPr>
          <p:spPr>
            <a:xfrm>
              <a:off x="1813508" y="1941644"/>
              <a:ext cx="589345" cy="346249"/>
            </a:xfrm>
            <a:prstGeom prst="rect">
              <a:avLst/>
            </a:prstGeom>
            <a:noFill/>
          </p:spPr>
          <p:txBody>
            <a:bodyPr wrap="none" rtlCol="0">
              <a:spAutoFit/>
            </a:bodyPr>
            <a:lstStyle/>
            <a:p>
              <a:pPr marL="0" marR="0" lvl="0" indent="0" defTabSz="12192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Impact" panose="020B0806030902050204" pitchFamily="34" charset="0"/>
                </a:rPr>
                <a:t>2018</a:t>
              </a:r>
              <a:endParaRPr kumimoji="0" lang="zh-CN" altLang="en-US" sz="2400" b="0" i="0" u="none" strike="noStrike" kern="0" cap="none" spc="0" normalizeH="0" baseline="0" noProof="0" dirty="0">
                <a:ln>
                  <a:noFill/>
                </a:ln>
                <a:solidFill>
                  <a:prstClr val="white"/>
                </a:solidFill>
                <a:effectLst/>
                <a:uLnTx/>
                <a:uFillTx/>
                <a:latin typeface="Impact" panose="020B0806030902050204" pitchFamily="34" charset="0"/>
              </a:endParaRPr>
            </a:p>
          </p:txBody>
        </p:sp>
      </p:grpSp>
      <p:grpSp>
        <p:nvGrpSpPr>
          <p:cNvPr id="37" name="组合 36"/>
          <p:cNvGrpSpPr/>
          <p:nvPr/>
        </p:nvGrpSpPr>
        <p:grpSpPr>
          <a:xfrm>
            <a:off x="9472943" y="3437944"/>
            <a:ext cx="1288752" cy="461665"/>
            <a:chOff x="1656597" y="1941644"/>
            <a:chExt cx="966564" cy="346249"/>
          </a:xfrm>
        </p:grpSpPr>
        <p:grpSp>
          <p:nvGrpSpPr>
            <p:cNvPr id="38" name="组合 37"/>
            <p:cNvGrpSpPr/>
            <p:nvPr/>
          </p:nvGrpSpPr>
          <p:grpSpPr>
            <a:xfrm>
              <a:off x="1656597" y="1995686"/>
              <a:ext cx="966564" cy="261249"/>
              <a:chOff x="969377" y="2505729"/>
              <a:chExt cx="1021353" cy="276058"/>
            </a:xfrm>
          </p:grpSpPr>
          <p:sp>
            <p:nvSpPr>
              <p:cNvPr id="40" name="矩形 39"/>
              <p:cNvSpPr/>
              <p:nvPr/>
            </p:nvSpPr>
            <p:spPr>
              <a:xfrm>
                <a:off x="1162680" y="2505729"/>
                <a:ext cx="634748" cy="276058"/>
              </a:xfrm>
              <a:prstGeom prst="rect">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41" name="等腰三角形 40"/>
              <p:cNvSpPr/>
              <p:nvPr/>
            </p:nvSpPr>
            <p:spPr>
              <a:xfrm rot="16200000">
                <a:off x="955177" y="2555013"/>
                <a:ext cx="205889" cy="177490"/>
              </a:xfrm>
              <a:prstGeom prst="triangle">
                <a:avLst/>
              </a:prstGeom>
              <a:blipFill>
                <a:blip r:embed="rId7"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42" name="等腰三角形 41"/>
              <p:cNvSpPr/>
              <p:nvPr/>
            </p:nvSpPr>
            <p:spPr>
              <a:xfrm rot="5400000" flipH="1">
                <a:off x="1799040" y="2555013"/>
                <a:ext cx="205889" cy="177490"/>
              </a:xfrm>
              <a:prstGeom prst="triangle">
                <a:avLst/>
              </a:prstGeom>
              <a:blipFill>
                <a:blip r:embed="rId7"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39" name="TextBox 87"/>
            <p:cNvSpPr txBox="1"/>
            <p:nvPr/>
          </p:nvSpPr>
          <p:spPr>
            <a:xfrm>
              <a:off x="1813508" y="1941644"/>
              <a:ext cx="589345" cy="346249"/>
            </a:xfrm>
            <a:prstGeom prst="rect">
              <a:avLst/>
            </a:prstGeom>
            <a:noFill/>
          </p:spPr>
          <p:txBody>
            <a:bodyPr wrap="none" rtlCol="0">
              <a:spAutoFit/>
            </a:bodyPr>
            <a:lstStyle/>
            <a:p>
              <a:pPr marL="0" marR="0" lvl="0" indent="0" defTabSz="12192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Impact" panose="020B0806030902050204" pitchFamily="34" charset="0"/>
                </a:rPr>
                <a:t>2019</a:t>
              </a:r>
              <a:endParaRPr kumimoji="0" lang="zh-CN" altLang="en-US" sz="2400" b="0" i="0" u="none" strike="noStrike" kern="0" cap="none" spc="0" normalizeH="0" baseline="0" noProof="0" dirty="0">
                <a:ln>
                  <a:noFill/>
                </a:ln>
                <a:solidFill>
                  <a:prstClr val="white"/>
                </a:solidFill>
                <a:effectLst/>
                <a:uLnTx/>
                <a:uFillTx/>
                <a:latin typeface="Impact" panose="020B0806030902050204" pitchFamily="34" charset="0"/>
              </a:endParaRPr>
            </a:p>
          </p:txBody>
        </p:sp>
      </p:grpSp>
      <p:grpSp>
        <p:nvGrpSpPr>
          <p:cNvPr id="43" name="组合 42"/>
          <p:cNvGrpSpPr/>
          <p:nvPr/>
        </p:nvGrpSpPr>
        <p:grpSpPr>
          <a:xfrm>
            <a:off x="1448661" y="1634436"/>
            <a:ext cx="1326956" cy="1815897"/>
            <a:chOff x="1146848" y="1210045"/>
            <a:chExt cx="995217" cy="1361923"/>
          </a:xfrm>
          <a:blipFill dpi="0" rotWithShape="1">
            <a:blip r:embed="rId10">
              <a:extLst>
                <a:ext uri="{28A0092B-C50C-407E-A947-70E740481C1C}">
                  <a14:useLocalDpi xmlns:a14="http://schemas.microsoft.com/office/drawing/2010/main" val="0"/>
                </a:ext>
              </a:extLst>
            </a:blip>
            <a:srcRect/>
            <a:stretch>
              <a:fillRect/>
            </a:stretch>
          </a:blipFill>
        </p:grpSpPr>
        <p:cxnSp>
          <p:nvCxnSpPr>
            <p:cNvPr id="44" name="直接连接符 43"/>
            <p:cNvCxnSpPr/>
            <p:nvPr/>
          </p:nvCxnSpPr>
          <p:spPr>
            <a:xfrm flipV="1">
              <a:off x="1644457" y="2221220"/>
              <a:ext cx="0" cy="350748"/>
            </a:xfrm>
            <a:prstGeom prst="line">
              <a:avLst/>
            </a:prstGeom>
            <a:grpFill/>
            <a:ln w="6350" cap="flat" cmpd="sng" algn="ctr">
              <a:solidFill>
                <a:srgbClr val="447197"/>
              </a:solidFill>
              <a:prstDash val="dash"/>
              <a:headEnd type="triangle"/>
              <a:tailEnd type="none"/>
            </a:ln>
            <a:effectLst/>
          </p:spPr>
        </p:cxnSp>
        <p:sp>
          <p:nvSpPr>
            <p:cNvPr id="45" name="椭圆 44"/>
            <p:cNvSpPr/>
            <p:nvPr/>
          </p:nvSpPr>
          <p:spPr>
            <a:xfrm>
              <a:off x="1146848" y="1210045"/>
              <a:ext cx="995217" cy="995217"/>
            </a:xfrm>
            <a:prstGeom prst="ellipse">
              <a:avLst/>
            </a:prstGeom>
            <a:grpFill/>
            <a:ln w="6350" cap="flat" cmpd="sng" algn="ctr">
              <a:solidFill>
                <a:srgbClr val="447197"/>
              </a:solid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46" name="组合 45"/>
          <p:cNvGrpSpPr/>
          <p:nvPr/>
        </p:nvGrpSpPr>
        <p:grpSpPr>
          <a:xfrm>
            <a:off x="1202272" y="4314429"/>
            <a:ext cx="1710999" cy="1824203"/>
            <a:chOff x="786808" y="3219822"/>
            <a:chExt cx="1283249" cy="1368152"/>
          </a:xfrm>
        </p:grpSpPr>
        <p:sp>
          <p:nvSpPr>
            <p:cNvPr id="47" name="矩形 46"/>
            <p:cNvSpPr/>
            <p:nvPr/>
          </p:nvSpPr>
          <p:spPr>
            <a:xfrm>
              <a:off x="786808" y="3219822"/>
              <a:ext cx="1283249" cy="1368152"/>
            </a:xfrm>
            <a:prstGeom prst="rect">
              <a:avLst/>
            </a:prstGeom>
            <a:blipFill>
              <a:blip r:embed="rId11"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48" name="矩形 1"/>
            <p:cNvSpPr>
              <a:spLocks noChangeArrowheads="1"/>
            </p:cNvSpPr>
            <p:nvPr/>
          </p:nvSpPr>
          <p:spPr bwMode="auto">
            <a:xfrm>
              <a:off x="881649" y="3319122"/>
              <a:ext cx="1085168" cy="114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1219200" eaLnBrk="1" fontAlgn="base" latinLnBrk="0" hangingPunct="1">
                <a:lnSpc>
                  <a:spcPct val="100000"/>
                </a:lnSpc>
                <a:spcBef>
                  <a:spcPct val="0"/>
                </a:spcBef>
                <a:spcAft>
                  <a:spcPct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随着计算机技术的发展及印刷技术进步，平面设计在熊猫感观领域的表现也越来越丰富，这真正的对今天平面设。</a:t>
              </a:r>
            </a:p>
          </p:txBody>
        </p:sp>
      </p:grpSp>
      <p:grpSp>
        <p:nvGrpSpPr>
          <p:cNvPr id="49" name="组合 48"/>
          <p:cNvGrpSpPr/>
          <p:nvPr/>
        </p:nvGrpSpPr>
        <p:grpSpPr>
          <a:xfrm>
            <a:off x="3416528" y="1634436"/>
            <a:ext cx="1326956" cy="1815897"/>
            <a:chOff x="1146848" y="1210045"/>
            <a:chExt cx="995217" cy="1361923"/>
          </a:xfrm>
          <a:blipFill dpi="0" rotWithShape="1">
            <a:blip r:embed="rId12">
              <a:extLst>
                <a:ext uri="{28A0092B-C50C-407E-A947-70E740481C1C}">
                  <a14:useLocalDpi xmlns:a14="http://schemas.microsoft.com/office/drawing/2010/main" val="0"/>
                </a:ext>
              </a:extLst>
            </a:blip>
            <a:srcRect/>
            <a:stretch>
              <a:fillRect/>
            </a:stretch>
          </a:blipFill>
        </p:grpSpPr>
        <p:cxnSp>
          <p:nvCxnSpPr>
            <p:cNvPr id="50" name="直接连接符 49"/>
            <p:cNvCxnSpPr/>
            <p:nvPr/>
          </p:nvCxnSpPr>
          <p:spPr>
            <a:xfrm flipV="1">
              <a:off x="1644457" y="2221220"/>
              <a:ext cx="0" cy="350748"/>
            </a:xfrm>
            <a:prstGeom prst="line">
              <a:avLst/>
            </a:prstGeom>
            <a:grpFill/>
            <a:ln w="6350" cap="flat" cmpd="sng" algn="ctr">
              <a:solidFill>
                <a:srgbClr val="B3343F"/>
              </a:solidFill>
              <a:prstDash val="dash"/>
              <a:headEnd type="triangle"/>
              <a:tailEnd type="none"/>
            </a:ln>
            <a:effectLst/>
          </p:spPr>
        </p:cxnSp>
        <p:sp>
          <p:nvSpPr>
            <p:cNvPr id="51" name="椭圆 50"/>
            <p:cNvSpPr/>
            <p:nvPr/>
          </p:nvSpPr>
          <p:spPr>
            <a:xfrm>
              <a:off x="1146848" y="1210045"/>
              <a:ext cx="995217" cy="995217"/>
            </a:xfrm>
            <a:prstGeom prst="ellipse">
              <a:avLst/>
            </a:prstGeom>
            <a:grpFill/>
            <a:ln w="6350" cap="flat" cmpd="sng" algn="ctr">
              <a:solidFill>
                <a:srgbClr val="B3343F"/>
              </a:solid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52" name="组合 51"/>
          <p:cNvGrpSpPr/>
          <p:nvPr/>
        </p:nvGrpSpPr>
        <p:grpSpPr>
          <a:xfrm>
            <a:off x="3144788" y="4314429"/>
            <a:ext cx="1710999" cy="1824203"/>
            <a:chOff x="786808" y="3219822"/>
            <a:chExt cx="1283249" cy="1368152"/>
          </a:xfrm>
        </p:grpSpPr>
        <p:sp>
          <p:nvSpPr>
            <p:cNvPr id="53" name="矩形 52"/>
            <p:cNvSpPr/>
            <p:nvPr/>
          </p:nvSpPr>
          <p:spPr>
            <a:xfrm>
              <a:off x="786808" y="3219822"/>
              <a:ext cx="1283249" cy="1368152"/>
            </a:xfrm>
            <a:prstGeom prst="rect">
              <a:avLst/>
            </a:prstGeom>
            <a:blipFill>
              <a:blip r:embed="rId13"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4" name="矩形 1"/>
            <p:cNvSpPr>
              <a:spLocks noChangeArrowheads="1"/>
            </p:cNvSpPr>
            <p:nvPr/>
          </p:nvSpPr>
          <p:spPr bwMode="auto">
            <a:xfrm>
              <a:off x="881649" y="3319122"/>
              <a:ext cx="1085168" cy="114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1219200" eaLnBrk="1" fontAlgn="base" latinLnBrk="0" hangingPunct="1">
                <a:lnSpc>
                  <a:spcPct val="100000"/>
                </a:lnSpc>
                <a:spcBef>
                  <a:spcPct val="0"/>
                </a:spcBef>
                <a:spcAft>
                  <a:spcPct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随着计算机技术的发展及印刷技术进步，平面设计在熊猫感观领域的表现也越来越丰富，这真正的对今天平面设。</a:t>
              </a:r>
            </a:p>
          </p:txBody>
        </p:sp>
      </p:grpSp>
      <p:grpSp>
        <p:nvGrpSpPr>
          <p:cNvPr id="55" name="组合 54"/>
          <p:cNvGrpSpPr/>
          <p:nvPr/>
        </p:nvGrpSpPr>
        <p:grpSpPr>
          <a:xfrm>
            <a:off x="5464817" y="1634436"/>
            <a:ext cx="1326956" cy="1815897"/>
            <a:chOff x="1146848" y="1210045"/>
            <a:chExt cx="995217" cy="1361923"/>
          </a:xfrm>
          <a:blipFill dpi="0" rotWithShape="1">
            <a:blip r:embed="rId14">
              <a:extLst>
                <a:ext uri="{28A0092B-C50C-407E-A947-70E740481C1C}">
                  <a14:useLocalDpi xmlns:a14="http://schemas.microsoft.com/office/drawing/2010/main" val="0"/>
                </a:ext>
              </a:extLst>
            </a:blip>
            <a:srcRect/>
            <a:stretch>
              <a:fillRect/>
            </a:stretch>
          </a:blipFill>
        </p:grpSpPr>
        <p:cxnSp>
          <p:nvCxnSpPr>
            <p:cNvPr id="56" name="直接连接符 55"/>
            <p:cNvCxnSpPr/>
            <p:nvPr/>
          </p:nvCxnSpPr>
          <p:spPr>
            <a:xfrm flipV="1">
              <a:off x="1644457" y="2221220"/>
              <a:ext cx="0" cy="350748"/>
            </a:xfrm>
            <a:prstGeom prst="line">
              <a:avLst/>
            </a:prstGeom>
            <a:grpFill/>
            <a:ln w="6350" cap="flat" cmpd="sng" algn="ctr">
              <a:solidFill>
                <a:srgbClr val="447197"/>
              </a:solidFill>
              <a:prstDash val="dash"/>
              <a:headEnd type="triangle"/>
              <a:tailEnd type="none"/>
            </a:ln>
            <a:effectLst/>
          </p:spPr>
        </p:cxnSp>
        <p:sp>
          <p:nvSpPr>
            <p:cNvPr id="57" name="椭圆 56"/>
            <p:cNvSpPr/>
            <p:nvPr/>
          </p:nvSpPr>
          <p:spPr>
            <a:xfrm>
              <a:off x="1146848" y="1210045"/>
              <a:ext cx="995217" cy="995217"/>
            </a:xfrm>
            <a:prstGeom prst="ellipse">
              <a:avLst/>
            </a:prstGeom>
            <a:grpFill/>
            <a:ln w="6350" cap="flat" cmpd="sng" algn="ctr">
              <a:solidFill>
                <a:srgbClr val="447197"/>
              </a:solid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58" name="组合 57"/>
          <p:cNvGrpSpPr/>
          <p:nvPr/>
        </p:nvGrpSpPr>
        <p:grpSpPr>
          <a:xfrm>
            <a:off x="5193077" y="4314429"/>
            <a:ext cx="1710999" cy="1824203"/>
            <a:chOff x="786808" y="3219822"/>
            <a:chExt cx="1283249" cy="1368152"/>
          </a:xfrm>
        </p:grpSpPr>
        <p:sp>
          <p:nvSpPr>
            <p:cNvPr id="59" name="矩形 58"/>
            <p:cNvSpPr/>
            <p:nvPr/>
          </p:nvSpPr>
          <p:spPr>
            <a:xfrm>
              <a:off x="786808" y="3219822"/>
              <a:ext cx="1283249" cy="1368152"/>
            </a:xfrm>
            <a:prstGeom prst="rect">
              <a:avLst/>
            </a:prstGeom>
            <a:blipFill>
              <a:blip r:embed="rId11"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0" name="矩形 1"/>
            <p:cNvSpPr>
              <a:spLocks noChangeArrowheads="1"/>
            </p:cNvSpPr>
            <p:nvPr/>
          </p:nvSpPr>
          <p:spPr bwMode="auto">
            <a:xfrm>
              <a:off x="881649" y="3319122"/>
              <a:ext cx="1085168" cy="114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1219200" eaLnBrk="1" fontAlgn="base" latinLnBrk="0" hangingPunct="1">
                <a:lnSpc>
                  <a:spcPct val="100000"/>
                </a:lnSpc>
                <a:spcBef>
                  <a:spcPct val="0"/>
                </a:spcBef>
                <a:spcAft>
                  <a:spcPct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随着计算机技术的发展及印刷技术进步，平面设计在熊猫感观领域的表现也越来越丰富，这真正的对今天平面设。</a:t>
              </a:r>
            </a:p>
          </p:txBody>
        </p:sp>
      </p:grpSp>
      <p:grpSp>
        <p:nvGrpSpPr>
          <p:cNvPr id="61" name="组合 60"/>
          <p:cNvGrpSpPr/>
          <p:nvPr/>
        </p:nvGrpSpPr>
        <p:grpSpPr>
          <a:xfrm>
            <a:off x="7510391" y="1634436"/>
            <a:ext cx="1326956" cy="1815897"/>
            <a:chOff x="1146848" y="1210045"/>
            <a:chExt cx="995217" cy="1361923"/>
          </a:xfrm>
          <a:blipFill dpi="0" rotWithShape="1">
            <a:blip r:embed="rId15">
              <a:extLst>
                <a:ext uri="{28A0092B-C50C-407E-A947-70E740481C1C}">
                  <a14:useLocalDpi xmlns:a14="http://schemas.microsoft.com/office/drawing/2010/main" val="0"/>
                </a:ext>
              </a:extLst>
            </a:blip>
            <a:srcRect/>
            <a:stretch>
              <a:fillRect/>
            </a:stretch>
          </a:blipFill>
        </p:grpSpPr>
        <p:cxnSp>
          <p:nvCxnSpPr>
            <p:cNvPr id="62" name="直接连接符 61"/>
            <p:cNvCxnSpPr/>
            <p:nvPr/>
          </p:nvCxnSpPr>
          <p:spPr>
            <a:xfrm flipV="1">
              <a:off x="1644457" y="2221220"/>
              <a:ext cx="0" cy="350748"/>
            </a:xfrm>
            <a:prstGeom prst="line">
              <a:avLst/>
            </a:prstGeom>
            <a:grpFill/>
            <a:ln w="6350" cap="flat" cmpd="sng" algn="ctr">
              <a:solidFill>
                <a:srgbClr val="B3343F"/>
              </a:solidFill>
              <a:prstDash val="dash"/>
              <a:headEnd type="triangle"/>
              <a:tailEnd type="none"/>
            </a:ln>
            <a:effectLst/>
          </p:spPr>
        </p:cxnSp>
        <p:sp>
          <p:nvSpPr>
            <p:cNvPr id="63" name="椭圆 62"/>
            <p:cNvSpPr/>
            <p:nvPr/>
          </p:nvSpPr>
          <p:spPr>
            <a:xfrm>
              <a:off x="1146848" y="1210045"/>
              <a:ext cx="995217" cy="995217"/>
            </a:xfrm>
            <a:prstGeom prst="ellipse">
              <a:avLst/>
            </a:prstGeom>
            <a:grpFill/>
            <a:ln w="6350" cap="flat" cmpd="sng" algn="ctr">
              <a:solidFill>
                <a:srgbClr val="B3343F"/>
              </a:solid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64" name="组合 63"/>
          <p:cNvGrpSpPr/>
          <p:nvPr/>
        </p:nvGrpSpPr>
        <p:grpSpPr>
          <a:xfrm>
            <a:off x="7238651" y="4314429"/>
            <a:ext cx="1710999" cy="1824203"/>
            <a:chOff x="786808" y="3219822"/>
            <a:chExt cx="1283249" cy="1368152"/>
          </a:xfrm>
        </p:grpSpPr>
        <p:sp>
          <p:nvSpPr>
            <p:cNvPr id="65" name="矩形 64"/>
            <p:cNvSpPr/>
            <p:nvPr/>
          </p:nvSpPr>
          <p:spPr>
            <a:xfrm>
              <a:off x="786808" y="3219822"/>
              <a:ext cx="1283249" cy="1368152"/>
            </a:xfrm>
            <a:prstGeom prst="rect">
              <a:avLst/>
            </a:prstGeom>
            <a:blipFill>
              <a:blip r:embed="rId13"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6" name="矩形 1"/>
            <p:cNvSpPr>
              <a:spLocks noChangeArrowheads="1"/>
            </p:cNvSpPr>
            <p:nvPr/>
          </p:nvSpPr>
          <p:spPr bwMode="auto">
            <a:xfrm>
              <a:off x="881649" y="3319122"/>
              <a:ext cx="1085168" cy="114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1219200" eaLnBrk="1" fontAlgn="base" latinLnBrk="0" hangingPunct="1">
                <a:lnSpc>
                  <a:spcPct val="100000"/>
                </a:lnSpc>
                <a:spcBef>
                  <a:spcPct val="0"/>
                </a:spcBef>
                <a:spcAft>
                  <a:spcPct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随着计算机技术的发展及印刷技术进步，平面设计在熊猫感观领域的表现也越来越丰富，这真正的对今天平面设。</a:t>
              </a:r>
            </a:p>
          </p:txBody>
        </p:sp>
      </p:grpSp>
      <p:grpSp>
        <p:nvGrpSpPr>
          <p:cNvPr id="67" name="组合 66"/>
          <p:cNvGrpSpPr/>
          <p:nvPr/>
        </p:nvGrpSpPr>
        <p:grpSpPr>
          <a:xfrm>
            <a:off x="9472943" y="1634436"/>
            <a:ext cx="1326956" cy="1815897"/>
            <a:chOff x="1146848" y="1210045"/>
            <a:chExt cx="995217" cy="1361923"/>
          </a:xfrm>
          <a:blipFill dpi="0" rotWithShape="1">
            <a:blip r:embed="rId16">
              <a:extLst>
                <a:ext uri="{28A0092B-C50C-407E-A947-70E740481C1C}">
                  <a14:useLocalDpi xmlns:a14="http://schemas.microsoft.com/office/drawing/2010/main" val="0"/>
                </a:ext>
              </a:extLst>
            </a:blip>
            <a:srcRect/>
            <a:stretch>
              <a:fillRect/>
            </a:stretch>
          </a:blipFill>
        </p:grpSpPr>
        <p:cxnSp>
          <p:nvCxnSpPr>
            <p:cNvPr id="68" name="直接连接符 67"/>
            <p:cNvCxnSpPr/>
            <p:nvPr/>
          </p:nvCxnSpPr>
          <p:spPr>
            <a:xfrm flipV="1">
              <a:off x="1644457" y="2221220"/>
              <a:ext cx="0" cy="350748"/>
            </a:xfrm>
            <a:prstGeom prst="line">
              <a:avLst/>
            </a:prstGeom>
            <a:grpFill/>
            <a:ln w="6350" cap="flat" cmpd="sng" algn="ctr">
              <a:solidFill>
                <a:srgbClr val="447197"/>
              </a:solidFill>
              <a:prstDash val="dash"/>
              <a:headEnd type="triangle"/>
              <a:tailEnd type="none"/>
            </a:ln>
            <a:effectLst/>
          </p:spPr>
        </p:cxnSp>
        <p:sp>
          <p:nvSpPr>
            <p:cNvPr id="69" name="椭圆 68"/>
            <p:cNvSpPr/>
            <p:nvPr/>
          </p:nvSpPr>
          <p:spPr>
            <a:xfrm>
              <a:off x="1146848" y="1210045"/>
              <a:ext cx="995217" cy="995217"/>
            </a:xfrm>
            <a:prstGeom prst="ellipse">
              <a:avLst/>
            </a:prstGeom>
            <a:grpFill/>
            <a:ln w="6350" cap="flat" cmpd="sng" algn="ctr">
              <a:solidFill>
                <a:srgbClr val="447197"/>
              </a:solid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70" name="组合 69"/>
          <p:cNvGrpSpPr/>
          <p:nvPr/>
        </p:nvGrpSpPr>
        <p:grpSpPr>
          <a:xfrm>
            <a:off x="9201203" y="4314429"/>
            <a:ext cx="1710999" cy="1824203"/>
            <a:chOff x="786808" y="3219822"/>
            <a:chExt cx="1283249" cy="1368152"/>
          </a:xfrm>
        </p:grpSpPr>
        <p:sp>
          <p:nvSpPr>
            <p:cNvPr id="71" name="矩形 70"/>
            <p:cNvSpPr/>
            <p:nvPr/>
          </p:nvSpPr>
          <p:spPr>
            <a:xfrm>
              <a:off x="786808" y="3219822"/>
              <a:ext cx="1283249" cy="1368152"/>
            </a:xfrm>
            <a:prstGeom prst="rect">
              <a:avLst/>
            </a:prstGeom>
            <a:blipFill>
              <a:blip r:embed="rId11"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72" name="矩形 1"/>
            <p:cNvSpPr>
              <a:spLocks noChangeArrowheads="1"/>
            </p:cNvSpPr>
            <p:nvPr/>
          </p:nvSpPr>
          <p:spPr bwMode="auto">
            <a:xfrm>
              <a:off x="881649" y="3319122"/>
              <a:ext cx="1085168" cy="114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1219200" eaLnBrk="1" fontAlgn="base" latinLnBrk="0" hangingPunct="1">
                <a:lnSpc>
                  <a:spcPct val="100000"/>
                </a:lnSpc>
                <a:spcBef>
                  <a:spcPct val="0"/>
                </a:spcBef>
                <a:spcAft>
                  <a:spcPct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随着计算机技术的发展及印刷技术进步，平面设计在熊猫感观领域的表现也越来越丰富，这真正的对今天平面设。</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500"/>
                            </p:stCondLst>
                            <p:childTnLst>
                              <p:par>
                                <p:cTn id="29" presetID="2" presetClass="entr" presetSubtype="8" decel="65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400" fill="hold"/>
                                        <p:tgtEl>
                                          <p:spTgt spid="8"/>
                                        </p:tgtEl>
                                        <p:attrNameLst>
                                          <p:attrName>ppt_x</p:attrName>
                                        </p:attrNameLst>
                                      </p:cBhvr>
                                      <p:tavLst>
                                        <p:tav tm="0">
                                          <p:val>
                                            <p:strVal val="0-#ppt_w/2"/>
                                          </p:val>
                                        </p:tav>
                                        <p:tav tm="100000">
                                          <p:val>
                                            <p:strVal val="#ppt_x"/>
                                          </p:val>
                                        </p:tav>
                                      </p:tavLst>
                                    </p:anim>
                                    <p:anim calcmode="lin" valueType="num">
                                      <p:cBhvr additive="base">
                                        <p:cTn id="32" dur="4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decel="65000" fill="hold" nodeType="withEffect">
                                  <p:stCondLst>
                                    <p:cond delay="2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400" fill="hold"/>
                                        <p:tgtEl>
                                          <p:spTgt spid="14"/>
                                        </p:tgtEl>
                                        <p:attrNameLst>
                                          <p:attrName>ppt_x</p:attrName>
                                        </p:attrNameLst>
                                      </p:cBhvr>
                                      <p:tavLst>
                                        <p:tav tm="0">
                                          <p:val>
                                            <p:strVal val="0-#ppt_w/2"/>
                                          </p:val>
                                        </p:tav>
                                        <p:tav tm="100000">
                                          <p:val>
                                            <p:strVal val="#ppt_x"/>
                                          </p:val>
                                        </p:tav>
                                      </p:tavLst>
                                    </p:anim>
                                    <p:anim calcmode="lin" valueType="num">
                                      <p:cBhvr additive="base">
                                        <p:cTn id="36" dur="4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decel="65000" fill="hold" nodeType="withEffect">
                                  <p:stCondLst>
                                    <p:cond delay="4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400" fill="hold"/>
                                        <p:tgtEl>
                                          <p:spTgt spid="20"/>
                                        </p:tgtEl>
                                        <p:attrNameLst>
                                          <p:attrName>ppt_x</p:attrName>
                                        </p:attrNameLst>
                                      </p:cBhvr>
                                      <p:tavLst>
                                        <p:tav tm="0">
                                          <p:val>
                                            <p:strVal val="0-#ppt_w/2"/>
                                          </p:val>
                                        </p:tav>
                                        <p:tav tm="100000">
                                          <p:val>
                                            <p:strVal val="#ppt_x"/>
                                          </p:val>
                                        </p:tav>
                                      </p:tavLst>
                                    </p:anim>
                                    <p:anim calcmode="lin" valueType="num">
                                      <p:cBhvr additive="base">
                                        <p:cTn id="40" dur="4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decel="65000" fill="hold" nodeType="withEffect">
                                  <p:stCondLst>
                                    <p:cond delay="6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400" fill="hold"/>
                                        <p:tgtEl>
                                          <p:spTgt spid="31"/>
                                        </p:tgtEl>
                                        <p:attrNameLst>
                                          <p:attrName>ppt_x</p:attrName>
                                        </p:attrNameLst>
                                      </p:cBhvr>
                                      <p:tavLst>
                                        <p:tav tm="0">
                                          <p:val>
                                            <p:strVal val="0-#ppt_w/2"/>
                                          </p:val>
                                        </p:tav>
                                        <p:tav tm="100000">
                                          <p:val>
                                            <p:strVal val="#ppt_x"/>
                                          </p:val>
                                        </p:tav>
                                      </p:tavLst>
                                    </p:anim>
                                    <p:anim calcmode="lin" valueType="num">
                                      <p:cBhvr additive="base">
                                        <p:cTn id="44" dur="40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8" decel="65000" fill="hold" nodeType="withEffect">
                                  <p:stCondLst>
                                    <p:cond delay="80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400" fill="hold"/>
                                        <p:tgtEl>
                                          <p:spTgt spid="37"/>
                                        </p:tgtEl>
                                        <p:attrNameLst>
                                          <p:attrName>ppt_x</p:attrName>
                                        </p:attrNameLst>
                                      </p:cBhvr>
                                      <p:tavLst>
                                        <p:tav tm="0">
                                          <p:val>
                                            <p:strVal val="0-#ppt_w/2"/>
                                          </p:val>
                                        </p:tav>
                                        <p:tav tm="100000">
                                          <p:val>
                                            <p:strVal val="#ppt_x"/>
                                          </p:val>
                                        </p:tav>
                                      </p:tavLst>
                                    </p:anim>
                                    <p:anim calcmode="lin" valueType="num">
                                      <p:cBhvr additive="base">
                                        <p:cTn id="48" dur="400" fill="hold"/>
                                        <p:tgtEl>
                                          <p:spTgt spid="37"/>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1"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fill="hold"/>
                                        <p:tgtEl>
                                          <p:spTgt spid="43"/>
                                        </p:tgtEl>
                                        <p:attrNameLst>
                                          <p:attrName>ppt_x</p:attrName>
                                        </p:attrNameLst>
                                      </p:cBhvr>
                                      <p:tavLst>
                                        <p:tav tm="0">
                                          <p:val>
                                            <p:strVal val="#ppt_x"/>
                                          </p:val>
                                        </p:tav>
                                        <p:tav tm="100000">
                                          <p:val>
                                            <p:strVal val="#ppt_x"/>
                                          </p:val>
                                        </p:tav>
                                      </p:tavLst>
                                    </p:anim>
                                    <p:anim calcmode="lin" valueType="num">
                                      <p:cBhvr additive="base">
                                        <p:cTn id="53" dur="500" fill="hold"/>
                                        <p:tgtEl>
                                          <p:spTgt spid="43"/>
                                        </p:tgtEl>
                                        <p:attrNameLst>
                                          <p:attrName>ppt_y</p:attrName>
                                        </p:attrNameLst>
                                      </p:cBhvr>
                                      <p:tavLst>
                                        <p:tav tm="0">
                                          <p:val>
                                            <p:strVal val="0-#ppt_h/2"/>
                                          </p:val>
                                        </p:tav>
                                        <p:tav tm="100000">
                                          <p:val>
                                            <p:strVal val="#ppt_y"/>
                                          </p:val>
                                        </p:tav>
                                      </p:tavLst>
                                    </p:anim>
                                  </p:childTnLst>
                                </p:cTn>
                              </p:par>
                              <p:par>
                                <p:cTn id="54" presetID="10" presetClass="entr" presetSubtype="0"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par>
                          <p:cTn id="57" fill="hold">
                            <p:stCondLst>
                              <p:cond delay="3500"/>
                            </p:stCondLst>
                            <p:childTnLst>
                              <p:par>
                                <p:cTn id="58" presetID="2" presetClass="entr" presetSubtype="1"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500" fill="hold"/>
                                        <p:tgtEl>
                                          <p:spTgt spid="49"/>
                                        </p:tgtEl>
                                        <p:attrNameLst>
                                          <p:attrName>ppt_x</p:attrName>
                                        </p:attrNameLst>
                                      </p:cBhvr>
                                      <p:tavLst>
                                        <p:tav tm="0">
                                          <p:val>
                                            <p:strVal val="#ppt_x"/>
                                          </p:val>
                                        </p:tav>
                                        <p:tav tm="100000">
                                          <p:val>
                                            <p:strVal val="#ppt_x"/>
                                          </p:val>
                                        </p:tav>
                                      </p:tavLst>
                                    </p:anim>
                                    <p:anim calcmode="lin" valueType="num">
                                      <p:cBhvr additive="base">
                                        <p:cTn id="61" dur="500" fill="hold"/>
                                        <p:tgtEl>
                                          <p:spTgt spid="49"/>
                                        </p:tgtEl>
                                        <p:attrNameLst>
                                          <p:attrName>ppt_y</p:attrName>
                                        </p:attrNameLst>
                                      </p:cBhvr>
                                      <p:tavLst>
                                        <p:tav tm="0">
                                          <p:val>
                                            <p:strVal val="0-#ppt_h/2"/>
                                          </p:val>
                                        </p:tav>
                                        <p:tav tm="100000">
                                          <p:val>
                                            <p:strVal val="#ppt_y"/>
                                          </p:val>
                                        </p:tav>
                                      </p:tavLst>
                                    </p:anim>
                                  </p:childTnLst>
                                </p:cTn>
                              </p:par>
                              <p:par>
                                <p:cTn id="62" presetID="10" presetClass="entr" presetSubtype="0"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par>
                          <p:cTn id="65" fill="hold">
                            <p:stCondLst>
                              <p:cond delay="4000"/>
                            </p:stCondLst>
                            <p:childTnLst>
                              <p:par>
                                <p:cTn id="66" presetID="2" presetClass="entr" presetSubtype="1" fill="hold" nodeType="afterEffect">
                                  <p:stCondLst>
                                    <p:cond delay="0"/>
                                  </p:stCondLst>
                                  <p:childTnLst>
                                    <p:set>
                                      <p:cBhvr>
                                        <p:cTn id="67" dur="1" fill="hold">
                                          <p:stCondLst>
                                            <p:cond delay="0"/>
                                          </p:stCondLst>
                                        </p:cTn>
                                        <p:tgtEl>
                                          <p:spTgt spid="55"/>
                                        </p:tgtEl>
                                        <p:attrNameLst>
                                          <p:attrName>style.visibility</p:attrName>
                                        </p:attrNameLst>
                                      </p:cBhvr>
                                      <p:to>
                                        <p:strVal val="visible"/>
                                      </p:to>
                                    </p:set>
                                    <p:anim calcmode="lin" valueType="num">
                                      <p:cBhvr additive="base">
                                        <p:cTn id="68" dur="500" fill="hold"/>
                                        <p:tgtEl>
                                          <p:spTgt spid="55"/>
                                        </p:tgtEl>
                                        <p:attrNameLst>
                                          <p:attrName>ppt_x</p:attrName>
                                        </p:attrNameLst>
                                      </p:cBhvr>
                                      <p:tavLst>
                                        <p:tav tm="0">
                                          <p:val>
                                            <p:strVal val="#ppt_x"/>
                                          </p:val>
                                        </p:tav>
                                        <p:tav tm="100000">
                                          <p:val>
                                            <p:strVal val="#ppt_x"/>
                                          </p:val>
                                        </p:tav>
                                      </p:tavLst>
                                    </p:anim>
                                    <p:anim calcmode="lin" valueType="num">
                                      <p:cBhvr additive="base">
                                        <p:cTn id="69" dur="500" fill="hold"/>
                                        <p:tgtEl>
                                          <p:spTgt spid="55"/>
                                        </p:tgtEl>
                                        <p:attrNameLst>
                                          <p:attrName>ppt_y</p:attrName>
                                        </p:attrNameLst>
                                      </p:cBhvr>
                                      <p:tavLst>
                                        <p:tav tm="0">
                                          <p:val>
                                            <p:strVal val="0-#ppt_h/2"/>
                                          </p:val>
                                        </p:tav>
                                        <p:tav tm="100000">
                                          <p:val>
                                            <p:strVal val="#ppt_y"/>
                                          </p:val>
                                        </p:tav>
                                      </p:tavLst>
                                    </p:anim>
                                  </p:childTnLst>
                                </p:cTn>
                              </p:par>
                              <p:par>
                                <p:cTn id="70" presetID="10" presetClass="entr" presetSubtype="0" fill="hold"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500"/>
                                        <p:tgtEl>
                                          <p:spTgt spid="58"/>
                                        </p:tgtEl>
                                      </p:cBhvr>
                                    </p:animEffect>
                                  </p:childTnLst>
                                </p:cTn>
                              </p:par>
                            </p:childTnLst>
                          </p:cTn>
                        </p:par>
                        <p:par>
                          <p:cTn id="73" fill="hold">
                            <p:stCondLst>
                              <p:cond delay="4500"/>
                            </p:stCondLst>
                            <p:childTnLst>
                              <p:par>
                                <p:cTn id="74" presetID="2" presetClass="entr" presetSubtype="1"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500" fill="hold"/>
                                        <p:tgtEl>
                                          <p:spTgt spid="61"/>
                                        </p:tgtEl>
                                        <p:attrNameLst>
                                          <p:attrName>ppt_x</p:attrName>
                                        </p:attrNameLst>
                                      </p:cBhvr>
                                      <p:tavLst>
                                        <p:tav tm="0">
                                          <p:val>
                                            <p:strVal val="#ppt_x"/>
                                          </p:val>
                                        </p:tav>
                                        <p:tav tm="100000">
                                          <p:val>
                                            <p:strVal val="#ppt_x"/>
                                          </p:val>
                                        </p:tav>
                                      </p:tavLst>
                                    </p:anim>
                                    <p:anim calcmode="lin" valueType="num">
                                      <p:cBhvr additive="base">
                                        <p:cTn id="77" dur="500" fill="hold"/>
                                        <p:tgtEl>
                                          <p:spTgt spid="61"/>
                                        </p:tgtEl>
                                        <p:attrNameLst>
                                          <p:attrName>ppt_y</p:attrName>
                                        </p:attrNameLst>
                                      </p:cBhvr>
                                      <p:tavLst>
                                        <p:tav tm="0">
                                          <p:val>
                                            <p:strVal val="0-#ppt_h/2"/>
                                          </p:val>
                                        </p:tav>
                                        <p:tav tm="100000">
                                          <p:val>
                                            <p:strVal val="#ppt_y"/>
                                          </p:val>
                                        </p:tav>
                                      </p:tavLst>
                                    </p:anim>
                                  </p:childTnLst>
                                </p:cTn>
                              </p:par>
                              <p:par>
                                <p:cTn id="78" presetID="10" presetClass="entr" presetSubtype="0" fill="hold" nodeType="with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500"/>
                                        <p:tgtEl>
                                          <p:spTgt spid="64"/>
                                        </p:tgtEl>
                                      </p:cBhvr>
                                    </p:animEffect>
                                  </p:childTnLst>
                                </p:cTn>
                              </p:par>
                            </p:childTnLst>
                          </p:cTn>
                        </p:par>
                        <p:par>
                          <p:cTn id="81" fill="hold">
                            <p:stCondLst>
                              <p:cond delay="5000"/>
                            </p:stCondLst>
                            <p:childTnLst>
                              <p:par>
                                <p:cTn id="82" presetID="2" presetClass="entr" presetSubtype="1"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additive="base">
                                        <p:cTn id="84" dur="500" fill="hold"/>
                                        <p:tgtEl>
                                          <p:spTgt spid="67"/>
                                        </p:tgtEl>
                                        <p:attrNameLst>
                                          <p:attrName>ppt_x</p:attrName>
                                        </p:attrNameLst>
                                      </p:cBhvr>
                                      <p:tavLst>
                                        <p:tav tm="0">
                                          <p:val>
                                            <p:strVal val="#ppt_x"/>
                                          </p:val>
                                        </p:tav>
                                        <p:tav tm="100000">
                                          <p:val>
                                            <p:strVal val="#ppt_x"/>
                                          </p:val>
                                        </p:tav>
                                      </p:tavLst>
                                    </p:anim>
                                    <p:anim calcmode="lin" valueType="num">
                                      <p:cBhvr additive="base">
                                        <p:cTn id="85" dur="500" fill="hold"/>
                                        <p:tgtEl>
                                          <p:spTgt spid="67"/>
                                        </p:tgtEl>
                                        <p:attrNameLst>
                                          <p:attrName>ppt_y</p:attrName>
                                        </p:attrNameLst>
                                      </p:cBhvr>
                                      <p:tavLst>
                                        <p:tav tm="0">
                                          <p:val>
                                            <p:strVal val="0-#ppt_h/2"/>
                                          </p:val>
                                        </p:tav>
                                        <p:tav tm="100000">
                                          <p:val>
                                            <p:strVal val="#ppt_y"/>
                                          </p:val>
                                        </p:tav>
                                      </p:tavLst>
                                    </p:anim>
                                  </p:childTnLst>
                                </p:cTn>
                              </p:par>
                              <p:par>
                                <p:cTn id="86" presetID="10" presetClass="entr" presetSubtype="0" fill="hold"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Freeform 8"/>
          <p:cNvSpPr/>
          <p:nvPr/>
        </p:nvSpPr>
        <p:spPr bwMode="auto">
          <a:xfrm>
            <a:off x="4465056" y="2094398"/>
            <a:ext cx="1187296" cy="1373505"/>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blipFill>
            <a:blip r:embed="rId6" cstate="screen"/>
            <a:stretch>
              <a:fillRect/>
            </a:stretch>
          </a:blip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8" name="Freeform 9"/>
          <p:cNvSpPr/>
          <p:nvPr/>
        </p:nvSpPr>
        <p:spPr bwMode="auto">
          <a:xfrm>
            <a:off x="5060291" y="2094398"/>
            <a:ext cx="1187296" cy="1373505"/>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blipFill>
            <a:blip r:embed="rId6" cstate="screen"/>
            <a:stretch>
              <a:fillRect/>
            </a:stretch>
          </a:blip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9" name="Freeform 21"/>
          <p:cNvSpPr/>
          <p:nvPr/>
        </p:nvSpPr>
        <p:spPr bwMode="auto">
          <a:xfrm>
            <a:off x="5160293" y="2685085"/>
            <a:ext cx="211110" cy="209599"/>
          </a:xfrm>
          <a:custGeom>
            <a:avLst/>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0" name="Freeform 22"/>
          <p:cNvSpPr/>
          <p:nvPr/>
        </p:nvSpPr>
        <p:spPr bwMode="auto">
          <a:xfrm>
            <a:off x="5277752" y="2667618"/>
            <a:ext cx="109523" cy="109564"/>
          </a:xfrm>
          <a:custGeom>
            <a:avLst/>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grpSp>
        <p:nvGrpSpPr>
          <p:cNvPr id="11" name="组合 10"/>
          <p:cNvGrpSpPr/>
          <p:nvPr/>
        </p:nvGrpSpPr>
        <p:grpSpPr>
          <a:xfrm>
            <a:off x="5652582" y="3305168"/>
            <a:ext cx="752509" cy="776417"/>
            <a:chOff x="3862388" y="1625601"/>
            <a:chExt cx="608013" cy="628649"/>
          </a:xfrm>
          <a:solidFill>
            <a:srgbClr val="B3343F"/>
          </a:solidFill>
        </p:grpSpPr>
        <p:sp>
          <p:nvSpPr>
            <p:cNvPr id="12"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3"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4"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5" name="Oval 40"/>
            <p:cNvSpPr>
              <a:spLocks noChangeArrowheads="1"/>
            </p:cNvSpPr>
            <p:nvPr/>
          </p:nvSpPr>
          <p:spPr bwMode="auto">
            <a:xfrm>
              <a:off x="4121150" y="1895475"/>
              <a:ext cx="88900" cy="87312"/>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grpSp>
      <p:sp>
        <p:nvSpPr>
          <p:cNvPr id="16" name="Freeform 14"/>
          <p:cNvSpPr/>
          <p:nvPr/>
        </p:nvSpPr>
        <p:spPr bwMode="auto">
          <a:xfrm>
            <a:off x="6320603" y="2648565"/>
            <a:ext cx="1415866" cy="1146440"/>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blipFill>
            <a:blip r:embed="rId7" cstate="screen"/>
            <a:stretch>
              <a:fillRect/>
            </a:stretch>
          </a:blip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7" name="Freeform 15"/>
          <p:cNvSpPr/>
          <p:nvPr/>
        </p:nvSpPr>
        <p:spPr bwMode="auto">
          <a:xfrm>
            <a:off x="6320603" y="2075345"/>
            <a:ext cx="1415866" cy="114644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blipFill>
            <a:blip r:embed="rId7" cstate="screen"/>
            <a:stretch>
              <a:fillRect/>
            </a:stretch>
          </a:blip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8" name="Freeform 14"/>
          <p:cNvSpPr/>
          <p:nvPr/>
        </p:nvSpPr>
        <p:spPr bwMode="auto">
          <a:xfrm rot="10800000">
            <a:off x="4409501" y="3715611"/>
            <a:ext cx="1244438" cy="107816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blipFill>
            <a:blip r:embed="rId8" cstate="screen"/>
            <a:stretch>
              <a:fillRect/>
            </a:stretch>
          </a:blip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9" name="Freeform 15"/>
          <p:cNvSpPr/>
          <p:nvPr/>
        </p:nvSpPr>
        <p:spPr bwMode="auto">
          <a:xfrm rot="10800000">
            <a:off x="4409501" y="4253899"/>
            <a:ext cx="1244438" cy="107975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blipFill>
            <a:blip r:embed="rId8" cstate="screen"/>
            <a:stretch>
              <a:fillRect/>
            </a:stretch>
          </a:blip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20" name="Freeform 14"/>
          <p:cNvSpPr/>
          <p:nvPr/>
        </p:nvSpPr>
        <p:spPr bwMode="auto">
          <a:xfrm rot="5400000">
            <a:off x="5762413" y="4094525"/>
            <a:ext cx="1417966" cy="114602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blipFill>
            <a:blip r:embed="rId9" cstate="screen"/>
            <a:stretch>
              <a:fillRect/>
            </a:stretch>
          </a:blip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21" name="Freeform 15"/>
          <p:cNvSpPr/>
          <p:nvPr/>
        </p:nvSpPr>
        <p:spPr bwMode="auto">
          <a:xfrm rot="5400000">
            <a:off x="6335427" y="4094525"/>
            <a:ext cx="1417966" cy="114602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blipFill>
            <a:blip r:embed="rId9" cstate="screen"/>
            <a:stretch>
              <a:fillRect/>
            </a:stretch>
          </a:blip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22" name="Oval 42"/>
          <p:cNvSpPr>
            <a:spLocks noChangeArrowheads="1"/>
          </p:cNvSpPr>
          <p:nvPr/>
        </p:nvSpPr>
        <p:spPr bwMode="auto">
          <a:xfrm>
            <a:off x="4942833" y="4500016"/>
            <a:ext cx="73016" cy="6986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28" name="Oval 43"/>
          <p:cNvSpPr>
            <a:spLocks noChangeArrowheads="1"/>
          </p:cNvSpPr>
          <p:nvPr/>
        </p:nvSpPr>
        <p:spPr bwMode="auto">
          <a:xfrm>
            <a:off x="5030134" y="4480963"/>
            <a:ext cx="88888" cy="8892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29" name="Oval 44"/>
          <p:cNvSpPr>
            <a:spLocks noChangeArrowheads="1"/>
          </p:cNvSpPr>
          <p:nvPr/>
        </p:nvSpPr>
        <p:spPr bwMode="auto">
          <a:xfrm>
            <a:off x="4942833" y="4584175"/>
            <a:ext cx="73016" cy="7145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0" name="Oval 45"/>
          <p:cNvSpPr>
            <a:spLocks noChangeArrowheads="1"/>
          </p:cNvSpPr>
          <p:nvPr/>
        </p:nvSpPr>
        <p:spPr bwMode="auto">
          <a:xfrm>
            <a:off x="5030133" y="4584175"/>
            <a:ext cx="71428" cy="7145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1" name="Freeform 36"/>
          <p:cNvSpPr/>
          <p:nvPr/>
        </p:nvSpPr>
        <p:spPr bwMode="auto">
          <a:xfrm>
            <a:off x="6655521" y="4546066"/>
            <a:ext cx="222222" cy="195308"/>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2" name="Rectangle 27"/>
          <p:cNvSpPr>
            <a:spLocks noChangeArrowheads="1"/>
          </p:cNvSpPr>
          <p:nvPr/>
        </p:nvSpPr>
        <p:spPr bwMode="auto">
          <a:xfrm>
            <a:off x="6972981" y="2834344"/>
            <a:ext cx="22222" cy="152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3" name="Rectangle 28"/>
          <p:cNvSpPr>
            <a:spLocks noChangeArrowheads="1"/>
          </p:cNvSpPr>
          <p:nvPr/>
        </p:nvSpPr>
        <p:spPr bwMode="auto">
          <a:xfrm>
            <a:off x="7014251" y="2810527"/>
            <a:ext cx="20635" cy="1762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4" name="Rectangle 29"/>
          <p:cNvSpPr>
            <a:spLocks noChangeArrowheads="1"/>
          </p:cNvSpPr>
          <p:nvPr/>
        </p:nvSpPr>
        <p:spPr bwMode="auto">
          <a:xfrm>
            <a:off x="7050759" y="2794647"/>
            <a:ext cx="22222" cy="192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5" name="Rectangle 30"/>
          <p:cNvSpPr>
            <a:spLocks noChangeArrowheads="1"/>
          </p:cNvSpPr>
          <p:nvPr/>
        </p:nvSpPr>
        <p:spPr bwMode="auto">
          <a:xfrm>
            <a:off x="7088853" y="2893096"/>
            <a:ext cx="23810" cy="93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6" name="TextBox 57"/>
          <p:cNvSpPr txBox="1"/>
          <p:nvPr/>
        </p:nvSpPr>
        <p:spPr bwMode="auto">
          <a:xfrm>
            <a:off x="1393644" y="2357985"/>
            <a:ext cx="2673003" cy="852539"/>
          </a:xfrm>
          <a:prstGeom prst="rect">
            <a:avLst/>
          </a:prstGeom>
          <a:noFill/>
        </p:spPr>
        <p:txBody>
          <a:bodyPr lIns="91438" tIns="45719" rIns="91438" bIns="45719">
            <a:spAutoFit/>
          </a:bodyPr>
          <a:lstStyle/>
          <a:p>
            <a:pPr algn="ctr" defTabSz="914400">
              <a:lnSpc>
                <a:spcPct val="130000"/>
              </a:lnSpc>
              <a:defRPr/>
            </a:pPr>
            <a:r>
              <a:rPr lang="zh-CN" altLang="en-US"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endParaRPr>
          </a:p>
          <a:p>
            <a:pPr algn="ctr" defTabSz="914400">
              <a:lnSpc>
                <a:spcPct val="130000"/>
              </a:lnSpc>
              <a:defRPr/>
            </a:pPr>
            <a:r>
              <a:rPr lang="zh-CN" altLang="en-US"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7" name="TextBox 57"/>
          <p:cNvSpPr txBox="1"/>
          <p:nvPr/>
        </p:nvSpPr>
        <p:spPr bwMode="auto">
          <a:xfrm>
            <a:off x="8079323" y="2357985"/>
            <a:ext cx="2673003" cy="852539"/>
          </a:xfrm>
          <a:prstGeom prst="rect">
            <a:avLst/>
          </a:prstGeom>
          <a:noFill/>
        </p:spPr>
        <p:txBody>
          <a:bodyPr lIns="91438" tIns="45719" rIns="91438" bIns="45719">
            <a:spAutoFit/>
          </a:bodyPr>
          <a:lstStyle/>
          <a:p>
            <a:pPr algn="ctr" defTabSz="914400">
              <a:lnSpc>
                <a:spcPct val="130000"/>
              </a:lnSpc>
              <a:defRPr/>
            </a:pPr>
            <a:r>
              <a:rPr lang="zh-CN" altLang="en-US"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endParaRPr>
          </a:p>
          <a:p>
            <a:pPr algn="ctr" defTabSz="914400">
              <a:lnSpc>
                <a:spcPct val="130000"/>
              </a:lnSpc>
              <a:defRPr/>
            </a:pPr>
            <a:r>
              <a:rPr lang="zh-CN" altLang="en-US"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8" name="TextBox 57"/>
          <p:cNvSpPr txBox="1"/>
          <p:nvPr/>
        </p:nvSpPr>
        <p:spPr bwMode="auto">
          <a:xfrm>
            <a:off x="1393644" y="4223729"/>
            <a:ext cx="2673003" cy="852539"/>
          </a:xfrm>
          <a:prstGeom prst="rect">
            <a:avLst/>
          </a:prstGeom>
          <a:noFill/>
        </p:spPr>
        <p:txBody>
          <a:bodyPr lIns="91438" tIns="45719" rIns="91438" bIns="45719">
            <a:spAutoFit/>
          </a:bodyPr>
          <a:lstStyle/>
          <a:p>
            <a:pPr algn="ctr" defTabSz="914400">
              <a:lnSpc>
                <a:spcPct val="130000"/>
              </a:lnSpc>
              <a:defRPr/>
            </a:pPr>
            <a:r>
              <a:rPr lang="zh-CN" altLang="en-US"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endParaRPr>
          </a:p>
          <a:p>
            <a:pPr algn="ctr" defTabSz="914400">
              <a:lnSpc>
                <a:spcPct val="130000"/>
              </a:lnSpc>
              <a:defRPr/>
            </a:pPr>
            <a:r>
              <a:rPr lang="zh-CN" altLang="en-US"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9" name="TextBox 57"/>
          <p:cNvSpPr txBox="1"/>
          <p:nvPr/>
        </p:nvSpPr>
        <p:spPr bwMode="auto">
          <a:xfrm>
            <a:off x="8079323" y="4223729"/>
            <a:ext cx="2673003" cy="852539"/>
          </a:xfrm>
          <a:prstGeom prst="rect">
            <a:avLst/>
          </a:prstGeom>
          <a:noFill/>
        </p:spPr>
        <p:txBody>
          <a:bodyPr lIns="91438" tIns="45719" rIns="91438" bIns="45719">
            <a:spAutoFit/>
          </a:bodyPr>
          <a:lstStyle/>
          <a:p>
            <a:pPr algn="ctr" defTabSz="914400">
              <a:lnSpc>
                <a:spcPct val="130000"/>
              </a:lnSpc>
              <a:defRPr/>
            </a:pPr>
            <a:r>
              <a:rPr lang="zh-CN" altLang="en-US"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endParaRPr>
          </a:p>
          <a:p>
            <a:pPr algn="ctr" defTabSz="914400">
              <a:lnSpc>
                <a:spcPct val="130000"/>
              </a:lnSpc>
              <a:defRPr/>
            </a:pPr>
            <a:r>
              <a:rPr lang="zh-CN" altLang="en-US"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圆角矩形 6"/>
          <p:cNvSpPr/>
          <p:nvPr/>
        </p:nvSpPr>
        <p:spPr bwMode="auto">
          <a:xfrm>
            <a:off x="3200362" y="1509835"/>
            <a:ext cx="2753957" cy="647433"/>
          </a:xfrm>
          <a:prstGeom prst="roundRect">
            <a:avLst>
              <a:gd name="adj" fmla="val 50000"/>
            </a:avLst>
          </a:prstGeom>
          <a:blipFill>
            <a:blip r:embed="rId6" cstate="screen"/>
            <a:stretch>
              <a:fillRect/>
            </a:stretch>
          </a:blip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8" name="文本框 12"/>
          <p:cNvSpPr txBox="1"/>
          <p:nvPr/>
        </p:nvSpPr>
        <p:spPr bwMode="auto">
          <a:xfrm>
            <a:off x="3711210" y="1659946"/>
            <a:ext cx="1646528" cy="384684"/>
          </a:xfrm>
          <a:prstGeom prst="rect">
            <a:avLst/>
          </a:prstGeom>
          <a:noFill/>
          <a:ln>
            <a:noFill/>
          </a:ln>
        </p:spPr>
        <p:txBody>
          <a:bodyPr wrap="none" lIns="91402" tIns="45702" rIns="91402" bIns="45702">
            <a:spAutoFit/>
          </a:bodyPr>
          <a:lstStyle/>
          <a:p>
            <a:pPr>
              <a:defRPr/>
            </a:pPr>
            <a:r>
              <a:rPr lang="zh-CN" altLang="en-US" sz="1900" b="1" kern="0" dirty="0">
                <a:solidFill>
                  <a:sysClr val="window" lastClr="FFFFFF"/>
                </a:solidFill>
                <a:latin typeface="微软雅黑" panose="020B0503020204020204" pitchFamily="34" charset="-122"/>
                <a:ea typeface="微软雅黑" panose="020B0503020204020204" pitchFamily="34" charset="-122"/>
              </a:rPr>
              <a:t>点击输入标题</a:t>
            </a:r>
            <a:endParaRPr lang="en-US" altLang="zh-CN"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9" name="Freeform 12"/>
          <p:cNvSpPr>
            <a:spLocks noEditPoints="1"/>
          </p:cNvSpPr>
          <p:nvPr/>
        </p:nvSpPr>
        <p:spPr bwMode="auto">
          <a:xfrm>
            <a:off x="2414542" y="1509835"/>
            <a:ext cx="559874" cy="562785"/>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blipFill>
            <a:blip r:embed="rId7" cstate="screen"/>
            <a:stretch>
              <a:fillRect/>
            </a:stretch>
          </a:blip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3246444" y="2644108"/>
            <a:ext cx="2753578" cy="645596"/>
          </a:xfrm>
          <a:prstGeom prst="roundRect">
            <a:avLst>
              <a:gd name="adj" fmla="val 50000"/>
            </a:avLst>
          </a:prstGeom>
          <a:blipFill>
            <a:blip r:embed="rId8" cstate="screen"/>
            <a:stretch>
              <a:fillRect/>
            </a:stretch>
          </a:blip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1" name="Freeform 5"/>
          <p:cNvSpPr>
            <a:spLocks noEditPoints="1"/>
          </p:cNvSpPr>
          <p:nvPr/>
        </p:nvSpPr>
        <p:spPr bwMode="auto">
          <a:xfrm>
            <a:off x="2398546" y="2635408"/>
            <a:ext cx="591868" cy="594814"/>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blipFill>
            <a:blip r:embed="rId9" cstate="screen"/>
            <a:stretch>
              <a:fillRect/>
            </a:stretch>
          </a:blip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2" name="圆角矩形 11"/>
          <p:cNvSpPr/>
          <p:nvPr/>
        </p:nvSpPr>
        <p:spPr bwMode="auto">
          <a:xfrm>
            <a:off x="3258033" y="3767842"/>
            <a:ext cx="2752434" cy="645145"/>
          </a:xfrm>
          <a:prstGeom prst="roundRect">
            <a:avLst>
              <a:gd name="adj" fmla="val 50000"/>
            </a:avLst>
          </a:prstGeom>
          <a:blipFill>
            <a:blip r:embed="rId6" cstate="screen"/>
            <a:stretch>
              <a:fillRect/>
            </a:stretch>
          </a:blip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3" name="Freeform 22"/>
          <p:cNvSpPr>
            <a:spLocks noEditPoints="1"/>
          </p:cNvSpPr>
          <p:nvPr/>
        </p:nvSpPr>
        <p:spPr bwMode="auto">
          <a:xfrm>
            <a:off x="2386139" y="3822748"/>
            <a:ext cx="644427" cy="521606"/>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blipFill>
            <a:blip r:embed="rId10" cstate="screen"/>
            <a:stretch>
              <a:fillRect/>
            </a:stretch>
          </a:blip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4" name="圆角矩形 13"/>
          <p:cNvSpPr/>
          <p:nvPr/>
        </p:nvSpPr>
        <p:spPr bwMode="auto">
          <a:xfrm>
            <a:off x="3223412" y="4891125"/>
            <a:ext cx="2753763" cy="647548"/>
          </a:xfrm>
          <a:prstGeom prst="roundRect">
            <a:avLst>
              <a:gd name="adj" fmla="val 50000"/>
            </a:avLst>
          </a:prstGeom>
          <a:blipFill>
            <a:blip r:embed="rId8" cstate="screen"/>
            <a:stretch>
              <a:fillRect/>
            </a:stretch>
          </a:blip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5" name="Freeform 24"/>
          <p:cNvSpPr>
            <a:spLocks noEditPoints="1"/>
          </p:cNvSpPr>
          <p:nvPr/>
        </p:nvSpPr>
        <p:spPr bwMode="auto">
          <a:xfrm>
            <a:off x="2380264" y="4893414"/>
            <a:ext cx="628432" cy="649720"/>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blipFill>
            <a:blip r:embed="rId11" cstate="screen"/>
            <a:stretch>
              <a:fillRect/>
            </a:stretch>
          </a:blip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6" name="TextBox 79"/>
          <p:cNvSpPr txBox="1"/>
          <p:nvPr/>
        </p:nvSpPr>
        <p:spPr>
          <a:xfrm>
            <a:off x="6194203" y="2712298"/>
            <a:ext cx="4508916" cy="585133"/>
          </a:xfrm>
          <a:prstGeom prst="rect">
            <a:avLst/>
          </a:prstGeom>
          <a:noFill/>
        </p:spPr>
        <p:txBody>
          <a:bodyPr wrap="square" lIns="91402" tIns="45702" rIns="91402" bIns="45702" rtlCol="0">
            <a:spAutoFit/>
          </a:bodyPr>
          <a:lstStyle/>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点击输入工作内容或复制你的文本内容</a:t>
            </a:r>
            <a:endParaRPr lang="en-US" altLang="zh-CN"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点击输入工作内容或复制你的文本内容</a:t>
            </a:r>
          </a:p>
        </p:txBody>
      </p:sp>
      <p:sp>
        <p:nvSpPr>
          <p:cNvPr id="17" name="TextBox 80"/>
          <p:cNvSpPr txBox="1"/>
          <p:nvPr/>
        </p:nvSpPr>
        <p:spPr>
          <a:xfrm>
            <a:off x="6194203" y="3836032"/>
            <a:ext cx="4508916" cy="585133"/>
          </a:xfrm>
          <a:prstGeom prst="rect">
            <a:avLst/>
          </a:prstGeom>
          <a:noFill/>
        </p:spPr>
        <p:txBody>
          <a:bodyPr wrap="square" lIns="91402" tIns="45702" rIns="91402" bIns="45702" rtlCol="0">
            <a:spAutoFit/>
          </a:bodyPr>
          <a:lstStyle/>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点击输入工作内容或复制你的文本内容</a:t>
            </a:r>
            <a:endParaRPr lang="en-US" altLang="zh-CN"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点击输入工作内容或复制你的文本内容</a:t>
            </a:r>
          </a:p>
        </p:txBody>
      </p:sp>
      <p:sp>
        <p:nvSpPr>
          <p:cNvPr id="18" name="TextBox 81"/>
          <p:cNvSpPr txBox="1"/>
          <p:nvPr/>
        </p:nvSpPr>
        <p:spPr>
          <a:xfrm>
            <a:off x="6194203" y="4959317"/>
            <a:ext cx="4508916" cy="585133"/>
          </a:xfrm>
          <a:prstGeom prst="rect">
            <a:avLst/>
          </a:prstGeom>
          <a:noFill/>
        </p:spPr>
        <p:txBody>
          <a:bodyPr wrap="square" lIns="91402" tIns="45702" rIns="91402" bIns="45702" rtlCol="0">
            <a:spAutoFit/>
          </a:bodyPr>
          <a:lstStyle/>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点击输入工作内容或复制你的文本内容</a:t>
            </a:r>
            <a:endParaRPr lang="en-US" altLang="zh-CN"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点击输入工作内容或复制你的文本内容</a:t>
            </a:r>
          </a:p>
        </p:txBody>
      </p:sp>
      <p:sp>
        <p:nvSpPr>
          <p:cNvPr id="19" name="TextBox 82"/>
          <p:cNvSpPr txBox="1"/>
          <p:nvPr/>
        </p:nvSpPr>
        <p:spPr>
          <a:xfrm>
            <a:off x="6194203" y="1578025"/>
            <a:ext cx="4508916" cy="585133"/>
          </a:xfrm>
          <a:prstGeom prst="rect">
            <a:avLst/>
          </a:prstGeom>
          <a:noFill/>
        </p:spPr>
        <p:txBody>
          <a:bodyPr wrap="square" lIns="91402" tIns="45702" rIns="91402" bIns="45702" rtlCol="0">
            <a:spAutoFit/>
          </a:bodyPr>
          <a:lstStyle/>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点击输入工作内容或复制你的文本内容</a:t>
            </a:r>
            <a:endParaRPr lang="en-US" altLang="zh-CN"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点击输入工作内容或复制你的文本内容</a:t>
            </a:r>
          </a:p>
        </p:txBody>
      </p:sp>
      <p:sp>
        <p:nvSpPr>
          <p:cNvPr id="20" name="文本框 12"/>
          <p:cNvSpPr txBox="1"/>
          <p:nvPr/>
        </p:nvSpPr>
        <p:spPr bwMode="auto">
          <a:xfrm>
            <a:off x="3711210" y="2820572"/>
            <a:ext cx="1646528" cy="384684"/>
          </a:xfrm>
          <a:prstGeom prst="rect">
            <a:avLst/>
          </a:prstGeom>
          <a:noFill/>
          <a:ln>
            <a:noFill/>
          </a:ln>
        </p:spPr>
        <p:txBody>
          <a:bodyPr wrap="none" lIns="91402" tIns="45702" rIns="91402" bIns="45702">
            <a:spAutoFit/>
          </a:bodyPr>
          <a:lstStyle/>
          <a:p>
            <a:pPr>
              <a:defRPr/>
            </a:pPr>
            <a:r>
              <a:rPr lang="zh-CN" altLang="en-US" sz="1900" b="1" kern="0" dirty="0">
                <a:solidFill>
                  <a:sysClr val="window" lastClr="FFFFFF"/>
                </a:solidFill>
                <a:latin typeface="微软雅黑" panose="020B0503020204020204" pitchFamily="34" charset="-122"/>
                <a:ea typeface="微软雅黑" panose="020B0503020204020204" pitchFamily="34" charset="-122"/>
              </a:rPr>
              <a:t>点击输入标题</a:t>
            </a:r>
            <a:endParaRPr lang="en-US" altLang="zh-CN"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21" name="文本框 12"/>
          <p:cNvSpPr txBox="1"/>
          <p:nvPr/>
        </p:nvSpPr>
        <p:spPr bwMode="auto">
          <a:xfrm>
            <a:off x="3675564" y="3937217"/>
            <a:ext cx="1646528" cy="384684"/>
          </a:xfrm>
          <a:prstGeom prst="rect">
            <a:avLst/>
          </a:prstGeom>
          <a:noFill/>
          <a:ln>
            <a:noFill/>
          </a:ln>
        </p:spPr>
        <p:txBody>
          <a:bodyPr wrap="none" lIns="91402" tIns="45702" rIns="91402" bIns="45702">
            <a:spAutoFit/>
          </a:bodyPr>
          <a:lstStyle/>
          <a:p>
            <a:pPr>
              <a:defRPr/>
            </a:pPr>
            <a:r>
              <a:rPr lang="zh-CN" altLang="en-US" sz="1900" b="1" kern="0" dirty="0">
                <a:solidFill>
                  <a:sysClr val="window" lastClr="FFFFFF"/>
                </a:solidFill>
                <a:latin typeface="微软雅黑" panose="020B0503020204020204" pitchFamily="34" charset="-122"/>
                <a:ea typeface="微软雅黑" panose="020B0503020204020204" pitchFamily="34" charset="-122"/>
              </a:rPr>
              <a:t>点击输入标题</a:t>
            </a:r>
            <a:endParaRPr lang="en-US" altLang="zh-CN"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22" name="文本框 12"/>
          <p:cNvSpPr txBox="1"/>
          <p:nvPr/>
        </p:nvSpPr>
        <p:spPr bwMode="auto">
          <a:xfrm>
            <a:off x="3711210" y="5068567"/>
            <a:ext cx="1646528" cy="384684"/>
          </a:xfrm>
          <a:prstGeom prst="rect">
            <a:avLst/>
          </a:prstGeom>
          <a:noFill/>
          <a:ln>
            <a:noFill/>
          </a:ln>
        </p:spPr>
        <p:txBody>
          <a:bodyPr wrap="none" lIns="91402" tIns="45702" rIns="91402" bIns="45702">
            <a:spAutoFit/>
          </a:bodyPr>
          <a:lstStyle/>
          <a:p>
            <a:pPr>
              <a:defRPr/>
            </a:pPr>
            <a:r>
              <a:rPr lang="zh-CN" altLang="en-US" sz="1900" b="1" kern="0" dirty="0">
                <a:solidFill>
                  <a:sysClr val="window" lastClr="FFFFFF"/>
                </a:solidFill>
                <a:latin typeface="微软雅黑" panose="020B0503020204020204" pitchFamily="34" charset="-122"/>
                <a:ea typeface="微软雅黑" panose="020B0503020204020204" pitchFamily="34" charset="-122"/>
              </a:rPr>
              <a:t>点击输入标题</a:t>
            </a:r>
            <a:endParaRPr lang="en-US" altLang="zh-CN" sz="1900" b="1" kern="0" dirty="0">
              <a:solidFill>
                <a:sysClr val="window" lastClr="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1+#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8"/>
                                        </p:tgtEl>
                                        <p:attrNameLst>
                                          <p:attrName>ppt_y</p:attrName>
                                        </p:attrNameLst>
                                      </p:cBhvr>
                                      <p:tavLst>
                                        <p:tav tm="0">
                                          <p:val>
                                            <p:strVal val="#ppt_y"/>
                                          </p:val>
                                        </p:tav>
                                        <p:tav tm="100000">
                                          <p:val>
                                            <p:strVal val="#ppt_y"/>
                                          </p:val>
                                        </p:tav>
                                      </p:tavLst>
                                    </p:anim>
                                    <p:anim calcmode="lin" valueType="num">
                                      <p:cBhvr>
                                        <p:cTn id="6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8"/>
                                        </p:tgtEl>
                                      </p:cBhvr>
                                    </p:animEffect>
                                  </p:childTnLst>
                                </p:cTn>
                              </p:par>
                            </p:childTnLst>
                          </p:cTn>
                        </p:par>
                        <p:par>
                          <p:cTn id="65" fill="hold">
                            <p:stCondLst>
                              <p:cond delay="3250"/>
                            </p:stCondLst>
                            <p:childTnLst>
                              <p:par>
                                <p:cTn id="66" presetID="42"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par>
                          <p:cTn id="71" fill="hold">
                            <p:stCondLst>
                              <p:cond delay="42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20"/>
                                        </p:tgtEl>
                                        <p:attrNameLst>
                                          <p:attrName>ppt_y</p:attrName>
                                        </p:attrNameLst>
                                      </p:cBhvr>
                                      <p:tavLst>
                                        <p:tav tm="0">
                                          <p:val>
                                            <p:strVal val="#ppt_y"/>
                                          </p:val>
                                        </p:tav>
                                        <p:tav tm="100000">
                                          <p:val>
                                            <p:strVal val="#ppt_y"/>
                                          </p:val>
                                        </p:tav>
                                      </p:tavLst>
                                    </p:anim>
                                    <p:anim calcmode="lin" valueType="num">
                                      <p:cBhvr>
                                        <p:cTn id="7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20"/>
                                        </p:tgtEl>
                                      </p:cBhvr>
                                    </p:animEffect>
                                  </p:childTnLst>
                                </p:cTn>
                              </p:par>
                            </p:childTnLst>
                          </p:cTn>
                        </p:par>
                        <p:par>
                          <p:cTn id="79" fill="hold">
                            <p:stCondLst>
                              <p:cond delay="5000"/>
                            </p:stCondLst>
                            <p:childTnLst>
                              <p:par>
                                <p:cTn id="80" presetID="42" presetClass="entr" presetSubtype="0"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par>
                          <p:cTn id="85" fill="hold">
                            <p:stCondLst>
                              <p:cond delay="60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21"/>
                                        </p:tgtEl>
                                        <p:attrNameLst>
                                          <p:attrName>ppt_y</p:attrName>
                                        </p:attrNameLst>
                                      </p:cBhvr>
                                      <p:tavLst>
                                        <p:tav tm="0">
                                          <p:val>
                                            <p:strVal val="#ppt_y"/>
                                          </p:val>
                                        </p:tav>
                                        <p:tav tm="100000">
                                          <p:val>
                                            <p:strVal val="#ppt_y"/>
                                          </p:val>
                                        </p:tav>
                                      </p:tavLst>
                                    </p:anim>
                                    <p:anim calcmode="lin" valueType="num">
                                      <p:cBhvr>
                                        <p:cTn id="9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21"/>
                                        </p:tgtEl>
                                      </p:cBhvr>
                                    </p:animEffect>
                                  </p:childTnLst>
                                </p:cTn>
                              </p:par>
                            </p:childTnLst>
                          </p:cTn>
                        </p:par>
                        <p:par>
                          <p:cTn id="93" fill="hold">
                            <p:stCondLst>
                              <p:cond delay="6750"/>
                            </p:stCondLst>
                            <p:childTnLst>
                              <p:par>
                                <p:cTn id="94" presetID="42" presetClass="entr" presetSubtype="0" fill="hold" grpId="0"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775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22"/>
                                        </p:tgtEl>
                                        <p:attrNameLst>
                                          <p:attrName>style.visibility</p:attrName>
                                        </p:attrNameLst>
                                      </p:cBhvr>
                                      <p:to>
                                        <p:strVal val="visible"/>
                                      </p:to>
                                    </p:set>
                                    <p:anim calcmode="lin" valueType="num">
                                      <p:cBhvr>
                                        <p:cTn id="10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2"/>
                                        </p:tgtEl>
                                        <p:attrNameLst>
                                          <p:attrName>ppt_y</p:attrName>
                                        </p:attrNameLst>
                                      </p:cBhvr>
                                      <p:tavLst>
                                        <p:tav tm="0">
                                          <p:val>
                                            <p:strVal val="#ppt_y"/>
                                          </p:val>
                                        </p:tav>
                                        <p:tav tm="100000">
                                          <p:val>
                                            <p:strVal val="#ppt_y"/>
                                          </p:val>
                                        </p:tav>
                                      </p:tavLst>
                                    </p:anim>
                                    <p:anim calcmode="lin" valueType="num">
                                      <p:cBhvr>
                                        <p:cTn id="10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2"/>
                                        </p:tgtEl>
                                      </p:cBhvr>
                                    </p:animEffect>
                                  </p:childTnLst>
                                </p:cTn>
                              </p:par>
                            </p:childTnLst>
                          </p:cTn>
                        </p:par>
                        <p:par>
                          <p:cTn id="107" fill="hold">
                            <p:stCondLst>
                              <p:cond delay="8500"/>
                            </p:stCondLst>
                            <p:childTnLst>
                              <p:par>
                                <p:cTn id="108" presetID="42" presetClass="entr" presetSubtype="0" fill="hold" grpId="0" nodeType="after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fade">
                                      <p:cBhvr>
                                        <p:cTn id="110" dur="1000"/>
                                        <p:tgtEl>
                                          <p:spTgt spid="18"/>
                                        </p:tgtEl>
                                      </p:cBhvr>
                                    </p:animEffect>
                                    <p:anim calcmode="lin" valueType="num">
                                      <p:cBhvr>
                                        <p:cTn id="111" dur="1000" fill="hold"/>
                                        <p:tgtEl>
                                          <p:spTgt spid="18"/>
                                        </p:tgtEl>
                                        <p:attrNameLst>
                                          <p:attrName>ppt_x</p:attrName>
                                        </p:attrNameLst>
                                      </p:cBhvr>
                                      <p:tavLst>
                                        <p:tav tm="0">
                                          <p:val>
                                            <p:strVal val="#ppt_x"/>
                                          </p:val>
                                        </p:tav>
                                        <p:tav tm="100000">
                                          <p:val>
                                            <p:strVal val="#ppt_x"/>
                                          </p:val>
                                        </p:tav>
                                      </p:tavLst>
                                    </p:anim>
                                    <p:anim calcmode="lin" valueType="num">
                                      <p:cBhvr>
                                        <p:cTn id="11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8" grpId="0"/>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991250" y="2079698"/>
            <a:ext cx="1421201" cy="1600426"/>
          </a:xfrm>
          <a:prstGeom prst="rect">
            <a:avLst/>
          </a:prstGeom>
        </p:spPr>
        <p:txBody>
          <a:bodyPr wrap="none" lIns="121909" tIns="60954" rIns="121909" bIns="60954">
            <a:spAutoFit/>
          </a:bodyPr>
          <a:lstStyle/>
          <a:p>
            <a:r>
              <a:rPr lang="en-US" altLang="zh-CN" sz="9600">
                <a:solidFill>
                  <a:schemeClr val="bg1"/>
                </a:solidFill>
                <a:latin typeface="Capture it" panose="02000500000000000000" pitchFamily="2" charset="0"/>
              </a:rPr>
              <a:t>03</a:t>
            </a:r>
            <a:endParaRPr lang="zh-CN" altLang="en-US" sz="9600" dirty="0">
              <a:solidFill>
                <a:schemeClr val="bg1"/>
              </a:solidFill>
              <a:latin typeface="Capture it" panose="02000500000000000000" pitchFamily="2" charset="0"/>
            </a:endParaRPr>
          </a:p>
        </p:txBody>
      </p:sp>
      <p:cxnSp>
        <p:nvCxnSpPr>
          <p:cNvPr id="3" name="直接连接符 2"/>
          <p:cNvCxnSpPr/>
          <p:nvPr/>
        </p:nvCxnSpPr>
        <p:spPr>
          <a:xfrm flipH="1">
            <a:off x="3379416" y="1669002"/>
            <a:ext cx="1583202" cy="31693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59729" y="2310518"/>
            <a:ext cx="3898900" cy="523220"/>
          </a:xfrm>
          <a:prstGeom prst="rect">
            <a:avLst/>
          </a:prstGeom>
          <a:noFill/>
        </p:spPr>
        <p:txBody>
          <a:bodyPr wrap="square" rtlCol="0">
            <a:spAutoFit/>
          </a:bodyPr>
          <a:lstStyle/>
          <a:p>
            <a:r>
              <a:rPr lang="zh-CN" altLang="en-US" sz="2800">
                <a:solidFill>
                  <a:schemeClr val="bg1"/>
                </a:solidFill>
                <a:latin typeface="华康俪金黑W8(P)" panose="020B0800000000000000" pitchFamily="34" charset="-122"/>
                <a:ea typeface="华康俪金黑W8(P)" panose="020B0800000000000000" pitchFamily="34" charset="-122"/>
              </a:rPr>
              <a:t>工作成果展示</a:t>
            </a:r>
          </a:p>
        </p:txBody>
      </p:sp>
      <p:sp>
        <p:nvSpPr>
          <p:cNvPr id="10" name="矩形 9"/>
          <p:cNvSpPr/>
          <p:nvPr/>
        </p:nvSpPr>
        <p:spPr>
          <a:xfrm>
            <a:off x="2463800" y="156851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994384" y="3073249"/>
            <a:ext cx="1930400" cy="369332"/>
            <a:chOff x="5613400" y="3108970"/>
            <a:chExt cx="1930400" cy="369332"/>
          </a:xfrm>
        </p:grpSpPr>
        <p:sp>
          <p:nvSpPr>
            <p:cNvPr id="12" name="等腰三角形 11"/>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4" name="组合 13"/>
          <p:cNvGrpSpPr/>
          <p:nvPr/>
        </p:nvGrpSpPr>
        <p:grpSpPr>
          <a:xfrm>
            <a:off x="6950184" y="3073249"/>
            <a:ext cx="1930400" cy="369332"/>
            <a:chOff x="5613400" y="3108970"/>
            <a:chExt cx="1930400" cy="369332"/>
          </a:xfrm>
        </p:grpSpPr>
        <p:sp>
          <p:nvSpPr>
            <p:cNvPr id="15" name="等腰三角形 14"/>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7" name="组合 16"/>
          <p:cNvGrpSpPr/>
          <p:nvPr/>
        </p:nvGrpSpPr>
        <p:grpSpPr>
          <a:xfrm>
            <a:off x="4991633" y="3502529"/>
            <a:ext cx="1930400" cy="369332"/>
            <a:chOff x="5613400" y="3108970"/>
            <a:chExt cx="1930400" cy="369332"/>
          </a:xfrm>
        </p:grpSpPr>
        <p:sp>
          <p:nvSpPr>
            <p:cNvPr id="18" name="等腰三角形 17"/>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20" name="组合 19"/>
          <p:cNvGrpSpPr/>
          <p:nvPr/>
        </p:nvGrpSpPr>
        <p:grpSpPr>
          <a:xfrm>
            <a:off x="6950184" y="3502326"/>
            <a:ext cx="1930400" cy="369332"/>
            <a:chOff x="5613400" y="3108970"/>
            <a:chExt cx="1930400" cy="369332"/>
          </a:xfrm>
        </p:grpSpPr>
        <p:sp>
          <p:nvSpPr>
            <p:cNvPr id="21" name="等腰三角形 20"/>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21"/>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4500"/>
                            </p:stCondLst>
                            <p:childTnLst>
                              <p:par>
                                <p:cTn id="17" presetID="50" presetClass="entr" presetSubtype="0" decel="10000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5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组合 6"/>
          <p:cNvGrpSpPr/>
          <p:nvPr/>
        </p:nvGrpSpPr>
        <p:grpSpPr>
          <a:xfrm>
            <a:off x="1760447" y="2122952"/>
            <a:ext cx="2532089" cy="824401"/>
            <a:chOff x="1324027" y="1558644"/>
            <a:chExt cx="1899067" cy="618301"/>
          </a:xfrm>
        </p:grpSpPr>
        <p:sp>
          <p:nvSpPr>
            <p:cNvPr id="8" name="Freeform 9"/>
            <p:cNvSpPr/>
            <p:nvPr/>
          </p:nvSpPr>
          <p:spPr bwMode="auto">
            <a:xfrm rot="5400000">
              <a:off x="1964410" y="918261"/>
              <a:ext cx="618301" cy="1899067"/>
            </a:xfrm>
            <a:custGeom>
              <a:avLst/>
              <a:gdLst>
                <a:gd name="T0" fmla="*/ 278 w 278"/>
                <a:gd name="T1" fmla="*/ 853 h 853"/>
                <a:gd name="T2" fmla="*/ 0 w 278"/>
                <a:gd name="T3" fmla="*/ 129 h 853"/>
                <a:gd name="T4" fmla="*/ 217 w 278"/>
                <a:gd name="T5" fmla="*/ 167 h 853"/>
                <a:gd name="T6" fmla="*/ 278 w 278"/>
                <a:gd name="T7" fmla="*/ 369 h 853"/>
                <a:gd name="T8" fmla="*/ 278 w 278"/>
                <a:gd name="T9" fmla="*/ 853 h 853"/>
              </a:gdLst>
              <a:ahLst/>
              <a:cxnLst>
                <a:cxn ang="0">
                  <a:pos x="T0" y="T1"/>
                </a:cxn>
                <a:cxn ang="0">
                  <a:pos x="T2" y="T3"/>
                </a:cxn>
                <a:cxn ang="0">
                  <a:pos x="T4" y="T5"/>
                </a:cxn>
                <a:cxn ang="0">
                  <a:pos x="T6" y="T7"/>
                </a:cxn>
                <a:cxn ang="0">
                  <a:pos x="T8" y="T9"/>
                </a:cxn>
              </a:cxnLst>
              <a:rect l="0" t="0" r="r" b="b"/>
              <a:pathLst>
                <a:path w="278" h="853">
                  <a:moveTo>
                    <a:pt x="278" y="853"/>
                  </a:moveTo>
                  <a:cubicBezTo>
                    <a:pt x="93" y="672"/>
                    <a:pt x="0" y="376"/>
                    <a:pt x="0" y="129"/>
                  </a:cubicBezTo>
                  <a:cubicBezTo>
                    <a:pt x="0" y="0"/>
                    <a:pt x="177" y="17"/>
                    <a:pt x="217" y="167"/>
                  </a:cubicBezTo>
                  <a:cubicBezTo>
                    <a:pt x="232" y="240"/>
                    <a:pt x="251" y="307"/>
                    <a:pt x="278" y="369"/>
                  </a:cubicBezTo>
                  <a:cubicBezTo>
                    <a:pt x="278" y="531"/>
                    <a:pt x="278" y="692"/>
                    <a:pt x="278" y="853"/>
                  </a:cubicBezTo>
                  <a:close/>
                </a:path>
              </a:pathLst>
            </a:custGeom>
            <a:blipFill>
              <a:blip r:embed="rId6" cstate="screen"/>
              <a:stretch>
                <a:fillRect/>
              </a:stretch>
            </a:bli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9" name="标题层"/>
            <p:cNvSpPr txBox="1"/>
            <p:nvPr/>
          </p:nvSpPr>
          <p:spPr bwMode="auto">
            <a:xfrm>
              <a:off x="2267177" y="1667739"/>
              <a:ext cx="617718" cy="377075"/>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rPr>
                <a:t>01</a:t>
              </a:r>
              <a:endParaRPr kumimoji="0" lang="zh-CN" altLang="en-US"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4110458" y="2994348"/>
            <a:ext cx="2467725" cy="727171"/>
            <a:chOff x="3153253" y="2245760"/>
            <a:chExt cx="1850794" cy="545378"/>
          </a:xfrm>
        </p:grpSpPr>
        <p:sp>
          <p:nvSpPr>
            <p:cNvPr id="11" name="Freeform 11"/>
            <p:cNvSpPr/>
            <p:nvPr/>
          </p:nvSpPr>
          <p:spPr bwMode="auto">
            <a:xfrm rot="5400000">
              <a:off x="3805961" y="1593052"/>
              <a:ext cx="545378" cy="1850794"/>
            </a:xfrm>
            <a:custGeom>
              <a:avLst/>
              <a:gdLst>
                <a:gd name="T0" fmla="*/ 0 w 245"/>
                <a:gd name="T1" fmla="*/ 178 h 831"/>
                <a:gd name="T2" fmla="*/ 243 w 245"/>
                <a:gd name="T3" fmla="*/ 176 h 831"/>
                <a:gd name="T4" fmla="*/ 245 w 245"/>
                <a:gd name="T5" fmla="*/ 831 h 831"/>
                <a:gd name="T6" fmla="*/ 1 w 245"/>
                <a:gd name="T7" fmla="*/ 831 h 831"/>
                <a:gd name="T8" fmla="*/ 0 w 245"/>
                <a:gd name="T9" fmla="*/ 178 h 831"/>
              </a:gdLst>
              <a:ahLst/>
              <a:cxnLst>
                <a:cxn ang="0">
                  <a:pos x="T0" y="T1"/>
                </a:cxn>
                <a:cxn ang="0">
                  <a:pos x="T2" y="T3"/>
                </a:cxn>
                <a:cxn ang="0">
                  <a:pos x="T4" y="T5"/>
                </a:cxn>
                <a:cxn ang="0">
                  <a:pos x="T6" y="T7"/>
                </a:cxn>
                <a:cxn ang="0">
                  <a:pos x="T8" y="T9"/>
                </a:cxn>
              </a:cxnLst>
              <a:rect l="0" t="0" r="r" b="b"/>
              <a:pathLst>
                <a:path w="245" h="831">
                  <a:moveTo>
                    <a:pt x="0" y="178"/>
                  </a:moveTo>
                  <a:cubicBezTo>
                    <a:pt x="0" y="0"/>
                    <a:pt x="243" y="9"/>
                    <a:pt x="243" y="176"/>
                  </a:cubicBezTo>
                  <a:cubicBezTo>
                    <a:pt x="245" y="831"/>
                    <a:pt x="245" y="831"/>
                    <a:pt x="245" y="831"/>
                  </a:cubicBezTo>
                  <a:cubicBezTo>
                    <a:pt x="1" y="831"/>
                    <a:pt x="1" y="831"/>
                    <a:pt x="1" y="831"/>
                  </a:cubicBezTo>
                  <a:cubicBezTo>
                    <a:pt x="1" y="613"/>
                    <a:pt x="0" y="396"/>
                    <a:pt x="0" y="178"/>
                  </a:cubicBezTo>
                  <a:close/>
                </a:path>
              </a:pathLst>
            </a:custGeom>
            <a:blipFill>
              <a:blip r:embed="rId7" cstate="screen"/>
              <a:stretch>
                <a:fillRect/>
              </a:stretch>
            </a:bli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12" name="标题层"/>
            <p:cNvSpPr txBox="1"/>
            <p:nvPr/>
          </p:nvSpPr>
          <p:spPr bwMode="auto">
            <a:xfrm>
              <a:off x="3273199" y="2318394"/>
              <a:ext cx="617718" cy="377075"/>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rPr>
                <a:t>02</a:t>
              </a:r>
              <a:endParaRPr kumimoji="0" lang="zh-CN" altLang="en-US"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4110457" y="3846140"/>
            <a:ext cx="2176036" cy="655960"/>
            <a:chOff x="3153252" y="2884603"/>
            <a:chExt cx="1632027" cy="491970"/>
          </a:xfrm>
        </p:grpSpPr>
        <p:sp>
          <p:nvSpPr>
            <p:cNvPr id="14" name="Freeform 7"/>
            <p:cNvSpPr/>
            <p:nvPr/>
          </p:nvSpPr>
          <p:spPr bwMode="auto">
            <a:xfrm rot="5400000">
              <a:off x="3723281" y="2314574"/>
              <a:ext cx="491970" cy="1632027"/>
            </a:xfrm>
            <a:custGeom>
              <a:avLst/>
              <a:gdLst>
                <a:gd name="T0" fmla="*/ 1 w 221"/>
                <a:gd name="T1" fmla="*/ 733 h 733"/>
                <a:gd name="T2" fmla="*/ 0 w 221"/>
                <a:gd name="T3" fmla="*/ 182 h 733"/>
                <a:gd name="T4" fmla="*/ 220 w 221"/>
                <a:gd name="T5" fmla="*/ 203 h 733"/>
                <a:gd name="T6" fmla="*/ 221 w 221"/>
                <a:gd name="T7" fmla="*/ 733 h 733"/>
                <a:gd name="T8" fmla="*/ 1 w 221"/>
                <a:gd name="T9" fmla="*/ 733 h 733"/>
              </a:gdLst>
              <a:ahLst/>
              <a:cxnLst>
                <a:cxn ang="0">
                  <a:pos x="T0" y="T1"/>
                </a:cxn>
                <a:cxn ang="0">
                  <a:pos x="T2" y="T3"/>
                </a:cxn>
                <a:cxn ang="0">
                  <a:pos x="T4" y="T5"/>
                </a:cxn>
                <a:cxn ang="0">
                  <a:pos x="T6" y="T7"/>
                </a:cxn>
                <a:cxn ang="0">
                  <a:pos x="T8" y="T9"/>
                </a:cxn>
              </a:cxnLst>
              <a:rect l="0" t="0" r="r" b="b"/>
              <a:pathLst>
                <a:path w="221" h="733">
                  <a:moveTo>
                    <a:pt x="1" y="733"/>
                  </a:moveTo>
                  <a:cubicBezTo>
                    <a:pt x="0" y="182"/>
                    <a:pt x="0" y="182"/>
                    <a:pt x="0" y="182"/>
                  </a:cubicBezTo>
                  <a:cubicBezTo>
                    <a:pt x="0" y="19"/>
                    <a:pt x="219" y="0"/>
                    <a:pt x="220" y="203"/>
                  </a:cubicBezTo>
                  <a:cubicBezTo>
                    <a:pt x="221" y="733"/>
                    <a:pt x="221" y="733"/>
                    <a:pt x="221" y="733"/>
                  </a:cubicBezTo>
                  <a:lnTo>
                    <a:pt x="1" y="733"/>
                  </a:lnTo>
                  <a:close/>
                </a:path>
              </a:pathLst>
            </a:custGeom>
            <a:blipFill>
              <a:blip r:embed="rId8" cstate="screen"/>
              <a:stretch>
                <a:fillRect/>
              </a:stretch>
            </a:bli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15" name="标题层"/>
            <p:cNvSpPr txBox="1"/>
            <p:nvPr/>
          </p:nvSpPr>
          <p:spPr bwMode="auto">
            <a:xfrm>
              <a:off x="3273199" y="2930532"/>
              <a:ext cx="617718" cy="377075"/>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rPr>
                <a:t>03</a:t>
              </a:r>
              <a:endParaRPr kumimoji="0" lang="zh-CN" altLang="en-US"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4110459" y="4626718"/>
            <a:ext cx="1718644" cy="617616"/>
            <a:chOff x="3153253" y="3470037"/>
            <a:chExt cx="1288983" cy="463212"/>
          </a:xfrm>
        </p:grpSpPr>
        <p:sp>
          <p:nvSpPr>
            <p:cNvPr id="17" name="Freeform 6"/>
            <p:cNvSpPr/>
            <p:nvPr/>
          </p:nvSpPr>
          <p:spPr bwMode="auto">
            <a:xfrm rot="5400000">
              <a:off x="3566139" y="3057151"/>
              <a:ext cx="463212" cy="1288983"/>
            </a:xfrm>
            <a:custGeom>
              <a:avLst/>
              <a:gdLst>
                <a:gd name="T0" fmla="*/ 1 w 208"/>
                <a:gd name="T1" fmla="*/ 579 h 579"/>
                <a:gd name="T2" fmla="*/ 0 w 208"/>
                <a:gd name="T3" fmla="*/ 176 h 579"/>
                <a:gd name="T4" fmla="*/ 207 w 208"/>
                <a:gd name="T5" fmla="*/ 226 h 579"/>
                <a:gd name="T6" fmla="*/ 208 w 208"/>
                <a:gd name="T7" fmla="*/ 579 h 579"/>
                <a:gd name="T8" fmla="*/ 1 w 208"/>
                <a:gd name="T9" fmla="*/ 579 h 579"/>
              </a:gdLst>
              <a:ahLst/>
              <a:cxnLst>
                <a:cxn ang="0">
                  <a:pos x="T0" y="T1"/>
                </a:cxn>
                <a:cxn ang="0">
                  <a:pos x="T2" y="T3"/>
                </a:cxn>
                <a:cxn ang="0">
                  <a:pos x="T4" y="T5"/>
                </a:cxn>
                <a:cxn ang="0">
                  <a:pos x="T6" y="T7"/>
                </a:cxn>
                <a:cxn ang="0">
                  <a:pos x="T8" y="T9"/>
                </a:cxn>
              </a:cxnLst>
              <a:rect l="0" t="0" r="r" b="b"/>
              <a:pathLst>
                <a:path w="208" h="579">
                  <a:moveTo>
                    <a:pt x="1" y="579"/>
                  </a:moveTo>
                  <a:cubicBezTo>
                    <a:pt x="0" y="176"/>
                    <a:pt x="0" y="176"/>
                    <a:pt x="0" y="176"/>
                  </a:cubicBezTo>
                  <a:cubicBezTo>
                    <a:pt x="0" y="16"/>
                    <a:pt x="206" y="0"/>
                    <a:pt x="207" y="226"/>
                  </a:cubicBezTo>
                  <a:cubicBezTo>
                    <a:pt x="208" y="579"/>
                    <a:pt x="208" y="579"/>
                    <a:pt x="208" y="579"/>
                  </a:cubicBezTo>
                  <a:lnTo>
                    <a:pt x="1" y="579"/>
                  </a:lnTo>
                  <a:close/>
                </a:path>
              </a:pathLst>
            </a:custGeom>
            <a:blipFill>
              <a:blip r:embed="rId9" cstate="screen"/>
              <a:stretch>
                <a:fillRect/>
              </a:stretch>
            </a:bli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18" name="标题层"/>
            <p:cNvSpPr txBox="1"/>
            <p:nvPr/>
          </p:nvSpPr>
          <p:spPr bwMode="auto">
            <a:xfrm>
              <a:off x="3273199" y="3501587"/>
              <a:ext cx="617718" cy="377075"/>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rPr>
                <a:t>04</a:t>
              </a:r>
              <a:endParaRPr kumimoji="0" lang="zh-CN" altLang="en-US"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4110459" y="5344693"/>
            <a:ext cx="1143480" cy="558342"/>
            <a:chOff x="3153254" y="4008517"/>
            <a:chExt cx="857610" cy="418756"/>
          </a:xfrm>
        </p:grpSpPr>
        <p:sp>
          <p:nvSpPr>
            <p:cNvPr id="20" name="Freeform 5"/>
            <p:cNvSpPr/>
            <p:nvPr/>
          </p:nvSpPr>
          <p:spPr bwMode="auto">
            <a:xfrm rot="5400000">
              <a:off x="3379724" y="3796134"/>
              <a:ext cx="404669" cy="857610"/>
            </a:xfrm>
            <a:custGeom>
              <a:avLst/>
              <a:gdLst>
                <a:gd name="T0" fmla="*/ 1 w 182"/>
                <a:gd name="T1" fmla="*/ 385 h 385"/>
                <a:gd name="T2" fmla="*/ 1 w 182"/>
                <a:gd name="T3" fmla="*/ 98 h 385"/>
                <a:gd name="T4" fmla="*/ 149 w 182"/>
                <a:gd name="T5" fmla="*/ 136 h 385"/>
                <a:gd name="T6" fmla="*/ 182 w 182"/>
                <a:gd name="T7" fmla="*/ 385 h 385"/>
                <a:gd name="T8" fmla="*/ 1 w 182"/>
                <a:gd name="T9" fmla="*/ 385 h 385"/>
              </a:gdLst>
              <a:ahLst/>
              <a:cxnLst>
                <a:cxn ang="0">
                  <a:pos x="T0" y="T1"/>
                </a:cxn>
                <a:cxn ang="0">
                  <a:pos x="T2" y="T3"/>
                </a:cxn>
                <a:cxn ang="0">
                  <a:pos x="T4" y="T5"/>
                </a:cxn>
                <a:cxn ang="0">
                  <a:pos x="T6" y="T7"/>
                </a:cxn>
                <a:cxn ang="0">
                  <a:pos x="T8" y="T9"/>
                </a:cxn>
              </a:cxnLst>
              <a:rect l="0" t="0" r="r" b="b"/>
              <a:pathLst>
                <a:path w="182" h="385">
                  <a:moveTo>
                    <a:pt x="1" y="385"/>
                  </a:moveTo>
                  <a:cubicBezTo>
                    <a:pt x="1" y="98"/>
                    <a:pt x="1" y="98"/>
                    <a:pt x="1" y="98"/>
                  </a:cubicBezTo>
                  <a:cubicBezTo>
                    <a:pt x="0" y="8"/>
                    <a:pt x="130" y="0"/>
                    <a:pt x="149" y="136"/>
                  </a:cubicBezTo>
                  <a:cubicBezTo>
                    <a:pt x="165" y="206"/>
                    <a:pt x="177" y="292"/>
                    <a:pt x="182" y="385"/>
                  </a:cubicBezTo>
                  <a:lnTo>
                    <a:pt x="1" y="385"/>
                  </a:lnTo>
                  <a:close/>
                </a:path>
              </a:pathLst>
            </a:custGeom>
            <a:blipFill>
              <a:blip r:embed="rId10" cstate="screen"/>
              <a:stretch>
                <a:fillRect/>
              </a:stretch>
            </a:bli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21" name="标题层"/>
            <p:cNvSpPr txBox="1"/>
            <p:nvPr/>
          </p:nvSpPr>
          <p:spPr bwMode="auto">
            <a:xfrm>
              <a:off x="3273199" y="4008517"/>
              <a:ext cx="617718" cy="377074"/>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rPr>
                <a:t>05</a:t>
              </a:r>
              <a:endParaRPr kumimoji="0" lang="zh-CN" altLang="en-US"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1296261" y="2994349"/>
            <a:ext cx="2750900" cy="2895779"/>
            <a:chOff x="971600" y="2245761"/>
            <a:chExt cx="2063175" cy="2171834"/>
          </a:xfrm>
        </p:grpSpPr>
        <p:sp>
          <p:nvSpPr>
            <p:cNvPr id="28" name="Freeform 10"/>
            <p:cNvSpPr/>
            <p:nvPr/>
          </p:nvSpPr>
          <p:spPr bwMode="auto">
            <a:xfrm rot="5400000">
              <a:off x="917271" y="2300090"/>
              <a:ext cx="2171834" cy="2063175"/>
            </a:xfrm>
            <a:custGeom>
              <a:avLst/>
              <a:gdLst/>
              <a:ahLst/>
              <a:cxnLst/>
              <a:rect l="l" t="t" r="r" b="b"/>
              <a:pathLst>
                <a:path w="2171834" h="2063175">
                  <a:moveTo>
                    <a:pt x="0" y="1753735"/>
                  </a:moveTo>
                  <a:lnTo>
                    <a:pt x="0" y="1012699"/>
                  </a:lnTo>
                  <a:lnTo>
                    <a:pt x="0" y="1012698"/>
                  </a:lnTo>
                  <a:lnTo>
                    <a:pt x="0" y="1012698"/>
                  </a:lnTo>
                  <a:cubicBezTo>
                    <a:pt x="0" y="683293"/>
                    <a:pt x="4416" y="347211"/>
                    <a:pt x="2208" y="0"/>
                  </a:cubicBezTo>
                  <a:lnTo>
                    <a:pt x="2168267" y="0"/>
                  </a:lnTo>
                  <a:cubicBezTo>
                    <a:pt x="2181515" y="331631"/>
                    <a:pt x="2159435" y="696648"/>
                    <a:pt x="2075531" y="1012699"/>
                  </a:cubicBezTo>
                  <a:lnTo>
                    <a:pt x="2072643" y="1012699"/>
                  </a:lnTo>
                  <a:cubicBezTo>
                    <a:pt x="1907900" y="1557905"/>
                    <a:pt x="1435934" y="2056380"/>
                    <a:pt x="837072" y="2063056"/>
                  </a:cubicBezTo>
                  <a:cubicBezTo>
                    <a:pt x="503134" y="2067507"/>
                    <a:pt x="224852" y="1947339"/>
                    <a:pt x="0" y="1753735"/>
                  </a:cubicBezTo>
                  <a:close/>
                </a:path>
              </a:pathLst>
            </a:custGeom>
            <a:blipFill>
              <a:blip r:embed="rId11" cstate="screen"/>
              <a:stretch>
                <a:fillRect/>
              </a:stretch>
            </a:bli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29" name="Freeform 44"/>
            <p:cNvSpPr>
              <a:spLocks noEditPoints="1"/>
            </p:cNvSpPr>
            <p:nvPr/>
          </p:nvSpPr>
          <p:spPr bwMode="auto">
            <a:xfrm>
              <a:off x="1831365" y="2607027"/>
              <a:ext cx="541351" cy="468779"/>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solidFill>
              <a:sysClr val="window" lastClr="FFFFF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30" name="矩形 29"/>
            <p:cNvSpPr/>
            <p:nvPr/>
          </p:nvSpPr>
          <p:spPr>
            <a:xfrm>
              <a:off x="1318054" y="3168485"/>
              <a:ext cx="1521423" cy="684803"/>
            </a:xfrm>
            <a:prstGeom prst="rect">
              <a:avLst/>
            </a:prstGeom>
            <a:effectLst>
              <a:outerShdw blurRad="50800" dist="38100" dir="2700000" algn="tl" rotWithShape="0">
                <a:prstClr val="black">
                  <a:alpha val="40000"/>
                </a:prstClr>
              </a:outerShdw>
            </a:effectLst>
          </p:spPr>
          <p:txBody>
            <a:bodyPr wrap="square">
              <a:spAutoFit/>
            </a:bodyPr>
            <a:lstStyle/>
            <a:p>
              <a:pPr marL="0" marR="0" lvl="0" indent="0" algn="just" defTabSz="914400" eaLnBrk="1" fontAlgn="auto" latinLnBrk="0" hangingPunct="1">
                <a:lnSpc>
                  <a:spcPts val="16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随着计算机技术发展及印刷技术的进步，平面设计在熊猫感观领域的表现和应用越来越丰富。</a:t>
              </a:r>
            </a:p>
          </p:txBody>
        </p:sp>
      </p:grpSp>
      <p:sp>
        <p:nvSpPr>
          <p:cNvPr id="31" name="Freeform 42"/>
          <p:cNvSpPr>
            <a:spLocks noEditPoints="1"/>
          </p:cNvSpPr>
          <p:nvPr/>
        </p:nvSpPr>
        <p:spPr bwMode="auto">
          <a:xfrm>
            <a:off x="6770205" y="2261467"/>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B3343F"/>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32" name="矩形 31"/>
          <p:cNvSpPr/>
          <p:nvPr/>
        </p:nvSpPr>
        <p:spPr>
          <a:xfrm>
            <a:off x="7215389" y="2180861"/>
            <a:ext cx="3776117" cy="502702"/>
          </a:xfrm>
          <a:prstGeom prst="rect">
            <a:avLst/>
          </a:prstGeom>
        </p:spPr>
        <p:txBody>
          <a:bodyPr wrap="square">
            <a:spAutoFit/>
          </a:bodyPr>
          <a:lstStyle/>
          <a:p>
            <a:pPr algn="just" defTabSz="914400">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随着计算机技术发展印刷技术的进步，平面设计在熊猫感观领域的表现和应用也越来越丰富。</a:t>
            </a:r>
          </a:p>
        </p:txBody>
      </p:sp>
      <p:sp>
        <p:nvSpPr>
          <p:cNvPr id="33" name="Freeform 42"/>
          <p:cNvSpPr>
            <a:spLocks noEditPoints="1"/>
          </p:cNvSpPr>
          <p:nvPr/>
        </p:nvSpPr>
        <p:spPr bwMode="auto">
          <a:xfrm>
            <a:off x="6770205" y="3058639"/>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447197"/>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34" name="矩形 33"/>
          <p:cNvSpPr/>
          <p:nvPr/>
        </p:nvSpPr>
        <p:spPr>
          <a:xfrm>
            <a:off x="7215389" y="2978033"/>
            <a:ext cx="3776117" cy="502702"/>
          </a:xfrm>
          <a:prstGeom prst="rect">
            <a:avLst/>
          </a:prstGeom>
        </p:spPr>
        <p:txBody>
          <a:bodyPr wrap="square">
            <a:spAutoFit/>
          </a:bodyPr>
          <a:lstStyle/>
          <a:p>
            <a:pPr algn="just" defTabSz="914400">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随着计算机技术发展印刷技术的进步，平面设计在熊猫感观领域的表现和应用也越来越丰富。</a:t>
            </a:r>
          </a:p>
        </p:txBody>
      </p:sp>
      <p:sp>
        <p:nvSpPr>
          <p:cNvPr id="35" name="Freeform 42"/>
          <p:cNvSpPr>
            <a:spLocks noEditPoints="1"/>
          </p:cNvSpPr>
          <p:nvPr/>
        </p:nvSpPr>
        <p:spPr bwMode="auto">
          <a:xfrm>
            <a:off x="6770205" y="3855811"/>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B3343F"/>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36" name="矩形 35"/>
          <p:cNvSpPr/>
          <p:nvPr/>
        </p:nvSpPr>
        <p:spPr>
          <a:xfrm>
            <a:off x="7215389" y="3775205"/>
            <a:ext cx="3776117" cy="502702"/>
          </a:xfrm>
          <a:prstGeom prst="rect">
            <a:avLst/>
          </a:prstGeom>
        </p:spPr>
        <p:txBody>
          <a:bodyPr wrap="square">
            <a:spAutoFit/>
          </a:bodyPr>
          <a:lstStyle/>
          <a:p>
            <a:pPr algn="just" defTabSz="914400">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随着计算机技术发展印刷技术的进步，平面设计在熊猫感观领域的表现和应用也越来越丰富。</a:t>
            </a:r>
          </a:p>
        </p:txBody>
      </p:sp>
      <p:sp>
        <p:nvSpPr>
          <p:cNvPr id="37" name="Freeform 42"/>
          <p:cNvSpPr>
            <a:spLocks noEditPoints="1"/>
          </p:cNvSpPr>
          <p:nvPr/>
        </p:nvSpPr>
        <p:spPr bwMode="auto">
          <a:xfrm>
            <a:off x="6770205" y="4652983"/>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447197"/>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38" name="矩形 37"/>
          <p:cNvSpPr/>
          <p:nvPr/>
        </p:nvSpPr>
        <p:spPr>
          <a:xfrm>
            <a:off x="7215389" y="4572377"/>
            <a:ext cx="3776117" cy="502702"/>
          </a:xfrm>
          <a:prstGeom prst="rect">
            <a:avLst/>
          </a:prstGeom>
        </p:spPr>
        <p:txBody>
          <a:bodyPr wrap="square">
            <a:spAutoFit/>
          </a:bodyPr>
          <a:lstStyle/>
          <a:p>
            <a:pPr algn="just" defTabSz="914400">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随着计算机技术发展印刷技术的进步，平面设计在熊猫感观领域的表现和应用也越来越丰富。</a:t>
            </a:r>
          </a:p>
        </p:txBody>
      </p:sp>
      <p:sp>
        <p:nvSpPr>
          <p:cNvPr id="39" name="Freeform 42"/>
          <p:cNvSpPr>
            <a:spLocks noEditPoints="1"/>
          </p:cNvSpPr>
          <p:nvPr/>
        </p:nvSpPr>
        <p:spPr bwMode="auto">
          <a:xfrm>
            <a:off x="6770205" y="5450158"/>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B3343F"/>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40" name="矩形 39"/>
          <p:cNvSpPr/>
          <p:nvPr/>
        </p:nvSpPr>
        <p:spPr>
          <a:xfrm>
            <a:off x="7215389" y="5369552"/>
            <a:ext cx="3776117" cy="502702"/>
          </a:xfrm>
          <a:prstGeom prst="rect">
            <a:avLst/>
          </a:prstGeom>
        </p:spPr>
        <p:txBody>
          <a:bodyPr wrap="square">
            <a:spAutoFit/>
          </a:bodyPr>
          <a:lstStyle/>
          <a:p>
            <a:pPr algn="just" defTabSz="914400">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随着计算机技术发展印刷技术的进步，平面设计在熊猫感观领域的表现和应用也越来越丰富。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2500"/>
                            </p:stCondLst>
                            <p:childTnLst>
                              <p:par>
                                <p:cTn id="29" presetID="1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400"/>
                                        <p:tgtEl>
                                          <p:spTgt spid="7"/>
                                        </p:tgtEl>
                                        <p:attrNameLst>
                                          <p:attrName>ppt_y</p:attrName>
                                        </p:attrNameLst>
                                      </p:cBhvr>
                                      <p:tavLst>
                                        <p:tav tm="0">
                                          <p:val>
                                            <p:strVal val="#ppt_y+#ppt_h*1.125000"/>
                                          </p:val>
                                        </p:tav>
                                        <p:tav tm="100000">
                                          <p:val>
                                            <p:strVal val="#ppt_y"/>
                                          </p:val>
                                        </p:tav>
                                      </p:tavLst>
                                    </p:anim>
                                    <p:animEffect transition="in" filter="wipe(up)">
                                      <p:cBhvr>
                                        <p:cTn id="32" dur="400"/>
                                        <p:tgtEl>
                                          <p:spTgt spid="7"/>
                                        </p:tgtEl>
                                      </p:cBhvr>
                                    </p:animEffect>
                                  </p:childTnLst>
                                </p:cTn>
                              </p:par>
                            </p:childTnLst>
                          </p:cTn>
                        </p:par>
                        <p:par>
                          <p:cTn id="33" fill="hold">
                            <p:stCondLst>
                              <p:cond delay="3000"/>
                            </p:stCondLst>
                            <p:childTnLst>
                              <p:par>
                                <p:cTn id="34" presetID="1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400"/>
                                        <p:tgtEl>
                                          <p:spTgt spid="10"/>
                                        </p:tgtEl>
                                        <p:attrNameLst>
                                          <p:attrName>ppt_x</p:attrName>
                                        </p:attrNameLst>
                                      </p:cBhvr>
                                      <p:tavLst>
                                        <p:tav tm="0">
                                          <p:val>
                                            <p:strVal val="#ppt_x-#ppt_w*1.125000"/>
                                          </p:val>
                                        </p:tav>
                                        <p:tav tm="100000">
                                          <p:val>
                                            <p:strVal val="#ppt_x"/>
                                          </p:val>
                                        </p:tav>
                                      </p:tavLst>
                                    </p:anim>
                                    <p:animEffect transition="in" filter="wipe(right)">
                                      <p:cBhvr>
                                        <p:cTn id="37" dur="400"/>
                                        <p:tgtEl>
                                          <p:spTgt spid="10"/>
                                        </p:tgtEl>
                                      </p:cBhvr>
                                    </p:animEffect>
                                  </p:childTnLst>
                                </p:cTn>
                              </p:par>
                            </p:childTnLst>
                          </p:cTn>
                        </p:par>
                        <p:par>
                          <p:cTn id="38" fill="hold">
                            <p:stCondLst>
                              <p:cond delay="3500"/>
                            </p:stCondLst>
                            <p:childTnLst>
                              <p:par>
                                <p:cTn id="39" presetID="12" presetClass="entr" presetSubtype="8"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400"/>
                                        <p:tgtEl>
                                          <p:spTgt spid="13"/>
                                        </p:tgtEl>
                                        <p:attrNameLst>
                                          <p:attrName>ppt_x</p:attrName>
                                        </p:attrNameLst>
                                      </p:cBhvr>
                                      <p:tavLst>
                                        <p:tav tm="0">
                                          <p:val>
                                            <p:strVal val="#ppt_x-#ppt_w*1.125000"/>
                                          </p:val>
                                        </p:tav>
                                        <p:tav tm="100000">
                                          <p:val>
                                            <p:strVal val="#ppt_x"/>
                                          </p:val>
                                        </p:tav>
                                      </p:tavLst>
                                    </p:anim>
                                    <p:animEffect transition="in" filter="wipe(right)">
                                      <p:cBhvr>
                                        <p:cTn id="42" dur="400"/>
                                        <p:tgtEl>
                                          <p:spTgt spid="13"/>
                                        </p:tgtEl>
                                      </p:cBhvr>
                                    </p:animEffect>
                                  </p:childTnLst>
                                </p:cTn>
                              </p:par>
                            </p:childTnLst>
                          </p:cTn>
                        </p:par>
                        <p:par>
                          <p:cTn id="43" fill="hold">
                            <p:stCondLst>
                              <p:cond delay="4000"/>
                            </p:stCondLst>
                            <p:childTnLst>
                              <p:par>
                                <p:cTn id="44" presetID="1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400"/>
                                        <p:tgtEl>
                                          <p:spTgt spid="16"/>
                                        </p:tgtEl>
                                        <p:attrNameLst>
                                          <p:attrName>ppt_x</p:attrName>
                                        </p:attrNameLst>
                                      </p:cBhvr>
                                      <p:tavLst>
                                        <p:tav tm="0">
                                          <p:val>
                                            <p:strVal val="#ppt_x-#ppt_w*1.125000"/>
                                          </p:val>
                                        </p:tav>
                                        <p:tav tm="100000">
                                          <p:val>
                                            <p:strVal val="#ppt_x"/>
                                          </p:val>
                                        </p:tav>
                                      </p:tavLst>
                                    </p:anim>
                                    <p:animEffect transition="in" filter="wipe(right)">
                                      <p:cBhvr>
                                        <p:cTn id="47" dur="400"/>
                                        <p:tgtEl>
                                          <p:spTgt spid="16"/>
                                        </p:tgtEl>
                                      </p:cBhvr>
                                    </p:animEffect>
                                  </p:childTnLst>
                                </p:cTn>
                              </p:par>
                            </p:childTnLst>
                          </p:cTn>
                        </p:par>
                        <p:par>
                          <p:cTn id="48" fill="hold">
                            <p:stCondLst>
                              <p:cond delay="4500"/>
                            </p:stCondLst>
                            <p:childTnLst>
                              <p:par>
                                <p:cTn id="49" presetID="1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400"/>
                                        <p:tgtEl>
                                          <p:spTgt spid="19"/>
                                        </p:tgtEl>
                                        <p:attrNameLst>
                                          <p:attrName>ppt_x</p:attrName>
                                        </p:attrNameLst>
                                      </p:cBhvr>
                                      <p:tavLst>
                                        <p:tav tm="0">
                                          <p:val>
                                            <p:strVal val="#ppt_x-#ppt_w*1.125000"/>
                                          </p:val>
                                        </p:tav>
                                        <p:tav tm="100000">
                                          <p:val>
                                            <p:strVal val="#ppt_x"/>
                                          </p:val>
                                        </p:tav>
                                      </p:tavLst>
                                    </p:anim>
                                    <p:animEffect transition="in" filter="wipe(right)">
                                      <p:cBhvr>
                                        <p:cTn id="52" dur="400"/>
                                        <p:tgtEl>
                                          <p:spTgt spid="19"/>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200" fill="hold"/>
                                        <p:tgtEl>
                                          <p:spTgt spid="31"/>
                                        </p:tgtEl>
                                        <p:attrNameLst>
                                          <p:attrName>ppt_w</p:attrName>
                                        </p:attrNameLst>
                                      </p:cBhvr>
                                      <p:tavLst>
                                        <p:tav tm="0">
                                          <p:val>
                                            <p:fltVal val="0"/>
                                          </p:val>
                                        </p:tav>
                                        <p:tav tm="100000">
                                          <p:val>
                                            <p:strVal val="#ppt_w"/>
                                          </p:val>
                                        </p:tav>
                                      </p:tavLst>
                                    </p:anim>
                                    <p:anim calcmode="lin" valueType="num">
                                      <p:cBhvr>
                                        <p:cTn id="57" dur="200" fill="hold"/>
                                        <p:tgtEl>
                                          <p:spTgt spid="31"/>
                                        </p:tgtEl>
                                        <p:attrNameLst>
                                          <p:attrName>ppt_h</p:attrName>
                                        </p:attrNameLst>
                                      </p:cBhvr>
                                      <p:tavLst>
                                        <p:tav tm="0">
                                          <p:val>
                                            <p:fltVal val="0"/>
                                          </p:val>
                                        </p:tav>
                                        <p:tav tm="100000">
                                          <p:val>
                                            <p:strVal val="#ppt_h"/>
                                          </p:val>
                                        </p:tav>
                                      </p:tavLst>
                                    </p:anim>
                                    <p:animEffect transition="in" filter="fade">
                                      <p:cBhvr>
                                        <p:cTn id="58" dur="200"/>
                                        <p:tgtEl>
                                          <p:spTgt spid="31"/>
                                        </p:tgtEl>
                                      </p:cBhvr>
                                    </p:animEffect>
                                  </p:childTnLst>
                                </p:cTn>
                              </p:par>
                              <p:par>
                                <p:cTn id="59" presetID="6" presetClass="emph" presetSubtype="0" autoRev="1" fill="hold" grpId="1" nodeType="withEffect">
                                  <p:stCondLst>
                                    <p:cond delay="150"/>
                                  </p:stCondLst>
                                  <p:childTnLst>
                                    <p:animScale>
                                      <p:cBhvr>
                                        <p:cTn id="60" dur="100" fill="hold"/>
                                        <p:tgtEl>
                                          <p:spTgt spid="31"/>
                                        </p:tgtEl>
                                      </p:cBhvr>
                                      <p:by x="130000" y="130000"/>
                                    </p:animScale>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200" fill="hold"/>
                                        <p:tgtEl>
                                          <p:spTgt spid="33"/>
                                        </p:tgtEl>
                                        <p:attrNameLst>
                                          <p:attrName>ppt_w</p:attrName>
                                        </p:attrNameLst>
                                      </p:cBhvr>
                                      <p:tavLst>
                                        <p:tav tm="0">
                                          <p:val>
                                            <p:fltVal val="0"/>
                                          </p:val>
                                        </p:tav>
                                        <p:tav tm="100000">
                                          <p:val>
                                            <p:strVal val="#ppt_w"/>
                                          </p:val>
                                        </p:tav>
                                      </p:tavLst>
                                    </p:anim>
                                    <p:anim calcmode="lin" valueType="num">
                                      <p:cBhvr>
                                        <p:cTn id="69" dur="200" fill="hold"/>
                                        <p:tgtEl>
                                          <p:spTgt spid="33"/>
                                        </p:tgtEl>
                                        <p:attrNameLst>
                                          <p:attrName>ppt_h</p:attrName>
                                        </p:attrNameLst>
                                      </p:cBhvr>
                                      <p:tavLst>
                                        <p:tav tm="0">
                                          <p:val>
                                            <p:fltVal val="0"/>
                                          </p:val>
                                        </p:tav>
                                        <p:tav tm="100000">
                                          <p:val>
                                            <p:strVal val="#ppt_h"/>
                                          </p:val>
                                        </p:tav>
                                      </p:tavLst>
                                    </p:anim>
                                    <p:animEffect transition="in" filter="fade">
                                      <p:cBhvr>
                                        <p:cTn id="70" dur="200"/>
                                        <p:tgtEl>
                                          <p:spTgt spid="33"/>
                                        </p:tgtEl>
                                      </p:cBhvr>
                                    </p:animEffect>
                                  </p:childTnLst>
                                </p:cTn>
                              </p:par>
                              <p:par>
                                <p:cTn id="71" presetID="6" presetClass="emph" presetSubtype="0" autoRev="1" fill="hold" grpId="1" nodeType="withEffect">
                                  <p:stCondLst>
                                    <p:cond delay="150"/>
                                  </p:stCondLst>
                                  <p:childTnLst>
                                    <p:animScale>
                                      <p:cBhvr>
                                        <p:cTn id="72" dur="100" fill="hold"/>
                                        <p:tgtEl>
                                          <p:spTgt spid="33"/>
                                        </p:tgtEl>
                                      </p:cBhvr>
                                      <p:by x="130000" y="130000"/>
                                    </p:animScale>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par>
                          <p:cTn id="77" fill="hold">
                            <p:stCondLst>
                              <p:cond delay="7000"/>
                            </p:stCondLst>
                            <p:childTnLst>
                              <p:par>
                                <p:cTn id="78" presetID="53" presetClass="entr" presetSubtype="16"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200" fill="hold"/>
                                        <p:tgtEl>
                                          <p:spTgt spid="35"/>
                                        </p:tgtEl>
                                        <p:attrNameLst>
                                          <p:attrName>ppt_w</p:attrName>
                                        </p:attrNameLst>
                                      </p:cBhvr>
                                      <p:tavLst>
                                        <p:tav tm="0">
                                          <p:val>
                                            <p:fltVal val="0"/>
                                          </p:val>
                                        </p:tav>
                                        <p:tav tm="100000">
                                          <p:val>
                                            <p:strVal val="#ppt_w"/>
                                          </p:val>
                                        </p:tav>
                                      </p:tavLst>
                                    </p:anim>
                                    <p:anim calcmode="lin" valueType="num">
                                      <p:cBhvr>
                                        <p:cTn id="81" dur="200" fill="hold"/>
                                        <p:tgtEl>
                                          <p:spTgt spid="35"/>
                                        </p:tgtEl>
                                        <p:attrNameLst>
                                          <p:attrName>ppt_h</p:attrName>
                                        </p:attrNameLst>
                                      </p:cBhvr>
                                      <p:tavLst>
                                        <p:tav tm="0">
                                          <p:val>
                                            <p:fltVal val="0"/>
                                          </p:val>
                                        </p:tav>
                                        <p:tav tm="100000">
                                          <p:val>
                                            <p:strVal val="#ppt_h"/>
                                          </p:val>
                                        </p:tav>
                                      </p:tavLst>
                                    </p:anim>
                                    <p:animEffect transition="in" filter="fade">
                                      <p:cBhvr>
                                        <p:cTn id="82" dur="200"/>
                                        <p:tgtEl>
                                          <p:spTgt spid="35"/>
                                        </p:tgtEl>
                                      </p:cBhvr>
                                    </p:animEffect>
                                  </p:childTnLst>
                                </p:cTn>
                              </p:par>
                              <p:par>
                                <p:cTn id="83" presetID="6" presetClass="emph" presetSubtype="0" autoRev="1" fill="hold" grpId="1" nodeType="withEffect">
                                  <p:stCondLst>
                                    <p:cond delay="150"/>
                                  </p:stCondLst>
                                  <p:childTnLst>
                                    <p:animScale>
                                      <p:cBhvr>
                                        <p:cTn id="84" dur="100" fill="hold"/>
                                        <p:tgtEl>
                                          <p:spTgt spid="35"/>
                                        </p:tgtEl>
                                      </p:cBhvr>
                                      <p:by x="130000" y="130000"/>
                                    </p:animScale>
                                  </p:childTnLst>
                                </p:cTn>
                              </p:par>
                            </p:childTnLst>
                          </p:cTn>
                        </p:par>
                        <p:par>
                          <p:cTn id="85" fill="hold">
                            <p:stCondLst>
                              <p:cond delay="7500"/>
                            </p:stCondLst>
                            <p:childTnLst>
                              <p:par>
                                <p:cTn id="86" presetID="10" presetClass="entr" presetSubtype="0"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200" fill="hold"/>
                                        <p:tgtEl>
                                          <p:spTgt spid="37"/>
                                        </p:tgtEl>
                                        <p:attrNameLst>
                                          <p:attrName>ppt_w</p:attrName>
                                        </p:attrNameLst>
                                      </p:cBhvr>
                                      <p:tavLst>
                                        <p:tav tm="0">
                                          <p:val>
                                            <p:fltVal val="0"/>
                                          </p:val>
                                        </p:tav>
                                        <p:tav tm="100000">
                                          <p:val>
                                            <p:strVal val="#ppt_w"/>
                                          </p:val>
                                        </p:tav>
                                      </p:tavLst>
                                    </p:anim>
                                    <p:anim calcmode="lin" valueType="num">
                                      <p:cBhvr>
                                        <p:cTn id="93" dur="200" fill="hold"/>
                                        <p:tgtEl>
                                          <p:spTgt spid="37"/>
                                        </p:tgtEl>
                                        <p:attrNameLst>
                                          <p:attrName>ppt_h</p:attrName>
                                        </p:attrNameLst>
                                      </p:cBhvr>
                                      <p:tavLst>
                                        <p:tav tm="0">
                                          <p:val>
                                            <p:fltVal val="0"/>
                                          </p:val>
                                        </p:tav>
                                        <p:tav tm="100000">
                                          <p:val>
                                            <p:strVal val="#ppt_h"/>
                                          </p:val>
                                        </p:tav>
                                      </p:tavLst>
                                    </p:anim>
                                    <p:animEffect transition="in" filter="fade">
                                      <p:cBhvr>
                                        <p:cTn id="94" dur="200"/>
                                        <p:tgtEl>
                                          <p:spTgt spid="37"/>
                                        </p:tgtEl>
                                      </p:cBhvr>
                                    </p:animEffect>
                                  </p:childTnLst>
                                </p:cTn>
                              </p:par>
                              <p:par>
                                <p:cTn id="95" presetID="6" presetClass="emph" presetSubtype="0" autoRev="1" fill="hold" grpId="1" nodeType="withEffect">
                                  <p:stCondLst>
                                    <p:cond delay="150"/>
                                  </p:stCondLst>
                                  <p:childTnLst>
                                    <p:animScale>
                                      <p:cBhvr>
                                        <p:cTn id="96" dur="100" fill="hold"/>
                                        <p:tgtEl>
                                          <p:spTgt spid="37"/>
                                        </p:tgtEl>
                                      </p:cBhvr>
                                      <p:by x="130000" y="130000"/>
                                    </p:animScale>
                                  </p:childTnLst>
                                </p:cTn>
                              </p:par>
                            </p:childTnLst>
                          </p:cTn>
                        </p:par>
                        <p:par>
                          <p:cTn id="97" fill="hold">
                            <p:stCondLst>
                              <p:cond delay="8500"/>
                            </p:stCondLst>
                            <p:childTnLst>
                              <p:par>
                                <p:cTn id="98" presetID="10" presetClass="entr" presetSubtype="0" fill="hold" grpId="0"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childTnLst>
                          </p:cTn>
                        </p:par>
                        <p:par>
                          <p:cTn id="101" fill="hold">
                            <p:stCondLst>
                              <p:cond delay="9000"/>
                            </p:stCondLst>
                            <p:childTnLst>
                              <p:par>
                                <p:cTn id="102" presetID="53" presetClass="entr" presetSubtype="16"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200" fill="hold"/>
                                        <p:tgtEl>
                                          <p:spTgt spid="39"/>
                                        </p:tgtEl>
                                        <p:attrNameLst>
                                          <p:attrName>ppt_w</p:attrName>
                                        </p:attrNameLst>
                                      </p:cBhvr>
                                      <p:tavLst>
                                        <p:tav tm="0">
                                          <p:val>
                                            <p:fltVal val="0"/>
                                          </p:val>
                                        </p:tav>
                                        <p:tav tm="100000">
                                          <p:val>
                                            <p:strVal val="#ppt_w"/>
                                          </p:val>
                                        </p:tav>
                                      </p:tavLst>
                                    </p:anim>
                                    <p:anim calcmode="lin" valueType="num">
                                      <p:cBhvr>
                                        <p:cTn id="105" dur="200" fill="hold"/>
                                        <p:tgtEl>
                                          <p:spTgt spid="39"/>
                                        </p:tgtEl>
                                        <p:attrNameLst>
                                          <p:attrName>ppt_h</p:attrName>
                                        </p:attrNameLst>
                                      </p:cBhvr>
                                      <p:tavLst>
                                        <p:tav tm="0">
                                          <p:val>
                                            <p:fltVal val="0"/>
                                          </p:val>
                                        </p:tav>
                                        <p:tav tm="100000">
                                          <p:val>
                                            <p:strVal val="#ppt_h"/>
                                          </p:val>
                                        </p:tav>
                                      </p:tavLst>
                                    </p:anim>
                                    <p:animEffect transition="in" filter="fade">
                                      <p:cBhvr>
                                        <p:cTn id="106" dur="200"/>
                                        <p:tgtEl>
                                          <p:spTgt spid="39"/>
                                        </p:tgtEl>
                                      </p:cBhvr>
                                    </p:animEffect>
                                  </p:childTnLst>
                                </p:cTn>
                              </p:par>
                              <p:par>
                                <p:cTn id="107" presetID="6" presetClass="emph" presetSubtype="0" autoRev="1" fill="hold" grpId="1" nodeType="withEffect">
                                  <p:stCondLst>
                                    <p:cond delay="150"/>
                                  </p:stCondLst>
                                  <p:childTnLst>
                                    <p:animScale>
                                      <p:cBhvr>
                                        <p:cTn id="108" dur="100" fill="hold"/>
                                        <p:tgtEl>
                                          <p:spTgt spid="39"/>
                                        </p:tgtEl>
                                      </p:cBhvr>
                                      <p:by x="130000" y="130000"/>
                                    </p:animScale>
                                  </p:childTnLst>
                                </p:cTn>
                              </p:par>
                            </p:childTnLst>
                          </p:cTn>
                        </p:par>
                        <p:par>
                          <p:cTn id="109" fill="hold">
                            <p:stCondLst>
                              <p:cond delay="9500"/>
                            </p:stCondLst>
                            <p:childTnLst>
                              <p:par>
                                <p:cTn id="110" presetID="10" presetClass="entr" presetSubtype="0"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31" grpId="0" animBg="1"/>
      <p:bldP spid="31" grpId="1" animBg="1"/>
      <p:bldP spid="32" grpId="0"/>
      <p:bldP spid="33" grpId="0" animBg="1"/>
      <p:bldP spid="33" grpId="1" animBg="1"/>
      <p:bldP spid="34" grpId="0"/>
      <p:bldP spid="35" grpId="0" animBg="1"/>
      <p:bldP spid="35" grpId="1" animBg="1"/>
      <p:bldP spid="36" grpId="0"/>
      <p:bldP spid="37" grpId="0" animBg="1"/>
      <p:bldP spid="37" grpId="1" animBg="1"/>
      <p:bldP spid="38" grpId="0"/>
      <p:bldP spid="39" grpId="0" animBg="1"/>
      <p:bldP spid="39" grpId="1"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Group 29"/>
          <p:cNvGrpSpPr/>
          <p:nvPr/>
        </p:nvGrpSpPr>
        <p:grpSpPr>
          <a:xfrm>
            <a:off x="1691398" y="3281715"/>
            <a:ext cx="914400" cy="914400"/>
            <a:chOff x="1253782" y="3281715"/>
            <a:chExt cx="914400" cy="914400"/>
          </a:xfrm>
        </p:grpSpPr>
        <p:sp>
          <p:nvSpPr>
            <p:cNvPr id="8" name="Rounded Rectangle 5"/>
            <p:cNvSpPr/>
            <p:nvPr/>
          </p:nvSpPr>
          <p:spPr>
            <a:xfrm>
              <a:off x="1253782" y="3281715"/>
              <a:ext cx="914400" cy="914400"/>
            </a:xfrm>
            <a:prstGeom prst="roundRect">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9" name="Group 59"/>
            <p:cNvGrpSpPr/>
            <p:nvPr/>
          </p:nvGrpSpPr>
          <p:grpSpPr>
            <a:xfrm>
              <a:off x="1478810" y="3521030"/>
              <a:ext cx="464344" cy="465138"/>
              <a:chOff x="9145588" y="4435475"/>
              <a:chExt cx="464344" cy="465138"/>
            </a:xfrm>
            <a:solidFill>
              <a:srgbClr val="EEECE1"/>
            </a:solidFill>
          </p:grpSpPr>
          <p:sp>
            <p:nvSpPr>
              <p:cNvPr id="1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grpSp>
      </p:grpSp>
      <p:grpSp>
        <p:nvGrpSpPr>
          <p:cNvPr id="19" name="Group 32"/>
          <p:cNvGrpSpPr/>
          <p:nvPr/>
        </p:nvGrpSpPr>
        <p:grpSpPr>
          <a:xfrm>
            <a:off x="6629626" y="3281715"/>
            <a:ext cx="914400" cy="914400"/>
            <a:chOff x="6528170" y="3281715"/>
            <a:chExt cx="914400" cy="914400"/>
          </a:xfrm>
        </p:grpSpPr>
        <p:sp>
          <p:nvSpPr>
            <p:cNvPr id="20" name="Rounded Rectangle 8"/>
            <p:cNvSpPr/>
            <p:nvPr/>
          </p:nvSpPr>
          <p:spPr>
            <a:xfrm>
              <a:off x="6528170" y="3281715"/>
              <a:ext cx="914400" cy="914400"/>
            </a:xfrm>
            <a:prstGeom prst="roundRect">
              <a:avLst/>
            </a:prstGeom>
            <a:blipFill>
              <a:blip r:embed="rId7"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21" name="Group 69"/>
            <p:cNvGrpSpPr/>
            <p:nvPr/>
          </p:nvGrpSpPr>
          <p:grpSpPr>
            <a:xfrm>
              <a:off x="6759757" y="3506346"/>
              <a:ext cx="464344" cy="465138"/>
              <a:chOff x="7287419" y="3505994"/>
              <a:chExt cx="464344" cy="465138"/>
            </a:xfrm>
            <a:solidFill>
              <a:srgbClr val="EEECE1"/>
            </a:solidFill>
          </p:grpSpPr>
          <p:sp>
            <p:nvSpPr>
              <p:cNvPr id="22"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28"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29"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30"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31"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32"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grpSp>
      </p:grpSp>
      <p:grpSp>
        <p:nvGrpSpPr>
          <p:cNvPr id="33" name="Group 33"/>
          <p:cNvGrpSpPr/>
          <p:nvPr/>
        </p:nvGrpSpPr>
        <p:grpSpPr>
          <a:xfrm>
            <a:off x="6629626" y="4684221"/>
            <a:ext cx="914400" cy="914400"/>
            <a:chOff x="6528170" y="4684221"/>
            <a:chExt cx="914400" cy="914400"/>
          </a:xfrm>
        </p:grpSpPr>
        <p:sp>
          <p:nvSpPr>
            <p:cNvPr id="34" name="Rounded Rectangle 9"/>
            <p:cNvSpPr/>
            <p:nvPr/>
          </p:nvSpPr>
          <p:spPr>
            <a:xfrm>
              <a:off x="6528170" y="4684221"/>
              <a:ext cx="914400" cy="914400"/>
            </a:xfrm>
            <a:prstGeom prst="roundRect">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35" name="Group 76"/>
            <p:cNvGrpSpPr/>
            <p:nvPr/>
          </p:nvGrpSpPr>
          <p:grpSpPr>
            <a:xfrm>
              <a:off x="6748385" y="4909249"/>
              <a:ext cx="464344" cy="464344"/>
              <a:chOff x="7287419" y="2577307"/>
              <a:chExt cx="464344" cy="464344"/>
            </a:xfrm>
            <a:solidFill>
              <a:srgbClr val="EEECE1"/>
            </a:solidFill>
          </p:grpSpPr>
          <p:sp>
            <p:nvSpPr>
              <p:cNvPr id="36"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7"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8"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39" name="Group 28"/>
          <p:cNvGrpSpPr/>
          <p:nvPr/>
        </p:nvGrpSpPr>
        <p:grpSpPr>
          <a:xfrm>
            <a:off x="1691398" y="1885071"/>
            <a:ext cx="914400" cy="914400"/>
            <a:chOff x="1253782" y="1885071"/>
            <a:chExt cx="914400" cy="914400"/>
          </a:xfrm>
        </p:grpSpPr>
        <p:sp>
          <p:nvSpPr>
            <p:cNvPr id="40" name="Rounded Rectangle 4"/>
            <p:cNvSpPr/>
            <p:nvPr/>
          </p:nvSpPr>
          <p:spPr>
            <a:xfrm>
              <a:off x="1253782" y="1885071"/>
              <a:ext cx="914400" cy="914400"/>
            </a:xfrm>
            <a:prstGeom prst="roundRect">
              <a:avLst/>
            </a:prstGeom>
            <a:blipFill>
              <a:blip r:embed="rId7"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41" name="Group 80"/>
            <p:cNvGrpSpPr/>
            <p:nvPr/>
          </p:nvGrpSpPr>
          <p:grpSpPr>
            <a:xfrm>
              <a:off x="1551438" y="2110099"/>
              <a:ext cx="319088" cy="465138"/>
              <a:chOff x="3582988" y="3510757"/>
              <a:chExt cx="319088" cy="465138"/>
            </a:xfrm>
            <a:solidFill>
              <a:srgbClr val="EEECE1"/>
            </a:solidFill>
          </p:grpSpPr>
          <p:sp>
            <p:nvSpPr>
              <p:cNvPr id="4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4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grpSp>
      </p:grpSp>
      <p:grpSp>
        <p:nvGrpSpPr>
          <p:cNvPr id="44" name="Group 31"/>
          <p:cNvGrpSpPr/>
          <p:nvPr/>
        </p:nvGrpSpPr>
        <p:grpSpPr>
          <a:xfrm>
            <a:off x="6629626" y="1885071"/>
            <a:ext cx="914400" cy="914400"/>
            <a:chOff x="6528170" y="1885071"/>
            <a:chExt cx="914400" cy="914400"/>
          </a:xfrm>
        </p:grpSpPr>
        <p:sp>
          <p:nvSpPr>
            <p:cNvPr id="45" name="Rounded Rectangle 7"/>
            <p:cNvSpPr/>
            <p:nvPr/>
          </p:nvSpPr>
          <p:spPr>
            <a:xfrm>
              <a:off x="6528170" y="1885071"/>
              <a:ext cx="914400" cy="914400"/>
            </a:xfrm>
            <a:prstGeom prst="roundRect">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46" name="Group 83"/>
            <p:cNvGrpSpPr/>
            <p:nvPr/>
          </p:nvGrpSpPr>
          <p:grpSpPr>
            <a:xfrm>
              <a:off x="6758963" y="2110099"/>
              <a:ext cx="465138" cy="464344"/>
              <a:chOff x="2581275" y="2582069"/>
              <a:chExt cx="465138" cy="464344"/>
            </a:xfrm>
            <a:solidFill>
              <a:srgbClr val="EEECE1"/>
            </a:solidFill>
          </p:grpSpPr>
          <p:sp>
            <p:nvSpPr>
              <p:cNvPr id="47"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8"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49" name="Group 30"/>
          <p:cNvGrpSpPr/>
          <p:nvPr/>
        </p:nvGrpSpPr>
        <p:grpSpPr>
          <a:xfrm>
            <a:off x="1691398" y="4684221"/>
            <a:ext cx="914400" cy="914400"/>
            <a:chOff x="1253782" y="4684221"/>
            <a:chExt cx="914400" cy="914400"/>
          </a:xfrm>
        </p:grpSpPr>
        <p:sp>
          <p:nvSpPr>
            <p:cNvPr id="50" name="Rounded Rectangle 6"/>
            <p:cNvSpPr/>
            <p:nvPr/>
          </p:nvSpPr>
          <p:spPr>
            <a:xfrm>
              <a:off x="1253782" y="4684221"/>
              <a:ext cx="914400" cy="914400"/>
            </a:xfrm>
            <a:prstGeom prst="roundRect">
              <a:avLst/>
            </a:prstGeom>
            <a:blipFill>
              <a:blip r:embed="rId7"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51" name="Group 86"/>
            <p:cNvGrpSpPr/>
            <p:nvPr/>
          </p:nvGrpSpPr>
          <p:grpSpPr>
            <a:xfrm>
              <a:off x="1485953" y="4909249"/>
              <a:ext cx="464344" cy="464344"/>
              <a:chOff x="4439444" y="1652588"/>
              <a:chExt cx="464344" cy="464344"/>
            </a:xfrm>
            <a:solidFill>
              <a:srgbClr val="EEECE1"/>
            </a:solidFill>
          </p:grpSpPr>
          <p:sp>
            <p:nvSpPr>
              <p:cNvPr id="5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5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5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85"/>
                    </a:cubicBezTo>
                    <a:lnTo>
                      <a:pt x="18720" y="20185"/>
                    </a:lnTo>
                    <a:cubicBezTo>
                      <a:pt x="18722" y="20959"/>
                      <a:pt x="19366" y="21600"/>
                      <a:pt x="20180" y="21600"/>
                    </a:cubicBezTo>
                    <a:cubicBezTo>
                      <a:pt x="20955" y="21600"/>
                      <a:pt x="21599" y="20956"/>
                      <a:pt x="21599" y="20180"/>
                    </a:cubicBezTo>
                    <a:cubicBezTo>
                      <a:pt x="21599" y="20185"/>
                      <a:pt x="21597" y="2018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grpSp>
      </p:grpSp>
      <p:sp>
        <p:nvSpPr>
          <p:cNvPr id="55" name="TextBox 63"/>
          <p:cNvSpPr txBox="1"/>
          <p:nvPr/>
        </p:nvSpPr>
        <p:spPr>
          <a:xfrm>
            <a:off x="2640410" y="1892830"/>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p>
        </p:txBody>
      </p:sp>
      <p:sp>
        <p:nvSpPr>
          <p:cNvPr id="56" name="TextBox 64"/>
          <p:cNvSpPr txBox="1"/>
          <p:nvPr/>
        </p:nvSpPr>
        <p:spPr>
          <a:xfrm>
            <a:off x="2640410" y="2206845"/>
            <a:ext cx="2779659" cy="646331"/>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点击输入简要文本内容，文字内容需概况精炼的说明该分</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项内容熊猫熊猫专业</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设计</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a:t>
            </a:r>
          </a:p>
        </p:txBody>
      </p:sp>
      <p:sp>
        <p:nvSpPr>
          <p:cNvPr id="57" name="TextBox 65"/>
          <p:cNvSpPr txBox="1"/>
          <p:nvPr/>
        </p:nvSpPr>
        <p:spPr>
          <a:xfrm>
            <a:off x="2640410" y="3267983"/>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p>
        </p:txBody>
      </p:sp>
      <p:sp>
        <p:nvSpPr>
          <p:cNvPr id="58" name="TextBox 66"/>
          <p:cNvSpPr txBox="1"/>
          <p:nvPr/>
        </p:nvSpPr>
        <p:spPr>
          <a:xfrm>
            <a:off x="2640410" y="3581998"/>
            <a:ext cx="2779659" cy="646331"/>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点击输入简要文本内容，文字内容需概况精炼的说明该分</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项内容熊猫熊猫专业</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设计</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a:t>
            </a:r>
          </a:p>
        </p:txBody>
      </p:sp>
      <p:sp>
        <p:nvSpPr>
          <p:cNvPr id="59" name="TextBox 67"/>
          <p:cNvSpPr txBox="1"/>
          <p:nvPr/>
        </p:nvSpPr>
        <p:spPr>
          <a:xfrm>
            <a:off x="2640410" y="4648662"/>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p>
        </p:txBody>
      </p:sp>
      <p:sp>
        <p:nvSpPr>
          <p:cNvPr id="60" name="TextBox 68"/>
          <p:cNvSpPr txBox="1"/>
          <p:nvPr/>
        </p:nvSpPr>
        <p:spPr>
          <a:xfrm>
            <a:off x="2640410" y="4962677"/>
            <a:ext cx="2779659" cy="646331"/>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点击输入简要文本内容，文字内容需概况精炼的说明该分</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项内容熊猫熊猫专业</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设计</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a:t>
            </a:r>
          </a:p>
        </p:txBody>
      </p:sp>
      <p:sp>
        <p:nvSpPr>
          <p:cNvPr id="61" name="TextBox 69"/>
          <p:cNvSpPr txBox="1"/>
          <p:nvPr/>
        </p:nvSpPr>
        <p:spPr>
          <a:xfrm>
            <a:off x="7668015" y="1880131"/>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p>
        </p:txBody>
      </p:sp>
      <p:sp>
        <p:nvSpPr>
          <p:cNvPr id="62" name="TextBox 70"/>
          <p:cNvSpPr txBox="1"/>
          <p:nvPr/>
        </p:nvSpPr>
        <p:spPr>
          <a:xfrm>
            <a:off x="7668015" y="2194146"/>
            <a:ext cx="2779659" cy="646331"/>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点击输入简要文本内容，文字内容需概况精炼的说明该分</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项内容熊猫熊猫专业</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设计</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a:t>
            </a:r>
          </a:p>
        </p:txBody>
      </p:sp>
      <p:sp>
        <p:nvSpPr>
          <p:cNvPr id="63" name="TextBox 71"/>
          <p:cNvSpPr txBox="1"/>
          <p:nvPr/>
        </p:nvSpPr>
        <p:spPr>
          <a:xfrm>
            <a:off x="7668015" y="3255284"/>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p>
        </p:txBody>
      </p:sp>
      <p:sp>
        <p:nvSpPr>
          <p:cNvPr id="64" name="TextBox 72"/>
          <p:cNvSpPr txBox="1"/>
          <p:nvPr/>
        </p:nvSpPr>
        <p:spPr>
          <a:xfrm>
            <a:off x="7668015" y="3569299"/>
            <a:ext cx="2779659" cy="646331"/>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点击输入简要文本内容，文字内容需概况精炼的说明该分</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项内容熊猫熊猫专业</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设计</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a:t>
            </a:r>
          </a:p>
        </p:txBody>
      </p:sp>
      <p:sp>
        <p:nvSpPr>
          <p:cNvPr id="65" name="TextBox 73"/>
          <p:cNvSpPr txBox="1"/>
          <p:nvPr/>
        </p:nvSpPr>
        <p:spPr>
          <a:xfrm>
            <a:off x="7668015" y="4635963"/>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p>
        </p:txBody>
      </p:sp>
      <p:sp>
        <p:nvSpPr>
          <p:cNvPr id="66" name="TextBox 74"/>
          <p:cNvSpPr txBox="1"/>
          <p:nvPr/>
        </p:nvSpPr>
        <p:spPr>
          <a:xfrm>
            <a:off x="7668015" y="4949978"/>
            <a:ext cx="2779659" cy="646331"/>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点击输入简要文本内容，文字内容需概况精炼的说明该分</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项内容熊猫熊猫专业</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设计</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64" presetClass="path" presetSubtype="0" fill="hold" nodeType="withEffect">
                                  <p:stCondLst>
                                    <p:cond delay="0"/>
                                  </p:stCondLst>
                                  <p:childTnLst>
                                    <p:animMotion origin="layout" path="M -0.10139 0.21419 L 4.72222E-6 3.33333E-6 " pathEditMode="relative" rAng="0" ptsTypes="AA">
                                      <p:cBhvr>
                                        <p:cTn id="29" dur="750" fill="hold"/>
                                        <p:tgtEl>
                                          <p:spTgt spid="39"/>
                                        </p:tgtEl>
                                        <p:attrNameLst>
                                          <p:attrName>ppt_x</p:attrName>
                                          <p:attrName>ppt_y</p:attrName>
                                        </p:attrNameLst>
                                      </p:cBhvr>
                                      <p:rCtr x="5069" y="-10710"/>
                                    </p:animMotion>
                                  </p:childTnLst>
                                </p:cTn>
                              </p:par>
                              <p:par>
                                <p:cTn id="30" presetID="10" presetClass="entr" presetSubtype="0" fill="hold" nodeType="withEffect">
                                  <p:stCondLst>
                                    <p:cond delay="25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64" presetClass="path" presetSubtype="0" fill="hold" nodeType="withEffect">
                                  <p:stCondLst>
                                    <p:cond delay="250"/>
                                  </p:stCondLst>
                                  <p:childTnLst>
                                    <p:animMotion origin="layout" path="M -0.10139 0.21419 L 4.72222E-6 3.33333E-6 " pathEditMode="relative" rAng="0" ptsTypes="AA">
                                      <p:cBhvr>
                                        <p:cTn id="34" dur="750" fill="hold"/>
                                        <p:tgtEl>
                                          <p:spTgt spid="7"/>
                                        </p:tgtEl>
                                        <p:attrNameLst>
                                          <p:attrName>ppt_x</p:attrName>
                                          <p:attrName>ppt_y</p:attrName>
                                        </p:attrNameLst>
                                      </p:cBhvr>
                                      <p:rCtr x="5069" y="-10710"/>
                                    </p:animMotion>
                                  </p:childTnLst>
                                </p:cTn>
                              </p:par>
                              <p:par>
                                <p:cTn id="35" presetID="10" presetClass="entr" presetSubtype="0" fill="hold" nodeType="withEffect">
                                  <p:stCondLst>
                                    <p:cond delay="50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64" presetClass="path" presetSubtype="0" fill="hold" nodeType="withEffect">
                                  <p:stCondLst>
                                    <p:cond delay="500"/>
                                  </p:stCondLst>
                                  <p:childTnLst>
                                    <p:animMotion origin="layout" path="M -0.10139 0.21419 L 4.72222E-6 3.33333E-6 " pathEditMode="relative" rAng="0" ptsTypes="AA">
                                      <p:cBhvr>
                                        <p:cTn id="39" dur="750" fill="hold"/>
                                        <p:tgtEl>
                                          <p:spTgt spid="49"/>
                                        </p:tgtEl>
                                        <p:attrNameLst>
                                          <p:attrName>ppt_x</p:attrName>
                                          <p:attrName>ppt_y</p:attrName>
                                        </p:attrNameLst>
                                      </p:cBhvr>
                                      <p:rCtr x="5069" y="-10710"/>
                                    </p:animMotion>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500"/>
                                        <p:tgtEl>
                                          <p:spTgt spid="5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500"/>
                                        <p:tgtEl>
                                          <p:spTgt spid="5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500"/>
                                        <p:tgtEl>
                                          <p:spTgt spid="5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left)">
                                      <p:cBhvr>
                                        <p:cTn id="55" dur="500"/>
                                        <p:tgtEl>
                                          <p:spTgt spid="5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3000"/>
                            </p:stCondLst>
                            <p:childTnLst>
                              <p:par>
                                <p:cTn id="60" presetID="10" presetClass="entr" presetSubtype="0"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64" presetClass="path" presetSubtype="0" fill="hold" nodeType="withEffect">
                                  <p:stCondLst>
                                    <p:cond delay="0"/>
                                  </p:stCondLst>
                                  <p:childTnLst>
                                    <p:animMotion origin="layout" path="M -0.10139 0.21419 L 4.72222E-6 3.33333E-6 " pathEditMode="relative" rAng="0" ptsTypes="AA">
                                      <p:cBhvr>
                                        <p:cTn id="64" dur="750" fill="hold"/>
                                        <p:tgtEl>
                                          <p:spTgt spid="44"/>
                                        </p:tgtEl>
                                        <p:attrNameLst>
                                          <p:attrName>ppt_x</p:attrName>
                                          <p:attrName>ppt_y</p:attrName>
                                        </p:attrNameLst>
                                      </p:cBhvr>
                                      <p:rCtr x="5069" y="-10710"/>
                                    </p:animMotion>
                                  </p:childTnLst>
                                </p:cTn>
                              </p:par>
                              <p:par>
                                <p:cTn id="65" presetID="10" presetClass="entr" presetSubtype="0" fill="hold" nodeType="withEffect">
                                  <p:stCondLst>
                                    <p:cond delay="25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64" presetClass="path" presetSubtype="0" fill="hold" nodeType="withEffect">
                                  <p:stCondLst>
                                    <p:cond delay="250"/>
                                  </p:stCondLst>
                                  <p:childTnLst>
                                    <p:animMotion origin="layout" path="M -0.10139 0.21419 L 4.72222E-6 3.33333E-6 " pathEditMode="relative" rAng="0" ptsTypes="AA">
                                      <p:cBhvr>
                                        <p:cTn id="69" dur="750" fill="hold"/>
                                        <p:tgtEl>
                                          <p:spTgt spid="19"/>
                                        </p:tgtEl>
                                        <p:attrNameLst>
                                          <p:attrName>ppt_x</p:attrName>
                                          <p:attrName>ppt_y</p:attrName>
                                        </p:attrNameLst>
                                      </p:cBhvr>
                                      <p:rCtr x="5069" y="-10710"/>
                                    </p:animMotion>
                                  </p:childTnLst>
                                </p:cTn>
                              </p:par>
                              <p:par>
                                <p:cTn id="70" presetID="10" presetClass="entr" presetSubtype="0" fill="hold" nodeType="withEffect">
                                  <p:stCondLst>
                                    <p:cond delay="50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64" presetClass="path" presetSubtype="0" fill="hold" nodeType="withEffect">
                                  <p:stCondLst>
                                    <p:cond delay="500"/>
                                  </p:stCondLst>
                                  <p:childTnLst>
                                    <p:animMotion origin="layout" path="M -0.10139 0.21419 L 4.72222E-6 3.33333E-6 " pathEditMode="relative" rAng="0" ptsTypes="AA">
                                      <p:cBhvr>
                                        <p:cTn id="74" dur="750" fill="hold"/>
                                        <p:tgtEl>
                                          <p:spTgt spid="33"/>
                                        </p:tgtEl>
                                        <p:attrNameLst>
                                          <p:attrName>ppt_x</p:attrName>
                                          <p:attrName>ppt_y</p:attrName>
                                        </p:attrNameLst>
                                      </p:cBhvr>
                                      <p:rCtr x="5069" y="-10710"/>
                                    </p:animMotion>
                                  </p:childTnLst>
                                </p:cTn>
                              </p:par>
                            </p:childTnLst>
                          </p:cTn>
                        </p:par>
                        <p:par>
                          <p:cTn id="75" fill="hold">
                            <p:stCondLst>
                              <p:cond delay="3500"/>
                            </p:stCondLst>
                            <p:childTnLst>
                              <p:par>
                                <p:cTn id="76" presetID="22" presetClass="entr" presetSubtype="8"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wipe(left)">
                                      <p:cBhvr>
                                        <p:cTn id="78" dur="500"/>
                                        <p:tgtEl>
                                          <p:spTgt spid="6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wipe(left)">
                                      <p:cBhvr>
                                        <p:cTn id="81" dur="500"/>
                                        <p:tgtEl>
                                          <p:spTgt spid="6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wipe(left)">
                                      <p:cBhvr>
                                        <p:cTn id="84" dur="500"/>
                                        <p:tgtEl>
                                          <p:spTgt spid="63"/>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left)">
                                      <p:cBhvr>
                                        <p:cTn id="87" dur="500"/>
                                        <p:tgtEl>
                                          <p:spTgt spid="64"/>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wipe(left)">
                                      <p:cBhvr>
                                        <p:cTn id="90" dur="500"/>
                                        <p:tgtEl>
                                          <p:spTgt spid="65"/>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wipe(left)">
                                      <p:cBhvr>
                                        <p:cTn id="9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55" grpId="0"/>
      <p:bldP spid="56" grpId="0"/>
      <p:bldP spid="57" grpId="0"/>
      <p:bldP spid="58" grpId="0"/>
      <p:bldP spid="59" grpId="0"/>
      <p:bldP spid="60" grpId="0"/>
      <p:bldP spid="61" grpId="0"/>
      <p:bldP spid="62" grpId="0"/>
      <p:bldP spid="63" grpId="0"/>
      <p:bldP spid="64" grpId="0"/>
      <p:bldP spid="65"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920396" y="1980626"/>
            <a:ext cx="1995595" cy="1995595"/>
            <a:chOff x="1155414" y="2081105"/>
            <a:chExt cx="1623292" cy="1623292"/>
          </a:xfrm>
        </p:grpSpPr>
        <p:sp>
          <p:nvSpPr>
            <p:cNvPr id="3" name="椭圆 2"/>
            <p:cNvSpPr/>
            <p:nvPr/>
          </p:nvSpPr>
          <p:spPr>
            <a:xfrm>
              <a:off x="1155414" y="2081105"/>
              <a:ext cx="1623292" cy="1623292"/>
            </a:xfrm>
            <a:prstGeom prst="ellipse">
              <a:avLst/>
            </a:prstGeom>
            <a:blipFill>
              <a:blip r:embed="rId4" cstate="screen"/>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500">
                <a:solidFill>
                  <a:prstClr val="white"/>
                </a:solidFill>
                <a:latin typeface="华康俪金黑W8(P)" panose="020B0800000000000000" pitchFamily="34" charset="-122"/>
                <a:ea typeface="华康俪金黑W8(P)" panose="020B0800000000000000" pitchFamily="34" charset="-122"/>
              </a:endParaRPr>
            </a:p>
          </p:txBody>
        </p:sp>
        <p:sp>
          <p:nvSpPr>
            <p:cNvPr id="4" name="椭圆 3"/>
            <p:cNvSpPr/>
            <p:nvPr/>
          </p:nvSpPr>
          <p:spPr>
            <a:xfrm>
              <a:off x="1243307" y="2168998"/>
              <a:ext cx="1447505" cy="1447505"/>
            </a:xfrm>
            <a:prstGeom prst="ellipse">
              <a:avLst/>
            </a:prstGeom>
            <a:blipFill>
              <a:blip r:embed="rId5" cstate="screen"/>
              <a:stretch>
                <a:fillRect/>
              </a:stretch>
            </a:blip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500">
                <a:solidFill>
                  <a:prstClr val="white"/>
                </a:solidFill>
                <a:latin typeface="华康俪金黑W8(P)" panose="020B0800000000000000" pitchFamily="34" charset="-122"/>
                <a:ea typeface="华康俪金黑W8(P)" panose="020B0800000000000000" pitchFamily="34" charset="-122"/>
              </a:endParaRPr>
            </a:p>
          </p:txBody>
        </p:sp>
      </p:grpSp>
      <p:sp>
        <p:nvSpPr>
          <p:cNvPr id="5" name="文本框 4"/>
          <p:cNvSpPr txBox="1"/>
          <p:nvPr/>
        </p:nvSpPr>
        <p:spPr>
          <a:xfrm>
            <a:off x="2314966" y="2037229"/>
            <a:ext cx="1270000" cy="1754326"/>
          </a:xfrm>
          <a:prstGeom prst="rect">
            <a:avLst/>
          </a:prstGeom>
          <a:noFill/>
        </p:spPr>
        <p:txBody>
          <a:bodyPr wrap="square" rtlCol="0">
            <a:spAutoFit/>
          </a:bodyPr>
          <a:lstStyle/>
          <a:p>
            <a:r>
              <a:rPr lang="zh-CN" altLang="en-US" sz="5400">
                <a:solidFill>
                  <a:schemeClr val="bg1"/>
                </a:solidFill>
                <a:latin typeface="华康俪金黑W8(P)" panose="020B0800000000000000" pitchFamily="34" charset="-122"/>
                <a:ea typeface="华康俪金黑W8(P)" panose="020B0800000000000000" pitchFamily="34" charset="-122"/>
              </a:rPr>
              <a:t>目录</a:t>
            </a:r>
          </a:p>
        </p:txBody>
      </p:sp>
      <p:sp>
        <p:nvSpPr>
          <p:cNvPr id="6" name="文本框 5"/>
          <p:cNvSpPr txBox="1"/>
          <p:nvPr/>
        </p:nvSpPr>
        <p:spPr>
          <a:xfrm>
            <a:off x="3092524" y="2412691"/>
            <a:ext cx="492443" cy="1509503"/>
          </a:xfrm>
          <a:prstGeom prst="rect">
            <a:avLst/>
          </a:prstGeom>
          <a:noFill/>
        </p:spPr>
        <p:txBody>
          <a:bodyPr vert="eaVert" wrap="square" rtlCol="0">
            <a:spAutoFit/>
          </a:bodyPr>
          <a:lstStyle/>
          <a:p>
            <a:r>
              <a:rPr lang="en-US" altLang="zh-CN" sz="2000">
                <a:solidFill>
                  <a:schemeClr val="bg1"/>
                </a:solidFill>
                <a:latin typeface="华康俪金黑W8(P)" panose="020B0800000000000000" pitchFamily="34" charset="-122"/>
                <a:ea typeface="华康俪金黑W8(P)" panose="020B0800000000000000" pitchFamily="34" charset="-122"/>
              </a:rPr>
              <a:t>CONTENT</a:t>
            </a:r>
            <a:endParaRPr lang="zh-CN" altLang="en-US" sz="2000">
              <a:solidFill>
                <a:schemeClr val="bg1"/>
              </a:solidFill>
              <a:latin typeface="华康俪金黑W8(P)" panose="020B0800000000000000" pitchFamily="34" charset="-122"/>
              <a:ea typeface="华康俪金黑W8(P)" panose="020B0800000000000000" pitchFamily="34" charset="-122"/>
            </a:endParaRPr>
          </a:p>
        </p:txBody>
      </p:sp>
      <p:grpSp>
        <p:nvGrpSpPr>
          <p:cNvPr id="7" name="组合 6"/>
          <p:cNvGrpSpPr/>
          <p:nvPr/>
        </p:nvGrpSpPr>
        <p:grpSpPr>
          <a:xfrm>
            <a:off x="4835358" y="1122372"/>
            <a:ext cx="4055760" cy="538444"/>
            <a:chOff x="3710150" y="1230921"/>
            <a:chExt cx="4055760" cy="538444"/>
          </a:xfrm>
        </p:grpSpPr>
        <p:sp>
          <p:nvSpPr>
            <p:cNvPr id="8" name="圆角矩形 7"/>
            <p:cNvSpPr/>
            <p:nvPr/>
          </p:nvSpPr>
          <p:spPr>
            <a:xfrm>
              <a:off x="3710150" y="1277254"/>
              <a:ext cx="3648000" cy="492111"/>
            </a:xfrm>
            <a:prstGeom prst="roundRect">
              <a:avLst>
                <a:gd name="adj" fmla="val 50000"/>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华康俪金黑W8(P)" panose="020B0800000000000000" pitchFamily="34" charset="-122"/>
                <a:ea typeface="华康俪金黑W8(P)" panose="020B0800000000000000" pitchFamily="34" charset="-122"/>
              </a:endParaRPr>
            </a:p>
          </p:txBody>
        </p:sp>
        <p:sp>
          <p:nvSpPr>
            <p:cNvPr id="9" name="文本框 8"/>
            <p:cNvSpPr txBox="1"/>
            <p:nvPr/>
          </p:nvSpPr>
          <p:spPr>
            <a:xfrm>
              <a:off x="3867010" y="1230921"/>
              <a:ext cx="3898900" cy="523220"/>
            </a:xfrm>
            <a:prstGeom prst="rect">
              <a:avLst/>
            </a:prstGeom>
            <a:noFill/>
          </p:spPr>
          <p:txBody>
            <a:bodyPr wrap="square" rtlCol="0">
              <a:spAutoFit/>
            </a:bodyPr>
            <a:lstStyle/>
            <a:p>
              <a:r>
                <a:rPr lang="en-US" altLang="zh-CN" sz="2800">
                  <a:solidFill>
                    <a:schemeClr val="bg1"/>
                  </a:solidFill>
                  <a:latin typeface="华康俪金黑W8(P)" panose="020B0800000000000000" pitchFamily="34" charset="-122"/>
                  <a:ea typeface="华康俪金黑W8(P)" panose="020B0800000000000000" pitchFamily="34" charset="-122"/>
                </a:rPr>
                <a:t>01 </a:t>
              </a:r>
              <a:r>
                <a:rPr lang="zh-CN" altLang="en-US" sz="2800">
                  <a:solidFill>
                    <a:schemeClr val="bg1"/>
                  </a:solidFill>
                  <a:latin typeface="华康俪金黑W8(P)" panose="020B0800000000000000" pitchFamily="34" charset="-122"/>
                  <a:ea typeface="华康俪金黑W8(P)" panose="020B0800000000000000" pitchFamily="34" charset="-122"/>
                </a:rPr>
                <a:t>年度工作总结</a:t>
              </a:r>
            </a:p>
          </p:txBody>
        </p:sp>
      </p:grpSp>
      <p:grpSp>
        <p:nvGrpSpPr>
          <p:cNvPr id="10" name="组合 9"/>
          <p:cNvGrpSpPr/>
          <p:nvPr/>
        </p:nvGrpSpPr>
        <p:grpSpPr>
          <a:xfrm>
            <a:off x="4835358" y="1934293"/>
            <a:ext cx="4055760" cy="538444"/>
            <a:chOff x="3710150" y="1230921"/>
            <a:chExt cx="4055760" cy="538444"/>
          </a:xfrm>
        </p:grpSpPr>
        <p:sp>
          <p:nvSpPr>
            <p:cNvPr id="11" name="圆角矩形 10"/>
            <p:cNvSpPr/>
            <p:nvPr/>
          </p:nvSpPr>
          <p:spPr>
            <a:xfrm>
              <a:off x="3710150" y="1277254"/>
              <a:ext cx="3648000" cy="492111"/>
            </a:xfrm>
            <a:prstGeom prst="roundRect">
              <a:avLst>
                <a:gd name="adj" fmla="val 50000"/>
              </a:avLst>
            </a:prstGeom>
            <a:blipFill>
              <a:blip r:embed="rId7"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华康俪金黑W8(P)" panose="020B0800000000000000" pitchFamily="34" charset="-122"/>
                <a:ea typeface="华康俪金黑W8(P)" panose="020B0800000000000000" pitchFamily="34" charset="-122"/>
              </a:endParaRPr>
            </a:p>
          </p:txBody>
        </p:sp>
        <p:sp>
          <p:nvSpPr>
            <p:cNvPr id="12" name="文本框 11"/>
            <p:cNvSpPr txBox="1"/>
            <p:nvPr/>
          </p:nvSpPr>
          <p:spPr>
            <a:xfrm>
              <a:off x="3867010" y="1230921"/>
              <a:ext cx="3898900" cy="523220"/>
            </a:xfrm>
            <a:prstGeom prst="rect">
              <a:avLst/>
            </a:prstGeom>
            <a:noFill/>
          </p:spPr>
          <p:txBody>
            <a:bodyPr wrap="square" rtlCol="0">
              <a:spAutoFit/>
            </a:bodyPr>
            <a:lstStyle/>
            <a:p>
              <a:r>
                <a:rPr lang="en-US" altLang="zh-CN" sz="2800">
                  <a:solidFill>
                    <a:schemeClr val="bg1"/>
                  </a:solidFill>
                  <a:latin typeface="华康俪金黑W8(P)" panose="020B0800000000000000" pitchFamily="34" charset="-122"/>
                  <a:ea typeface="华康俪金黑W8(P)" panose="020B0800000000000000" pitchFamily="34" charset="-122"/>
                </a:rPr>
                <a:t>02 </a:t>
              </a:r>
              <a:r>
                <a:rPr lang="zh-CN" altLang="en-US" sz="2800">
                  <a:solidFill>
                    <a:schemeClr val="bg1"/>
                  </a:solidFill>
                  <a:latin typeface="华康俪金黑W8(P)" panose="020B0800000000000000" pitchFamily="34" charset="-122"/>
                  <a:ea typeface="华康俪金黑W8(P)" panose="020B0800000000000000" pitchFamily="34" charset="-122"/>
                </a:rPr>
                <a:t>工作完成情况</a:t>
              </a:r>
            </a:p>
          </p:txBody>
        </p:sp>
      </p:grpSp>
      <p:grpSp>
        <p:nvGrpSpPr>
          <p:cNvPr id="13" name="组合 12"/>
          <p:cNvGrpSpPr/>
          <p:nvPr/>
        </p:nvGrpSpPr>
        <p:grpSpPr>
          <a:xfrm>
            <a:off x="4835358" y="2746214"/>
            <a:ext cx="4055760" cy="538444"/>
            <a:chOff x="3710150" y="1230921"/>
            <a:chExt cx="4055760" cy="538444"/>
          </a:xfrm>
        </p:grpSpPr>
        <p:sp>
          <p:nvSpPr>
            <p:cNvPr id="14" name="圆角矩形 13"/>
            <p:cNvSpPr/>
            <p:nvPr/>
          </p:nvSpPr>
          <p:spPr>
            <a:xfrm>
              <a:off x="3710150" y="1277254"/>
              <a:ext cx="3648000" cy="492111"/>
            </a:xfrm>
            <a:prstGeom prst="roundRect">
              <a:avLst>
                <a:gd name="adj" fmla="val 50000"/>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华康俪金黑W8(P)" panose="020B0800000000000000" pitchFamily="34" charset="-122"/>
                <a:ea typeface="华康俪金黑W8(P)" panose="020B0800000000000000" pitchFamily="34" charset="-122"/>
              </a:endParaRPr>
            </a:p>
          </p:txBody>
        </p:sp>
        <p:sp>
          <p:nvSpPr>
            <p:cNvPr id="15" name="文本框 14"/>
            <p:cNvSpPr txBox="1"/>
            <p:nvPr/>
          </p:nvSpPr>
          <p:spPr>
            <a:xfrm>
              <a:off x="3867010" y="1230921"/>
              <a:ext cx="3898900" cy="523220"/>
            </a:xfrm>
            <a:prstGeom prst="rect">
              <a:avLst/>
            </a:prstGeom>
            <a:noFill/>
          </p:spPr>
          <p:txBody>
            <a:bodyPr wrap="square" rtlCol="0">
              <a:spAutoFit/>
            </a:bodyPr>
            <a:lstStyle/>
            <a:p>
              <a:r>
                <a:rPr lang="en-US" altLang="zh-CN" sz="2800">
                  <a:solidFill>
                    <a:schemeClr val="bg1"/>
                  </a:solidFill>
                  <a:latin typeface="华康俪金黑W8(P)" panose="020B0800000000000000" pitchFamily="34" charset="-122"/>
                  <a:ea typeface="华康俪金黑W8(P)" panose="020B0800000000000000" pitchFamily="34" charset="-122"/>
                </a:rPr>
                <a:t>03 </a:t>
              </a:r>
              <a:r>
                <a:rPr lang="zh-CN" altLang="en-US" sz="2800">
                  <a:solidFill>
                    <a:schemeClr val="bg1"/>
                  </a:solidFill>
                  <a:latin typeface="华康俪金黑W8(P)" panose="020B0800000000000000" pitchFamily="34" charset="-122"/>
                  <a:ea typeface="华康俪金黑W8(P)" panose="020B0800000000000000" pitchFamily="34" charset="-122"/>
                </a:rPr>
                <a:t>工作成果展示</a:t>
              </a:r>
            </a:p>
          </p:txBody>
        </p:sp>
      </p:grpSp>
      <p:grpSp>
        <p:nvGrpSpPr>
          <p:cNvPr id="16" name="组合 15"/>
          <p:cNvGrpSpPr/>
          <p:nvPr/>
        </p:nvGrpSpPr>
        <p:grpSpPr>
          <a:xfrm>
            <a:off x="4835358" y="3558135"/>
            <a:ext cx="4055760" cy="538444"/>
            <a:chOff x="3710150" y="1230921"/>
            <a:chExt cx="4055760" cy="538444"/>
          </a:xfrm>
        </p:grpSpPr>
        <p:sp>
          <p:nvSpPr>
            <p:cNvPr id="17" name="圆角矩形 16"/>
            <p:cNvSpPr/>
            <p:nvPr/>
          </p:nvSpPr>
          <p:spPr>
            <a:xfrm>
              <a:off x="3710150" y="1277254"/>
              <a:ext cx="3648000" cy="492111"/>
            </a:xfrm>
            <a:prstGeom prst="roundRect">
              <a:avLst>
                <a:gd name="adj" fmla="val 50000"/>
              </a:avLst>
            </a:prstGeom>
            <a:blipFill>
              <a:blip r:embed="rId7"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华康俪金黑W8(P)" panose="020B0800000000000000" pitchFamily="34" charset="-122"/>
                <a:ea typeface="华康俪金黑W8(P)" panose="020B0800000000000000" pitchFamily="34" charset="-122"/>
              </a:endParaRPr>
            </a:p>
          </p:txBody>
        </p:sp>
        <p:sp>
          <p:nvSpPr>
            <p:cNvPr id="18" name="文本框 17"/>
            <p:cNvSpPr txBox="1"/>
            <p:nvPr/>
          </p:nvSpPr>
          <p:spPr>
            <a:xfrm>
              <a:off x="3867010" y="1230921"/>
              <a:ext cx="3898900" cy="523220"/>
            </a:xfrm>
            <a:prstGeom prst="rect">
              <a:avLst/>
            </a:prstGeom>
            <a:noFill/>
          </p:spPr>
          <p:txBody>
            <a:bodyPr wrap="square" rtlCol="0">
              <a:spAutoFit/>
            </a:bodyPr>
            <a:lstStyle/>
            <a:p>
              <a:r>
                <a:rPr lang="en-US" altLang="zh-CN" sz="2800">
                  <a:solidFill>
                    <a:schemeClr val="bg1"/>
                  </a:solidFill>
                  <a:latin typeface="华康俪金黑W8(P)" panose="020B0800000000000000" pitchFamily="34" charset="-122"/>
                  <a:ea typeface="华康俪金黑W8(P)" panose="020B0800000000000000" pitchFamily="34" charset="-122"/>
                </a:rPr>
                <a:t>04 </a:t>
              </a:r>
              <a:r>
                <a:rPr lang="zh-CN" altLang="en-US" sz="2800">
                  <a:solidFill>
                    <a:schemeClr val="bg1"/>
                  </a:solidFill>
                  <a:latin typeface="华康俪金黑W8(P)" panose="020B0800000000000000" pitchFamily="34" charset="-122"/>
                  <a:ea typeface="华康俪金黑W8(P)" panose="020B0800000000000000" pitchFamily="34" charset="-122"/>
                </a:rPr>
                <a:t>经验不足之处</a:t>
              </a:r>
            </a:p>
          </p:txBody>
        </p:sp>
      </p:grpSp>
      <p:grpSp>
        <p:nvGrpSpPr>
          <p:cNvPr id="19" name="组合 18"/>
          <p:cNvGrpSpPr/>
          <p:nvPr/>
        </p:nvGrpSpPr>
        <p:grpSpPr>
          <a:xfrm>
            <a:off x="4835358" y="4370054"/>
            <a:ext cx="4055760" cy="538444"/>
            <a:chOff x="3710150" y="1230921"/>
            <a:chExt cx="4055760" cy="538444"/>
          </a:xfrm>
        </p:grpSpPr>
        <p:sp>
          <p:nvSpPr>
            <p:cNvPr id="20" name="圆角矩形 19"/>
            <p:cNvSpPr/>
            <p:nvPr/>
          </p:nvSpPr>
          <p:spPr>
            <a:xfrm>
              <a:off x="3710150" y="1277254"/>
              <a:ext cx="3648000" cy="492111"/>
            </a:xfrm>
            <a:prstGeom prst="roundRect">
              <a:avLst>
                <a:gd name="adj" fmla="val 50000"/>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华康俪金黑W8(P)" panose="020B0800000000000000" pitchFamily="34" charset="-122"/>
                <a:ea typeface="华康俪金黑W8(P)" panose="020B0800000000000000" pitchFamily="34" charset="-122"/>
              </a:endParaRPr>
            </a:p>
          </p:txBody>
        </p:sp>
        <p:sp>
          <p:nvSpPr>
            <p:cNvPr id="21" name="文本框 20"/>
            <p:cNvSpPr txBox="1"/>
            <p:nvPr/>
          </p:nvSpPr>
          <p:spPr>
            <a:xfrm>
              <a:off x="3867010" y="1230921"/>
              <a:ext cx="3898900" cy="523220"/>
            </a:xfrm>
            <a:prstGeom prst="rect">
              <a:avLst/>
            </a:prstGeom>
            <a:noFill/>
          </p:spPr>
          <p:txBody>
            <a:bodyPr wrap="square" rtlCol="0">
              <a:spAutoFit/>
            </a:bodyPr>
            <a:lstStyle/>
            <a:p>
              <a:r>
                <a:rPr lang="en-US" altLang="zh-CN" sz="2800">
                  <a:solidFill>
                    <a:schemeClr val="bg1"/>
                  </a:solidFill>
                  <a:latin typeface="华康俪金黑W8(P)" panose="020B0800000000000000" pitchFamily="34" charset="-122"/>
                  <a:ea typeface="华康俪金黑W8(P)" panose="020B0800000000000000" pitchFamily="34" charset="-122"/>
                </a:rPr>
                <a:t>05 </a:t>
              </a:r>
              <a:r>
                <a:rPr lang="zh-CN" altLang="en-US" sz="2800">
                  <a:solidFill>
                    <a:schemeClr val="bg1"/>
                  </a:solidFill>
                  <a:latin typeface="华康俪金黑W8(P)" panose="020B0800000000000000" pitchFamily="34" charset="-122"/>
                  <a:ea typeface="华康俪金黑W8(P)" panose="020B0800000000000000" pitchFamily="34" charset="-122"/>
                </a:rPr>
                <a:t>明年工作计划</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1" fill="hold" grpId="0" nodeType="afterEffect" p14:presetBounceEnd="42000">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14:bounceEnd="42000">
                                          <p:cBhvr additive="base">
                                            <p:cTn id="13" dur="500" fill="hold"/>
                                            <p:tgtEl>
                                              <p:spTgt spid="5"/>
                                            </p:tgtEl>
                                            <p:attrNameLst>
                                              <p:attrName>ppt_x</p:attrName>
                                            </p:attrNameLst>
                                          </p:cBhvr>
                                          <p:tavLst>
                                            <p:tav tm="0">
                                              <p:val>
                                                <p:strVal val="#ppt_x"/>
                                              </p:val>
                                            </p:tav>
                                            <p:tav tm="100000">
                                              <p:val>
                                                <p:strVal val="#ppt_x"/>
                                              </p:val>
                                            </p:tav>
                                          </p:tavLst>
                                        </p:anim>
                                        <p:anim calcmode="lin" valueType="num" p14:bounceEnd="42000">
                                          <p:cBhvr additive="base">
                                            <p:cTn id="14" dur="500" fill="hold"/>
                                            <p:tgtEl>
                                              <p:spTgt spid="5"/>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14:presetBounceEnd="42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2000">
                                          <p:cBhvr additive="base">
                                            <p:cTn id="17"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5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75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100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5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75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100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组合 6"/>
          <p:cNvGrpSpPr/>
          <p:nvPr/>
        </p:nvGrpSpPr>
        <p:grpSpPr>
          <a:xfrm>
            <a:off x="1740423" y="1936096"/>
            <a:ext cx="5506462" cy="684551"/>
            <a:chOff x="11027753" y="2126774"/>
            <a:chExt cx="5508613" cy="684076"/>
          </a:xfrm>
        </p:grpSpPr>
        <p:cxnSp>
          <p:nvCxnSpPr>
            <p:cNvPr id="8" name="直接连接符 7"/>
            <p:cNvCxnSpPr/>
            <p:nvPr/>
          </p:nvCxnSpPr>
          <p:spPr>
            <a:xfrm>
              <a:off x="11711830" y="2468812"/>
              <a:ext cx="4824536" cy="0"/>
            </a:xfrm>
            <a:prstGeom prst="line">
              <a:avLst/>
            </a:prstGeom>
            <a:noFill/>
            <a:ln w="25400" cap="flat" cmpd="sng" algn="ctr">
              <a:solidFill>
                <a:srgbClr val="447197"/>
              </a:solidFill>
              <a:prstDash val="solid"/>
            </a:ln>
            <a:effectLst/>
          </p:spPr>
        </p:cxnSp>
        <p:sp>
          <p:nvSpPr>
            <p:cNvPr id="9" name="椭圆 8"/>
            <p:cNvSpPr/>
            <p:nvPr/>
          </p:nvSpPr>
          <p:spPr>
            <a:xfrm>
              <a:off x="11027753" y="2126774"/>
              <a:ext cx="684075" cy="684076"/>
            </a:xfrm>
            <a:prstGeom prst="ellipse">
              <a:avLst/>
            </a:prstGeom>
            <a:blipFill>
              <a:blip r:embed="rId6" cstate="screen"/>
              <a:stretch>
                <a:fillRect/>
              </a:stretch>
            </a:blipFill>
            <a:ln w="25400" cap="flat" cmpd="sng" algn="ctr">
              <a:solidFill>
                <a:srgbClr val="447197"/>
              </a:solidFill>
              <a:prstDash val="solid"/>
            </a:ln>
            <a:effectLst/>
          </p:spPr>
          <p:txBody>
            <a:bodyPr rtlCol="0" anchor="ctr"/>
            <a:lstStyle/>
            <a:p>
              <a:pPr algn="ctr">
                <a:defRPr/>
              </a:pPr>
              <a:r>
                <a:rPr lang="en-US" altLang="zh-CN" sz="3600" kern="0" dirty="0">
                  <a:solidFill>
                    <a:sysClr val="window" lastClr="FFFFFF"/>
                  </a:solidFill>
                  <a:latin typeface="Broadway" panose="04040905080B02020502" pitchFamily="82" charset="0"/>
                </a:rPr>
                <a:t>1</a:t>
              </a:r>
              <a:endParaRPr lang="zh-CN" altLang="en-US" sz="3600" kern="0" dirty="0">
                <a:solidFill>
                  <a:sysClr val="window" lastClr="FFFFFF"/>
                </a:solidFill>
                <a:latin typeface="Broadway" panose="04040905080B02020502" pitchFamily="82" charset="0"/>
              </a:endParaRPr>
            </a:p>
          </p:txBody>
        </p:sp>
      </p:grpSp>
      <p:grpSp>
        <p:nvGrpSpPr>
          <p:cNvPr id="10" name="组合 9"/>
          <p:cNvGrpSpPr/>
          <p:nvPr/>
        </p:nvGrpSpPr>
        <p:grpSpPr>
          <a:xfrm>
            <a:off x="1740425" y="4644359"/>
            <a:ext cx="5642291" cy="684551"/>
            <a:chOff x="11027754" y="2126774"/>
            <a:chExt cx="5644495" cy="684076"/>
          </a:xfrm>
        </p:grpSpPr>
        <p:cxnSp>
          <p:nvCxnSpPr>
            <p:cNvPr id="11" name="直接连接符 10"/>
            <p:cNvCxnSpPr/>
            <p:nvPr/>
          </p:nvCxnSpPr>
          <p:spPr>
            <a:xfrm>
              <a:off x="11747661" y="2423445"/>
              <a:ext cx="4924588" cy="1696"/>
            </a:xfrm>
            <a:prstGeom prst="line">
              <a:avLst/>
            </a:prstGeom>
            <a:noFill/>
            <a:ln w="25400" cap="flat" cmpd="sng" algn="ctr">
              <a:solidFill>
                <a:srgbClr val="B3343F"/>
              </a:solidFill>
              <a:prstDash val="solid"/>
            </a:ln>
            <a:effectLst/>
          </p:spPr>
        </p:cxnSp>
        <p:sp>
          <p:nvSpPr>
            <p:cNvPr id="12" name="椭圆 11"/>
            <p:cNvSpPr/>
            <p:nvPr/>
          </p:nvSpPr>
          <p:spPr>
            <a:xfrm>
              <a:off x="11027754" y="2126774"/>
              <a:ext cx="684076" cy="684076"/>
            </a:xfrm>
            <a:prstGeom prst="ellipse">
              <a:avLst/>
            </a:prstGeom>
            <a:blipFill>
              <a:blip r:embed="rId7" cstate="screen"/>
              <a:stretch>
                <a:fillRect/>
              </a:stretch>
            </a:blipFill>
            <a:ln w="25400" cap="flat" cmpd="sng" algn="ctr">
              <a:solidFill>
                <a:srgbClr val="B3343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Broadway" panose="04040905080B02020502" pitchFamily="82" charset="0"/>
                </a:rPr>
                <a:t>4</a:t>
              </a:r>
              <a:endParaRPr kumimoji="0" lang="zh-CN" altLang="en-US" sz="3600" b="0" i="0" u="none" strike="noStrike" kern="0" cap="none" spc="0" normalizeH="0" baseline="0" noProof="0" dirty="0">
                <a:ln>
                  <a:noFill/>
                </a:ln>
                <a:solidFill>
                  <a:sysClr val="window" lastClr="FFFFFF"/>
                </a:solidFill>
                <a:effectLst/>
                <a:uLnTx/>
                <a:uFillTx/>
              </a:endParaRPr>
            </a:p>
          </p:txBody>
        </p:sp>
      </p:grpSp>
      <p:grpSp>
        <p:nvGrpSpPr>
          <p:cNvPr id="13" name="组合 12"/>
          <p:cNvGrpSpPr/>
          <p:nvPr/>
        </p:nvGrpSpPr>
        <p:grpSpPr>
          <a:xfrm>
            <a:off x="1740423" y="3741604"/>
            <a:ext cx="5074582" cy="684551"/>
            <a:chOff x="11027754" y="2126774"/>
            <a:chExt cx="5076564" cy="684076"/>
          </a:xfrm>
        </p:grpSpPr>
        <p:cxnSp>
          <p:nvCxnSpPr>
            <p:cNvPr id="14" name="直接连接符 13"/>
            <p:cNvCxnSpPr/>
            <p:nvPr/>
          </p:nvCxnSpPr>
          <p:spPr>
            <a:xfrm>
              <a:off x="11711830" y="2468812"/>
              <a:ext cx="4392488" cy="0"/>
            </a:xfrm>
            <a:prstGeom prst="line">
              <a:avLst/>
            </a:prstGeom>
            <a:noFill/>
            <a:ln w="25400" cap="flat" cmpd="sng" algn="ctr">
              <a:solidFill>
                <a:srgbClr val="447197"/>
              </a:solidFill>
              <a:prstDash val="solid"/>
            </a:ln>
            <a:effectLst/>
          </p:spPr>
        </p:cxnSp>
        <p:sp>
          <p:nvSpPr>
            <p:cNvPr id="15" name="椭圆 14"/>
            <p:cNvSpPr/>
            <p:nvPr/>
          </p:nvSpPr>
          <p:spPr>
            <a:xfrm>
              <a:off x="11027754" y="2126774"/>
              <a:ext cx="684076" cy="684076"/>
            </a:xfrm>
            <a:prstGeom prst="ellipse">
              <a:avLst/>
            </a:prstGeom>
            <a:blipFill>
              <a:blip r:embed="rId6" cstate="screen"/>
              <a:stretch>
                <a:fillRect/>
              </a:stretch>
            </a:blipFill>
            <a:ln w="25400" cap="flat" cmpd="sng" algn="ctr">
              <a:solidFill>
                <a:srgbClr val="44719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Broadway" panose="04040905080B02020502" pitchFamily="82" charset="0"/>
                </a:rPr>
                <a:t>3</a:t>
              </a:r>
              <a:endParaRPr kumimoji="0" lang="zh-CN" altLang="en-US" sz="3600" b="0" i="0" u="none" strike="noStrike" kern="0" cap="none" spc="0" normalizeH="0" baseline="0" noProof="0" dirty="0">
                <a:ln>
                  <a:noFill/>
                </a:ln>
                <a:solidFill>
                  <a:sysClr val="window" lastClr="FFFFFF"/>
                </a:solidFill>
                <a:effectLst/>
                <a:uLnTx/>
                <a:uFillTx/>
              </a:endParaRPr>
            </a:p>
          </p:txBody>
        </p:sp>
      </p:grpSp>
      <p:grpSp>
        <p:nvGrpSpPr>
          <p:cNvPr id="16" name="组合 15"/>
          <p:cNvGrpSpPr/>
          <p:nvPr/>
        </p:nvGrpSpPr>
        <p:grpSpPr>
          <a:xfrm>
            <a:off x="1740423" y="2838851"/>
            <a:ext cx="5074582" cy="684551"/>
            <a:chOff x="11027754" y="2126774"/>
            <a:chExt cx="5076564" cy="684076"/>
          </a:xfrm>
        </p:grpSpPr>
        <p:cxnSp>
          <p:nvCxnSpPr>
            <p:cNvPr id="17" name="直接连接符 16"/>
            <p:cNvCxnSpPr/>
            <p:nvPr/>
          </p:nvCxnSpPr>
          <p:spPr>
            <a:xfrm>
              <a:off x="11711830" y="2468812"/>
              <a:ext cx="4392488" cy="0"/>
            </a:xfrm>
            <a:prstGeom prst="line">
              <a:avLst/>
            </a:prstGeom>
            <a:noFill/>
            <a:ln w="25400" cap="flat" cmpd="sng" algn="ctr">
              <a:solidFill>
                <a:srgbClr val="B3343F"/>
              </a:solidFill>
              <a:prstDash val="solid"/>
            </a:ln>
            <a:effectLst/>
          </p:spPr>
        </p:cxnSp>
        <p:sp>
          <p:nvSpPr>
            <p:cNvPr id="18" name="椭圆 17"/>
            <p:cNvSpPr/>
            <p:nvPr/>
          </p:nvSpPr>
          <p:spPr>
            <a:xfrm>
              <a:off x="11027754" y="2126774"/>
              <a:ext cx="684076" cy="684076"/>
            </a:xfrm>
            <a:prstGeom prst="ellipse">
              <a:avLst/>
            </a:prstGeom>
            <a:blipFill>
              <a:blip r:embed="rId7" cstate="screen"/>
              <a:stretch>
                <a:fillRect/>
              </a:stretch>
            </a:blipFill>
            <a:ln w="25400" cap="flat" cmpd="sng" algn="ctr">
              <a:solidFill>
                <a:srgbClr val="B3343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Broadway" panose="04040905080B02020502" pitchFamily="82" charset="0"/>
                </a:rPr>
                <a:t>2</a:t>
              </a:r>
              <a:endParaRPr kumimoji="0" lang="zh-CN" altLang="en-US" sz="3600" b="0" i="0" u="none" strike="noStrike" kern="0" cap="none" spc="0" normalizeH="0" baseline="0" noProof="0" dirty="0">
                <a:ln>
                  <a:noFill/>
                </a:ln>
                <a:solidFill>
                  <a:sysClr val="window" lastClr="FFFFFF"/>
                </a:solidFill>
                <a:effectLst/>
                <a:uLnTx/>
                <a:uFillTx/>
              </a:endParaRPr>
            </a:p>
          </p:txBody>
        </p:sp>
      </p:grpSp>
      <p:sp>
        <p:nvSpPr>
          <p:cNvPr id="19" name="椭圆 18"/>
          <p:cNvSpPr/>
          <p:nvPr/>
        </p:nvSpPr>
        <p:spPr>
          <a:xfrm>
            <a:off x="6767194" y="1605912"/>
            <a:ext cx="3958454" cy="3962750"/>
          </a:xfrm>
          <a:prstGeom prst="ellipse">
            <a:avLst/>
          </a:prstGeom>
          <a:blipFill>
            <a:blip r:embed="rId8" cstate="screen"/>
            <a:stretch>
              <a:fillRect/>
            </a:stretch>
          </a:blipFill>
          <a:ln w="25400" cap="flat" cmpd="sng" algn="ctr">
            <a:solidFill>
              <a:srgbClr val="447197"/>
            </a:solidFill>
            <a:prstDash val="solid"/>
          </a:ln>
          <a:effectLst/>
        </p:spPr>
        <p:txBody>
          <a:bodyPr lIns="91427" tIns="45714" rIns="91427" bIns="4571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20" name="TextBox 84"/>
          <p:cNvSpPr txBox="1"/>
          <p:nvPr/>
        </p:nvSpPr>
        <p:spPr>
          <a:xfrm>
            <a:off x="7198854" y="2230334"/>
            <a:ext cx="3095134" cy="2713713"/>
          </a:xfrm>
          <a:prstGeom prst="rect">
            <a:avLst/>
          </a:prstGeom>
          <a:noFill/>
        </p:spPr>
        <p:txBody>
          <a:bodyPr wrap="square" lIns="91427" tIns="45714" rIns="91427" bIns="45714">
            <a:spAutoFit/>
          </a:bodyPr>
          <a:lstStyle/>
          <a:p>
            <a:pPr indent="97155">
              <a:lnSpc>
                <a:spcPct val="133000"/>
              </a:lnSpc>
              <a:defRPr/>
            </a:pPr>
            <a:r>
              <a:rPr lang="zh-CN" altLang="en-US" sz="1600" kern="0" dirty="0">
                <a:solidFill>
                  <a:sysClr val="window" lastClr="FFFFFF"/>
                </a:solidFill>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a:t>
            </a:r>
          </a:p>
        </p:txBody>
      </p:sp>
      <p:sp>
        <p:nvSpPr>
          <p:cNvPr id="21" name="TextBox 85"/>
          <p:cNvSpPr txBox="1"/>
          <p:nvPr/>
        </p:nvSpPr>
        <p:spPr>
          <a:xfrm>
            <a:off x="2491583" y="1810329"/>
            <a:ext cx="4755302" cy="420086"/>
          </a:xfrm>
          <a:prstGeom prst="rect">
            <a:avLst/>
          </a:prstGeom>
          <a:noFill/>
        </p:spPr>
        <p:txBody>
          <a:bodyPr wrap="square" lIns="91427" tIns="45714" rIns="91427" bIns="45714">
            <a:spAutoFit/>
          </a:bodyPr>
          <a:lstStyle/>
          <a:p>
            <a:pPr>
              <a:lnSpc>
                <a:spcPct val="133000"/>
              </a:lnSpc>
              <a:defRPr/>
            </a:pPr>
            <a:r>
              <a:rPr lang="zh-CN" altLang="en-US" sz="1600" kern="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点击此处添加文字描述，点击此处添加文字描述</a:t>
            </a:r>
            <a:endPar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22" name="TextBox 86"/>
          <p:cNvSpPr txBox="1"/>
          <p:nvPr/>
        </p:nvSpPr>
        <p:spPr>
          <a:xfrm>
            <a:off x="2491583" y="2732026"/>
            <a:ext cx="4323422" cy="420086"/>
          </a:xfrm>
          <a:prstGeom prst="rect">
            <a:avLst/>
          </a:prstGeom>
          <a:noFill/>
        </p:spPr>
        <p:txBody>
          <a:bodyPr wrap="square" lIns="91427" tIns="45714" rIns="91427" bIns="45714">
            <a:spAutoFit/>
          </a:bodyPr>
          <a:lstStyle/>
          <a:p>
            <a:pPr>
              <a:lnSpc>
                <a:spcPct val="133000"/>
              </a:lnSpc>
              <a:defRPr/>
            </a:pPr>
            <a:r>
              <a:rPr lang="zh-CN" altLang="en-US" sz="1600" kern="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点击此处添加文字描述，点击此处添加文字描</a:t>
            </a:r>
            <a:endPar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28" name="TextBox 87"/>
          <p:cNvSpPr txBox="1"/>
          <p:nvPr/>
        </p:nvSpPr>
        <p:spPr>
          <a:xfrm>
            <a:off x="2460050" y="3609407"/>
            <a:ext cx="4323424" cy="419783"/>
          </a:xfrm>
          <a:prstGeom prst="rect">
            <a:avLst/>
          </a:prstGeom>
          <a:noFill/>
        </p:spPr>
        <p:txBody>
          <a:bodyPr wrap="square" lIns="91427" tIns="45714" rIns="91427" bIns="45714">
            <a:spAutoFit/>
          </a:bodyPr>
          <a:lstStyle/>
          <a:p>
            <a:pPr defTabSz="914400">
              <a:lnSpc>
                <a:spcPct val="133000"/>
              </a:lnSpc>
              <a:defRPr/>
            </a:pP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点击此处添加文字描述，点击此处添加文字描</a:t>
            </a:r>
          </a:p>
        </p:txBody>
      </p:sp>
      <p:sp>
        <p:nvSpPr>
          <p:cNvPr id="29" name="TextBox 88"/>
          <p:cNvSpPr txBox="1"/>
          <p:nvPr/>
        </p:nvSpPr>
        <p:spPr>
          <a:xfrm>
            <a:off x="2491583" y="4488233"/>
            <a:ext cx="4971242" cy="419783"/>
          </a:xfrm>
          <a:prstGeom prst="rect">
            <a:avLst/>
          </a:prstGeom>
          <a:noFill/>
        </p:spPr>
        <p:txBody>
          <a:bodyPr wrap="square" lIns="91427" tIns="45714" rIns="91427" bIns="45714">
            <a:spAutoFit/>
          </a:bodyPr>
          <a:lstStyle/>
          <a:p>
            <a:pPr defTabSz="914400">
              <a:lnSpc>
                <a:spcPct val="133000"/>
              </a:lnSpc>
              <a:defRPr/>
            </a:pP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点击此处添加文字描述，点击此处添加文字描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par>
                                <p:cTn id="24" presetID="21"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2000"/>
                                        <p:tgtEl>
                                          <p:spTgt spid="19"/>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par>
                                <p:cTn id="33" presetID="8" presetClass="emph" presetSubtype="0" fill="hold" grpId="1" nodeType="withEffect">
                                  <p:stCondLst>
                                    <p:cond delay="0"/>
                                  </p:stCondLst>
                                  <p:childTnLst>
                                    <p:animRot by="21600000">
                                      <p:cBhvr>
                                        <p:cTn id="34" dur="500" fill="hold"/>
                                        <p:tgtEl>
                                          <p:spTgt spid="20"/>
                                        </p:tgtEl>
                                        <p:attrNameLst>
                                          <p:attrName>r</p:attrName>
                                        </p:attrNameLst>
                                      </p:cBhvr>
                                    </p:animRot>
                                  </p:childTnLst>
                                </p:cTn>
                              </p:par>
                            </p:childTnLst>
                          </p:cTn>
                        </p:par>
                        <p:par>
                          <p:cTn id="35" fill="hold">
                            <p:stCondLst>
                              <p:cond delay="2500"/>
                            </p:stCondLst>
                            <p:childTnLst>
                              <p:par>
                                <p:cTn id="36" presetID="12" presetClass="entr" presetSubtype="2"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p:tgtEl>
                                          <p:spTgt spid="7"/>
                                        </p:tgtEl>
                                        <p:attrNameLst>
                                          <p:attrName>ppt_x</p:attrName>
                                        </p:attrNameLst>
                                      </p:cBhvr>
                                      <p:tavLst>
                                        <p:tav tm="0">
                                          <p:val>
                                            <p:strVal val="#ppt_x+#ppt_w*1.125000"/>
                                          </p:val>
                                        </p:tav>
                                        <p:tav tm="100000">
                                          <p:val>
                                            <p:strVal val="#ppt_x"/>
                                          </p:val>
                                        </p:tav>
                                      </p:tavLst>
                                    </p:anim>
                                    <p:animEffect transition="in" filter="wipe(left)">
                                      <p:cBhvr>
                                        <p:cTn id="39" dur="500"/>
                                        <p:tgtEl>
                                          <p:spTgt spid="7"/>
                                        </p:tgtEl>
                                      </p:cBhvr>
                                    </p:animEffect>
                                  </p:childTnLst>
                                </p:cTn>
                              </p:par>
                            </p:childTnLst>
                          </p:cTn>
                        </p:par>
                        <p:par>
                          <p:cTn id="40" fill="hold">
                            <p:stCondLst>
                              <p:cond delay="3000"/>
                            </p:stCondLst>
                            <p:childTnLst>
                              <p:par>
                                <p:cTn id="41" presetID="12" presetClass="entr" presetSubtype="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ppt_x</p:attrName>
                                        </p:attrNameLst>
                                      </p:cBhvr>
                                      <p:tavLst>
                                        <p:tav tm="0">
                                          <p:val>
                                            <p:strVal val="#ppt_x+#ppt_w*1.125000"/>
                                          </p:val>
                                        </p:tav>
                                        <p:tav tm="100000">
                                          <p:val>
                                            <p:strVal val="#ppt_x"/>
                                          </p:val>
                                        </p:tav>
                                      </p:tavLst>
                                    </p:anim>
                                    <p:animEffect transition="in" filter="wipe(left)">
                                      <p:cBhvr>
                                        <p:cTn id="44" dur="500"/>
                                        <p:tgtEl>
                                          <p:spTgt spid="16"/>
                                        </p:tgtEl>
                                      </p:cBhvr>
                                    </p:animEffect>
                                  </p:childTnLst>
                                </p:cTn>
                              </p:par>
                            </p:childTnLst>
                          </p:cTn>
                        </p:par>
                        <p:par>
                          <p:cTn id="45" fill="hold">
                            <p:stCondLst>
                              <p:cond delay="3500"/>
                            </p:stCondLst>
                            <p:childTnLst>
                              <p:par>
                                <p:cTn id="46" presetID="12" presetClass="entr" presetSubtype="2"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p:tgtEl>
                                          <p:spTgt spid="13"/>
                                        </p:tgtEl>
                                        <p:attrNameLst>
                                          <p:attrName>ppt_x</p:attrName>
                                        </p:attrNameLst>
                                      </p:cBhvr>
                                      <p:tavLst>
                                        <p:tav tm="0">
                                          <p:val>
                                            <p:strVal val="#ppt_x+#ppt_w*1.125000"/>
                                          </p:val>
                                        </p:tav>
                                        <p:tav tm="100000">
                                          <p:val>
                                            <p:strVal val="#ppt_x"/>
                                          </p:val>
                                        </p:tav>
                                      </p:tavLst>
                                    </p:anim>
                                    <p:animEffect transition="in" filter="wipe(left)">
                                      <p:cBhvr>
                                        <p:cTn id="49" dur="500"/>
                                        <p:tgtEl>
                                          <p:spTgt spid="13"/>
                                        </p:tgtEl>
                                      </p:cBhvr>
                                    </p:animEffect>
                                  </p:childTnLst>
                                </p:cTn>
                              </p:par>
                            </p:childTnLst>
                          </p:cTn>
                        </p:par>
                        <p:par>
                          <p:cTn id="50" fill="hold">
                            <p:stCondLst>
                              <p:cond delay="4000"/>
                            </p:stCondLst>
                            <p:childTnLst>
                              <p:par>
                                <p:cTn id="51" presetID="12" presetClass="entr" presetSubtype="2"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p:tgtEl>
                                          <p:spTgt spid="10"/>
                                        </p:tgtEl>
                                        <p:attrNameLst>
                                          <p:attrName>ppt_x</p:attrName>
                                        </p:attrNameLst>
                                      </p:cBhvr>
                                      <p:tavLst>
                                        <p:tav tm="0">
                                          <p:val>
                                            <p:strVal val="#ppt_x+#ppt_w*1.125000"/>
                                          </p:val>
                                        </p:tav>
                                        <p:tav tm="100000">
                                          <p:val>
                                            <p:strVal val="#ppt_x"/>
                                          </p:val>
                                        </p:tav>
                                      </p:tavLst>
                                    </p:anim>
                                    <p:animEffect transition="in" filter="wipe(left)">
                                      <p:cBhvr>
                                        <p:cTn id="54" dur="500"/>
                                        <p:tgtEl>
                                          <p:spTgt spid="10"/>
                                        </p:tgtEl>
                                      </p:cBhvr>
                                    </p:animEffect>
                                  </p:childTnLst>
                                </p:cTn>
                              </p:par>
                            </p:childTnLst>
                          </p:cTn>
                        </p:par>
                        <p:par>
                          <p:cTn id="55" fill="hold">
                            <p:stCondLst>
                              <p:cond delay="4500"/>
                            </p:stCondLst>
                            <p:childTnLst>
                              <p:par>
                                <p:cTn id="56" presetID="14" presetClass="entr" presetSubtype="1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randombar(horizontal)">
                                      <p:cBhvr>
                                        <p:cTn id="58" dur="500"/>
                                        <p:tgtEl>
                                          <p:spTgt spid="21"/>
                                        </p:tgtEl>
                                      </p:cBhvr>
                                    </p:animEffect>
                                  </p:childTnLst>
                                </p:cTn>
                              </p:par>
                            </p:childTnLst>
                          </p:cTn>
                        </p:par>
                        <p:par>
                          <p:cTn id="59" fill="hold">
                            <p:stCondLst>
                              <p:cond delay="5000"/>
                            </p:stCondLst>
                            <p:childTnLst>
                              <p:par>
                                <p:cTn id="60" presetID="14" presetClass="entr" presetSubtype="1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randombar(horizontal)">
                                      <p:cBhvr>
                                        <p:cTn id="62" dur="500"/>
                                        <p:tgtEl>
                                          <p:spTgt spid="22"/>
                                        </p:tgtEl>
                                      </p:cBhvr>
                                    </p:animEffect>
                                  </p:childTnLst>
                                </p:cTn>
                              </p:par>
                            </p:childTnLst>
                          </p:cTn>
                        </p:par>
                        <p:par>
                          <p:cTn id="63" fill="hold">
                            <p:stCondLst>
                              <p:cond delay="5500"/>
                            </p:stCondLst>
                            <p:childTnLst>
                              <p:par>
                                <p:cTn id="64" presetID="14" presetClass="entr" presetSubtype="1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randombar(horizontal)">
                                      <p:cBhvr>
                                        <p:cTn id="66" dur="500"/>
                                        <p:tgtEl>
                                          <p:spTgt spid="28"/>
                                        </p:tgtEl>
                                      </p:cBhvr>
                                    </p:animEffect>
                                  </p:childTnLst>
                                </p:cTn>
                              </p:par>
                            </p:childTnLst>
                          </p:cTn>
                        </p:par>
                        <p:par>
                          <p:cTn id="67" fill="hold">
                            <p:stCondLst>
                              <p:cond delay="6000"/>
                            </p:stCondLst>
                            <p:childTnLst>
                              <p:par>
                                <p:cTn id="68" presetID="14" presetClass="entr" presetSubtype="1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randombar(horizontal)">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19" grpId="0" animBg="1"/>
      <p:bldP spid="20" grpId="0"/>
      <p:bldP spid="20" grpId="1"/>
      <p:bldP spid="21" grpId="0"/>
      <p:bldP spid="22"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Rectangle 2"/>
          <p:cNvSpPr>
            <a:spLocks noChangeArrowheads="1"/>
          </p:cNvSpPr>
          <p:nvPr/>
        </p:nvSpPr>
        <p:spPr bwMode="auto">
          <a:xfrm flipH="1">
            <a:off x="6161088" y="2049864"/>
            <a:ext cx="4055511" cy="1789679"/>
          </a:xfrm>
          <a:prstGeom prst="snip2DiagRect">
            <a:avLst/>
          </a:prstGeom>
          <a:blipFill dpi="0" rotWithShape="1">
            <a:blip r:embed="rId6" cstate="screen"/>
            <a:srcRect/>
            <a:stretch>
              <a:fillRect/>
            </a:stretch>
          </a:blipFill>
          <a:ln w="9525">
            <a:noFill/>
            <a:miter lim="800000"/>
          </a:ln>
        </p:spPr>
        <p:txBody>
          <a:bodyPr lIns="91431" tIns="45715" rIns="91431" bIns="4571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8" name="Oval 4"/>
          <p:cNvSpPr>
            <a:spLocks noChangeArrowheads="1"/>
          </p:cNvSpPr>
          <p:nvPr/>
        </p:nvSpPr>
        <p:spPr bwMode="auto">
          <a:xfrm>
            <a:off x="2483377" y="4005064"/>
            <a:ext cx="698738" cy="702220"/>
          </a:xfrm>
          <a:prstGeom prst="ellipse">
            <a:avLst/>
          </a:prstGeom>
          <a:blipFill>
            <a:blip r:embed="rId7" cstate="screen"/>
            <a:stretch>
              <a:fillRect/>
            </a:stretch>
          </a:blipFill>
          <a:ln w="9525">
            <a:noFill/>
            <a:round/>
          </a:ln>
        </p:spPr>
        <p:txBody>
          <a:bodyPr lIns="91431" tIns="45715" rIns="91431" bIns="4571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9" name="Oval 12"/>
          <p:cNvSpPr>
            <a:spLocks noChangeArrowheads="1"/>
          </p:cNvSpPr>
          <p:nvPr/>
        </p:nvSpPr>
        <p:spPr bwMode="auto">
          <a:xfrm>
            <a:off x="4825801" y="4005064"/>
            <a:ext cx="699898" cy="702220"/>
          </a:xfrm>
          <a:prstGeom prst="ellipse">
            <a:avLst/>
          </a:prstGeom>
          <a:blipFill>
            <a:blip r:embed="rId8" cstate="screen"/>
            <a:stretch>
              <a:fillRect/>
            </a:stretch>
          </a:blipFill>
          <a:ln w="9525">
            <a:noFill/>
            <a:round/>
          </a:ln>
        </p:spPr>
        <p:txBody>
          <a:bodyPr lIns="91431" tIns="45715" rIns="91431" bIns="4571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10" name="Oval 14"/>
          <p:cNvSpPr>
            <a:spLocks noChangeArrowheads="1"/>
          </p:cNvSpPr>
          <p:nvPr/>
        </p:nvSpPr>
        <p:spPr bwMode="auto">
          <a:xfrm>
            <a:off x="6967868" y="4005064"/>
            <a:ext cx="698738" cy="702220"/>
          </a:xfrm>
          <a:prstGeom prst="ellipse">
            <a:avLst/>
          </a:prstGeom>
          <a:blipFill>
            <a:blip r:embed="rId7" cstate="screen"/>
            <a:stretch>
              <a:fillRect/>
            </a:stretch>
          </a:blipFill>
          <a:ln w="9525">
            <a:noFill/>
            <a:round/>
          </a:ln>
        </p:spPr>
        <p:txBody>
          <a:bodyPr lIns="91431" tIns="45715" rIns="91431" bIns="4571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11" name="Oval 16"/>
          <p:cNvSpPr>
            <a:spLocks noChangeArrowheads="1"/>
          </p:cNvSpPr>
          <p:nvPr/>
        </p:nvSpPr>
        <p:spPr bwMode="auto">
          <a:xfrm>
            <a:off x="8966170" y="4005064"/>
            <a:ext cx="697579" cy="702220"/>
          </a:xfrm>
          <a:prstGeom prst="ellipse">
            <a:avLst/>
          </a:prstGeom>
          <a:blipFill>
            <a:blip r:embed="rId9" cstate="screen"/>
            <a:stretch>
              <a:fillRect/>
            </a:stretch>
          </a:blipFill>
          <a:ln w="9525">
            <a:noFill/>
            <a:round/>
          </a:ln>
        </p:spPr>
        <p:txBody>
          <a:bodyPr lIns="91431" tIns="45715" rIns="91431" bIns="4571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F2F2F2"/>
              </a:solidFill>
              <a:effectLst/>
              <a:uLnTx/>
              <a:uFillTx/>
              <a:sym typeface="Calibri" panose="020F0502020204030204" pitchFamily="34" charset="0"/>
            </a:endParaRPr>
          </a:p>
        </p:txBody>
      </p:sp>
      <p:grpSp>
        <p:nvGrpSpPr>
          <p:cNvPr id="12" name="Group 20"/>
          <p:cNvGrpSpPr/>
          <p:nvPr/>
        </p:nvGrpSpPr>
        <p:grpSpPr bwMode="auto">
          <a:xfrm>
            <a:off x="2650122" y="4156571"/>
            <a:ext cx="391152" cy="394635"/>
            <a:chOff x="0" y="0"/>
            <a:chExt cx="401822" cy="404317"/>
          </a:xfrm>
        </p:grpSpPr>
        <p:sp>
          <p:nvSpPr>
            <p:cNvPr id="13" name="Freeform 42"/>
            <p:cNvSpPr>
              <a:spLocks noEditPoints="1" noChangeArrowheads="1"/>
            </p:cNvSpPr>
            <p:nvPr/>
          </p:nvSpPr>
          <p:spPr bwMode="auto">
            <a:xfrm>
              <a:off x="0" y="0"/>
              <a:ext cx="401822" cy="404317"/>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14" name="Freeform 43"/>
            <p:cNvSpPr>
              <a:spLocks noChangeArrowheads="1"/>
            </p:cNvSpPr>
            <p:nvPr/>
          </p:nvSpPr>
          <p:spPr bwMode="auto">
            <a:xfrm>
              <a:off x="107320" y="97336"/>
              <a:ext cx="139764" cy="199662"/>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grpSp>
      <p:grpSp>
        <p:nvGrpSpPr>
          <p:cNvPr id="15" name="Group 23"/>
          <p:cNvGrpSpPr/>
          <p:nvPr/>
        </p:nvGrpSpPr>
        <p:grpSpPr bwMode="auto">
          <a:xfrm>
            <a:off x="5028643" y="4202966"/>
            <a:ext cx="379547" cy="330796"/>
            <a:chOff x="0" y="0"/>
            <a:chExt cx="389342" cy="339426"/>
          </a:xfrm>
        </p:grpSpPr>
        <p:sp>
          <p:nvSpPr>
            <p:cNvPr id="16" name="Freeform 110"/>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17" name="Freeform 111"/>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18" name="Freeform 112"/>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19" name="Freeform 113"/>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20" name="Freeform 114"/>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21" name="Freeform 115"/>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22" name="Freeform 116"/>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28" name="Rectangle 117"/>
            <p:cNvSpPr>
              <a:spLocks noChangeArrowheads="1"/>
            </p:cNvSpPr>
            <p:nvPr/>
          </p:nvSpPr>
          <p:spPr bwMode="auto">
            <a:xfrm>
              <a:off x="49916" y="114806"/>
              <a:ext cx="109814" cy="17471"/>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29" name="Rectangle 118"/>
            <p:cNvSpPr>
              <a:spLocks noChangeArrowheads="1"/>
            </p:cNvSpPr>
            <p:nvPr/>
          </p:nvSpPr>
          <p:spPr bwMode="auto">
            <a:xfrm>
              <a:off x="49916" y="154738"/>
              <a:ext cx="109814" cy="17471"/>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30" name="Rectangle 119"/>
            <p:cNvSpPr>
              <a:spLocks noChangeArrowheads="1"/>
            </p:cNvSpPr>
            <p:nvPr/>
          </p:nvSpPr>
          <p:spPr bwMode="auto">
            <a:xfrm>
              <a:off x="49916" y="199662"/>
              <a:ext cx="109814" cy="14975"/>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31" name="Rectangle 120"/>
            <p:cNvSpPr>
              <a:spLocks noChangeArrowheads="1"/>
            </p:cNvSpPr>
            <p:nvPr/>
          </p:nvSpPr>
          <p:spPr bwMode="auto">
            <a:xfrm>
              <a:off x="49916" y="242091"/>
              <a:ext cx="109814" cy="17471"/>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grpSp>
      <p:grpSp>
        <p:nvGrpSpPr>
          <p:cNvPr id="32" name="Group 35"/>
          <p:cNvGrpSpPr/>
          <p:nvPr/>
        </p:nvGrpSpPr>
        <p:grpSpPr bwMode="auto">
          <a:xfrm>
            <a:off x="9129828" y="4164404"/>
            <a:ext cx="370262" cy="366780"/>
            <a:chOff x="0" y="0"/>
            <a:chExt cx="379359" cy="376864"/>
          </a:xfrm>
        </p:grpSpPr>
        <p:sp>
          <p:nvSpPr>
            <p:cNvPr id="33" name="Freeform 150"/>
            <p:cNvSpPr>
              <a:spLocks noEditPoints="1" noChangeArrowheads="1"/>
            </p:cNvSpPr>
            <p:nvPr/>
          </p:nvSpPr>
          <p:spPr bwMode="auto">
            <a:xfrm>
              <a:off x="0" y="0"/>
              <a:ext cx="379359" cy="376864"/>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34" name="Rectangle 151"/>
            <p:cNvSpPr>
              <a:spLocks noChangeArrowheads="1"/>
            </p:cNvSpPr>
            <p:nvPr/>
          </p:nvSpPr>
          <p:spPr bwMode="auto">
            <a:xfrm>
              <a:off x="144756" y="272040"/>
              <a:ext cx="22463" cy="42429"/>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35" name="Rectangle 152"/>
            <p:cNvSpPr>
              <a:spLocks noChangeArrowheads="1"/>
            </p:cNvSpPr>
            <p:nvPr/>
          </p:nvSpPr>
          <p:spPr bwMode="auto">
            <a:xfrm>
              <a:off x="179697" y="272040"/>
              <a:ext cx="19966" cy="42429"/>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36" name="Rectangle 153"/>
            <p:cNvSpPr>
              <a:spLocks noChangeArrowheads="1"/>
            </p:cNvSpPr>
            <p:nvPr/>
          </p:nvSpPr>
          <p:spPr bwMode="auto">
            <a:xfrm>
              <a:off x="214638" y="272040"/>
              <a:ext cx="19966" cy="42429"/>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37" name="Freeform 154"/>
            <p:cNvSpPr>
              <a:spLocks noChangeArrowheads="1"/>
            </p:cNvSpPr>
            <p:nvPr/>
          </p:nvSpPr>
          <p:spPr bwMode="auto">
            <a:xfrm>
              <a:off x="117303" y="107318"/>
              <a:ext cx="82362" cy="84857"/>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38" name="Freeform 155"/>
            <p:cNvSpPr>
              <a:spLocks noChangeArrowheads="1"/>
            </p:cNvSpPr>
            <p:nvPr/>
          </p:nvSpPr>
          <p:spPr bwMode="auto">
            <a:xfrm>
              <a:off x="67387" y="272040"/>
              <a:ext cx="22463" cy="19966"/>
            </a:xfrm>
            <a:custGeom>
              <a:avLst/>
              <a:gdLst>
                <a:gd name="T0" fmla="*/ 0 w 9"/>
                <a:gd name="T1" fmla="*/ 14974 h 8"/>
                <a:gd name="T2" fmla="*/ 7488 w 9"/>
                <a:gd name="T3" fmla="*/ 19966 h 8"/>
                <a:gd name="T4" fmla="*/ 22463 w 9"/>
                <a:gd name="T5" fmla="*/ 2496 h 8"/>
                <a:gd name="T6" fmla="*/ 17471 w 9"/>
                <a:gd name="T7" fmla="*/ 0 h 8"/>
                <a:gd name="T8" fmla="*/ 0 w 9"/>
                <a:gd name="T9" fmla="*/ 14974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39" name="Freeform 156"/>
            <p:cNvSpPr>
              <a:spLocks noChangeArrowheads="1"/>
            </p:cNvSpPr>
            <p:nvPr/>
          </p:nvSpPr>
          <p:spPr bwMode="auto">
            <a:xfrm>
              <a:off x="47421" y="227116"/>
              <a:ext cx="27454" cy="14975"/>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0" name="Freeform 157"/>
            <p:cNvSpPr>
              <a:spLocks noChangeArrowheads="1"/>
            </p:cNvSpPr>
            <p:nvPr/>
          </p:nvSpPr>
          <p:spPr bwMode="auto">
            <a:xfrm>
              <a:off x="79865" y="74874"/>
              <a:ext cx="19966" cy="22463"/>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1" name="Freeform 158"/>
            <p:cNvSpPr>
              <a:spLocks noChangeArrowheads="1"/>
            </p:cNvSpPr>
            <p:nvPr/>
          </p:nvSpPr>
          <p:spPr bwMode="auto">
            <a:xfrm>
              <a:off x="49916" y="124789"/>
              <a:ext cx="27454" cy="12480"/>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2" name="Rectangle 159"/>
            <p:cNvSpPr>
              <a:spLocks noChangeArrowheads="1"/>
            </p:cNvSpPr>
            <p:nvPr/>
          </p:nvSpPr>
          <p:spPr bwMode="auto">
            <a:xfrm>
              <a:off x="187185" y="34941"/>
              <a:ext cx="7488" cy="22463"/>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3" name="Freeform 160"/>
            <p:cNvSpPr>
              <a:spLocks noChangeArrowheads="1"/>
            </p:cNvSpPr>
            <p:nvPr/>
          </p:nvSpPr>
          <p:spPr bwMode="auto">
            <a:xfrm>
              <a:off x="119798" y="44924"/>
              <a:ext cx="17471" cy="22463"/>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4" name="Freeform 161"/>
            <p:cNvSpPr>
              <a:spLocks noChangeArrowheads="1"/>
            </p:cNvSpPr>
            <p:nvPr/>
          </p:nvSpPr>
          <p:spPr bwMode="auto">
            <a:xfrm>
              <a:off x="234604" y="44924"/>
              <a:ext cx="12480" cy="27454"/>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5" name="Freeform 162"/>
            <p:cNvSpPr>
              <a:spLocks noChangeArrowheads="1"/>
            </p:cNvSpPr>
            <p:nvPr/>
          </p:nvSpPr>
          <p:spPr bwMode="auto">
            <a:xfrm>
              <a:off x="277033" y="272040"/>
              <a:ext cx="22463" cy="19966"/>
            </a:xfrm>
            <a:custGeom>
              <a:avLst/>
              <a:gdLst>
                <a:gd name="T0" fmla="*/ 0 w 9"/>
                <a:gd name="T1" fmla="*/ 2496 h 8"/>
                <a:gd name="T2" fmla="*/ 19967 w 9"/>
                <a:gd name="T3" fmla="*/ 19966 h 8"/>
                <a:gd name="T4" fmla="*/ 22463 w 9"/>
                <a:gd name="T5" fmla="*/ 14974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6" name="Freeform 163"/>
            <p:cNvSpPr>
              <a:spLocks noChangeArrowheads="1"/>
            </p:cNvSpPr>
            <p:nvPr/>
          </p:nvSpPr>
          <p:spPr bwMode="auto">
            <a:xfrm>
              <a:off x="304486" y="227116"/>
              <a:ext cx="24958" cy="14975"/>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7" name="Freeform 164"/>
            <p:cNvSpPr>
              <a:spLocks noChangeArrowheads="1"/>
            </p:cNvSpPr>
            <p:nvPr/>
          </p:nvSpPr>
          <p:spPr bwMode="auto">
            <a:xfrm>
              <a:off x="274536" y="74874"/>
              <a:ext cx="22463" cy="22463"/>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8" name="Freeform 165"/>
            <p:cNvSpPr>
              <a:spLocks noChangeArrowheads="1"/>
            </p:cNvSpPr>
            <p:nvPr/>
          </p:nvSpPr>
          <p:spPr bwMode="auto">
            <a:xfrm>
              <a:off x="299494" y="124789"/>
              <a:ext cx="27454" cy="12480"/>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9" name="Rectangle 166"/>
            <p:cNvSpPr>
              <a:spLocks noChangeArrowheads="1"/>
            </p:cNvSpPr>
            <p:nvPr/>
          </p:nvSpPr>
          <p:spPr bwMode="auto">
            <a:xfrm>
              <a:off x="39933" y="174705"/>
              <a:ext cx="24958" cy="7488"/>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50" name="Rectangle 167"/>
            <p:cNvSpPr>
              <a:spLocks noChangeArrowheads="1"/>
            </p:cNvSpPr>
            <p:nvPr/>
          </p:nvSpPr>
          <p:spPr bwMode="auto">
            <a:xfrm>
              <a:off x="316965" y="177200"/>
              <a:ext cx="27454" cy="7488"/>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grpSp>
      <p:grpSp>
        <p:nvGrpSpPr>
          <p:cNvPr id="51" name="Group 54"/>
          <p:cNvGrpSpPr/>
          <p:nvPr/>
        </p:nvGrpSpPr>
        <p:grpSpPr bwMode="auto">
          <a:xfrm>
            <a:off x="7175562" y="4212111"/>
            <a:ext cx="292497" cy="379547"/>
            <a:chOff x="0" y="0"/>
            <a:chExt cx="299494" cy="389342"/>
          </a:xfrm>
        </p:grpSpPr>
        <p:sp>
          <p:nvSpPr>
            <p:cNvPr id="52" name="Freeform 170"/>
            <p:cNvSpPr>
              <a:spLocks noChangeArrowheads="1"/>
            </p:cNvSpPr>
            <p:nvPr/>
          </p:nvSpPr>
          <p:spPr bwMode="auto">
            <a:xfrm>
              <a:off x="0" y="112310"/>
              <a:ext cx="299494" cy="27703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53" name="Freeform 171"/>
            <p:cNvSpPr>
              <a:spLocks noChangeArrowheads="1"/>
            </p:cNvSpPr>
            <p:nvPr/>
          </p:nvSpPr>
          <p:spPr bwMode="auto">
            <a:xfrm>
              <a:off x="0" y="0"/>
              <a:ext cx="299494" cy="94840"/>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grpSp>
      <p:sp>
        <p:nvSpPr>
          <p:cNvPr id="54" name="剪去对角的矩形 53"/>
          <p:cNvSpPr/>
          <p:nvPr/>
        </p:nvSpPr>
        <p:spPr>
          <a:xfrm>
            <a:off x="1768597" y="2124667"/>
            <a:ext cx="4299203" cy="1734811"/>
          </a:xfrm>
          <a:prstGeom prst="snip2DiagRect">
            <a:avLst/>
          </a:prstGeom>
          <a:blipFill>
            <a:blip r:embed="rId10" cstate="screen"/>
            <a:stretch>
              <a:fillRect/>
            </a:stretch>
          </a:blipFill>
          <a:ln w="25400" cap="flat" cmpd="sng" algn="ctr">
            <a:noFill/>
            <a:prstDash val="solid"/>
          </a:ln>
          <a:effectLst/>
        </p:spPr>
        <p:txBody>
          <a:bodyPr lIns="91431" tIns="45715" rIns="91431" bIns="4571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7FDE"/>
              </a:solidFill>
              <a:effectLst/>
              <a:uLnTx/>
              <a:uFillTx/>
              <a:latin typeface="Calibri" panose="020F0502020204030204"/>
              <a:ea typeface="宋体" panose="02010600030101010101" pitchFamily="2" charset="-122"/>
            </a:endParaRPr>
          </a:p>
        </p:txBody>
      </p:sp>
      <p:sp>
        <p:nvSpPr>
          <p:cNvPr id="55" name="矩形 104"/>
          <p:cNvSpPr>
            <a:spLocks noChangeArrowheads="1"/>
          </p:cNvSpPr>
          <p:nvPr/>
        </p:nvSpPr>
        <p:spPr bwMode="auto">
          <a:xfrm>
            <a:off x="4029188" y="2357902"/>
            <a:ext cx="1364440" cy="446258"/>
          </a:xfrm>
          <a:prstGeom prst="rect">
            <a:avLst/>
          </a:prstGeom>
          <a:noFill/>
          <a:ln w="9525">
            <a:noFill/>
            <a:miter lim="800000"/>
          </a:ln>
        </p:spPr>
        <p:txBody>
          <a:bodyPr wrap="none" lIns="91422" tIns="45711" rIns="91422" bIns="45711">
            <a:spAutoFit/>
          </a:bodyPr>
          <a:lstStyle/>
          <a:p>
            <a:pPr algn="r" defTabSz="914400"/>
            <a:r>
              <a:rPr lang="zh-CN" altLang="en-US" sz="2300" b="1"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2300" b="1"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矩形 47"/>
          <p:cNvSpPr>
            <a:spLocks noChangeArrowheads="1"/>
          </p:cNvSpPr>
          <p:nvPr/>
        </p:nvSpPr>
        <p:spPr bwMode="auto">
          <a:xfrm>
            <a:off x="2285247" y="2789699"/>
            <a:ext cx="3471827" cy="646313"/>
          </a:xfrm>
          <a:prstGeom prst="rect">
            <a:avLst/>
          </a:prstGeom>
          <a:noFill/>
          <a:ln w="9525">
            <a:noFill/>
            <a:miter lim="800000"/>
          </a:ln>
        </p:spPr>
        <p:txBody>
          <a:bodyPr wrap="square" lIns="91422" tIns="45711" rIns="91422" bIns="45711">
            <a:spAutoFit/>
          </a:bodyPr>
          <a:lstStyle/>
          <a:p>
            <a:pPr algn="r" defTabSz="914400">
              <a:lnSpc>
                <a:spcPct val="120000"/>
              </a:lnSpc>
            </a:pPr>
            <a:r>
              <a:rPr lang="zh-CN" altLang="en-US" sz="15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57" name="TextBox 152"/>
          <p:cNvSpPr txBox="1"/>
          <p:nvPr/>
        </p:nvSpPr>
        <p:spPr>
          <a:xfrm>
            <a:off x="1920797" y="5223270"/>
            <a:ext cx="1774276" cy="572454"/>
          </a:xfrm>
          <a:prstGeom prst="rect">
            <a:avLst/>
          </a:prstGeom>
          <a:noFill/>
        </p:spPr>
        <p:txBody>
          <a:bodyPr wrap="square" lIns="91431" tIns="45715" rIns="91431" bIns="45715" rtlCol="0">
            <a:spAutoFit/>
          </a:bodyPr>
          <a:lstStyle/>
          <a:p>
            <a:pPr algn="ct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58" name="TextBox 173"/>
          <p:cNvSpPr txBox="1"/>
          <p:nvPr/>
        </p:nvSpPr>
        <p:spPr>
          <a:xfrm>
            <a:off x="1920797" y="4761608"/>
            <a:ext cx="1774276" cy="407291"/>
          </a:xfrm>
          <a:prstGeom prst="rect">
            <a:avLst/>
          </a:prstGeom>
          <a:noFill/>
        </p:spPr>
        <p:txBody>
          <a:bodyPr wrap="square" lIns="91431" tIns="0" rIns="91431" bIns="0" rtlCol="0" anchor="t">
            <a:spAutoFit/>
          </a:bodyPr>
          <a:lstStyle/>
          <a:p>
            <a:pPr algn="ctr" defTabSz="914400">
              <a:lnSpc>
                <a:spcPct val="150000"/>
              </a:lnSpc>
            </a:pPr>
            <a:r>
              <a:rPr lang="zh-CN" altLang="en-US" sz="2000" dirty="0">
                <a:solidFill>
                  <a:srgbClr val="B3343F"/>
                </a:solidFill>
                <a:latin typeface="微软雅黑" panose="020B0503020204020204" pitchFamily="34" charset="-122"/>
                <a:ea typeface="微软雅黑" panose="020B0503020204020204" pitchFamily="34" charset="-122"/>
                <a:cs typeface="华文黑体" pitchFamily="2" charset="-122"/>
              </a:rPr>
              <a:t>添加标题</a:t>
            </a:r>
          </a:p>
        </p:txBody>
      </p:sp>
      <p:sp>
        <p:nvSpPr>
          <p:cNvPr id="59" name="TextBox 174"/>
          <p:cNvSpPr txBox="1"/>
          <p:nvPr/>
        </p:nvSpPr>
        <p:spPr>
          <a:xfrm>
            <a:off x="4297214" y="5247203"/>
            <a:ext cx="1774276" cy="572454"/>
          </a:xfrm>
          <a:prstGeom prst="rect">
            <a:avLst/>
          </a:prstGeom>
          <a:noFill/>
        </p:spPr>
        <p:txBody>
          <a:bodyPr wrap="square" lIns="91431" tIns="45715" rIns="91431" bIns="45715" rtlCol="0">
            <a:spAutoFit/>
          </a:bodyPr>
          <a:lstStyle/>
          <a:p>
            <a:pPr algn="ct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60" name="TextBox 175"/>
          <p:cNvSpPr txBox="1"/>
          <p:nvPr/>
        </p:nvSpPr>
        <p:spPr>
          <a:xfrm>
            <a:off x="4297214" y="4785543"/>
            <a:ext cx="1774276" cy="461665"/>
          </a:xfrm>
          <a:prstGeom prst="rect">
            <a:avLst/>
          </a:prstGeom>
          <a:noFill/>
        </p:spPr>
        <p:txBody>
          <a:bodyPr wrap="square" lIns="91431" tIns="0" rIns="91431" bIns="0" rtlCol="0" anchor="t">
            <a:spAutoFit/>
          </a:bodyPr>
          <a:lstStyle/>
          <a:p>
            <a:pPr algn="ctr" defTabSz="914400">
              <a:lnSpc>
                <a:spcPct val="150000"/>
              </a:lnSpc>
            </a:pPr>
            <a:r>
              <a:rPr lang="zh-CN" altLang="en-US" sz="2000" dirty="0">
                <a:solidFill>
                  <a:srgbClr val="447197"/>
                </a:solidFill>
                <a:latin typeface="微软雅黑" panose="020B0503020204020204" pitchFamily="34" charset="-122"/>
                <a:ea typeface="微软雅黑" panose="020B0503020204020204" pitchFamily="34" charset="-122"/>
                <a:cs typeface="华文黑体" pitchFamily="2" charset="-122"/>
              </a:rPr>
              <a:t>添加标题</a:t>
            </a:r>
          </a:p>
        </p:txBody>
      </p:sp>
      <p:sp>
        <p:nvSpPr>
          <p:cNvPr id="61" name="TextBox 176"/>
          <p:cNvSpPr txBox="1"/>
          <p:nvPr/>
        </p:nvSpPr>
        <p:spPr>
          <a:xfrm>
            <a:off x="6434670" y="5233368"/>
            <a:ext cx="1774276" cy="572454"/>
          </a:xfrm>
          <a:prstGeom prst="rect">
            <a:avLst/>
          </a:prstGeom>
          <a:noFill/>
        </p:spPr>
        <p:txBody>
          <a:bodyPr wrap="square" lIns="91431" tIns="45715" rIns="91431" bIns="45715" rtlCol="0">
            <a:spAutoFit/>
          </a:bodyPr>
          <a:lstStyle/>
          <a:p>
            <a:pPr algn="ct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62" name="TextBox 177"/>
          <p:cNvSpPr txBox="1"/>
          <p:nvPr/>
        </p:nvSpPr>
        <p:spPr>
          <a:xfrm>
            <a:off x="6434670" y="4771708"/>
            <a:ext cx="1774276" cy="407291"/>
          </a:xfrm>
          <a:prstGeom prst="rect">
            <a:avLst/>
          </a:prstGeom>
          <a:noFill/>
        </p:spPr>
        <p:txBody>
          <a:bodyPr wrap="square" lIns="91431" tIns="0" rIns="91431" bIns="0" rtlCol="0" anchor="t">
            <a:spAutoFit/>
          </a:bodyPr>
          <a:lstStyle/>
          <a:p>
            <a:pPr algn="ctr" defTabSz="914400">
              <a:lnSpc>
                <a:spcPct val="150000"/>
              </a:lnSpc>
            </a:pPr>
            <a:r>
              <a:rPr lang="zh-CN" altLang="en-US" sz="2000" dirty="0">
                <a:solidFill>
                  <a:srgbClr val="B3343F"/>
                </a:solidFill>
                <a:latin typeface="微软雅黑" panose="020B0503020204020204" pitchFamily="34" charset="-122"/>
                <a:ea typeface="微软雅黑" panose="020B0503020204020204" pitchFamily="34" charset="-122"/>
                <a:cs typeface="华文黑体" pitchFamily="2" charset="-122"/>
              </a:rPr>
              <a:t>添加标题</a:t>
            </a:r>
          </a:p>
        </p:txBody>
      </p:sp>
      <p:sp>
        <p:nvSpPr>
          <p:cNvPr id="63" name="TextBox 178"/>
          <p:cNvSpPr txBox="1"/>
          <p:nvPr/>
        </p:nvSpPr>
        <p:spPr>
          <a:xfrm>
            <a:off x="8425386" y="5222486"/>
            <a:ext cx="1774276" cy="572454"/>
          </a:xfrm>
          <a:prstGeom prst="rect">
            <a:avLst/>
          </a:prstGeom>
          <a:noFill/>
        </p:spPr>
        <p:txBody>
          <a:bodyPr wrap="square" lIns="91431" tIns="45715" rIns="91431" bIns="45715" rtlCol="0">
            <a:spAutoFit/>
          </a:bodyPr>
          <a:lstStyle/>
          <a:p>
            <a:pPr algn="ct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64" name="TextBox 179"/>
          <p:cNvSpPr txBox="1"/>
          <p:nvPr/>
        </p:nvSpPr>
        <p:spPr>
          <a:xfrm>
            <a:off x="8425386" y="4760824"/>
            <a:ext cx="1774276" cy="461665"/>
          </a:xfrm>
          <a:prstGeom prst="rect">
            <a:avLst/>
          </a:prstGeom>
          <a:noFill/>
        </p:spPr>
        <p:txBody>
          <a:bodyPr wrap="square" lIns="91431" tIns="0" rIns="91431" bIns="0" rtlCol="0" anchor="t">
            <a:spAutoFit/>
          </a:bodyPr>
          <a:lstStyle/>
          <a:p>
            <a:pPr algn="ctr" defTabSz="914400">
              <a:lnSpc>
                <a:spcPct val="150000"/>
              </a:lnSpc>
            </a:pPr>
            <a:r>
              <a:rPr lang="zh-CN" altLang="en-US" sz="2000" dirty="0">
                <a:solidFill>
                  <a:srgbClr val="447197"/>
                </a:solidFill>
                <a:latin typeface="微软雅黑" panose="020B0503020204020204" pitchFamily="34" charset="-122"/>
                <a:ea typeface="微软雅黑" panose="020B0503020204020204" pitchFamily="34" charset="-122"/>
                <a:cs typeface="华文黑体" pitchFamily="2"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500" fill="hold"/>
                                        <p:tgtEl>
                                          <p:spTgt spid="54"/>
                                        </p:tgtEl>
                                        <p:attrNameLst>
                                          <p:attrName>ppt_x</p:attrName>
                                        </p:attrNameLst>
                                      </p:cBhvr>
                                      <p:tavLst>
                                        <p:tav tm="0">
                                          <p:val>
                                            <p:strVal val="1+#ppt_w/2"/>
                                          </p:val>
                                        </p:tav>
                                        <p:tav tm="100000">
                                          <p:val>
                                            <p:strVal val="#ppt_x"/>
                                          </p:val>
                                        </p:tav>
                                      </p:tavLst>
                                    </p:anim>
                                    <p:anim calcmode="lin" valueType="num">
                                      <p:cBhvr additive="base">
                                        <p:cTn id="33" dur="500" fill="hold"/>
                                        <p:tgtEl>
                                          <p:spTgt spid="5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4" presetClass="entr" presetSubtype="10"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randombar(horizontal)">
                                      <p:cBhvr>
                                        <p:cTn id="37" dur="300"/>
                                        <p:tgtEl>
                                          <p:spTgt spid="56"/>
                                        </p:tgtEl>
                                      </p:cBhvr>
                                    </p:animEffect>
                                  </p:childTnLst>
                                </p:cTn>
                              </p:par>
                            </p:childTnLst>
                          </p:cTn>
                        </p:par>
                        <p:par>
                          <p:cTn id="38" fill="hold">
                            <p:stCondLst>
                              <p:cond delay="3500"/>
                            </p:stCondLst>
                            <p:childTnLst>
                              <p:par>
                                <p:cTn id="39" presetID="22" presetClass="entr" presetSubtype="2"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right)">
                                      <p:cBhvr>
                                        <p:cTn id="41" dur="300"/>
                                        <p:tgtEl>
                                          <p:spTgt spid="55"/>
                                        </p:tgtEl>
                                      </p:cBhvr>
                                    </p:animEffect>
                                  </p:childTnLst>
                                </p:cTn>
                              </p:par>
                            </p:childTnLst>
                          </p:cTn>
                        </p:par>
                        <p:par>
                          <p:cTn id="42" fill="hold">
                            <p:stCondLst>
                              <p:cond delay="4000"/>
                            </p:stCondLst>
                            <p:childTnLst>
                              <p:par>
                                <p:cTn id="43" presetID="21" presetClass="entr" presetSubtype="1"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heel(1)">
                                      <p:cBhvr>
                                        <p:cTn id="45" dur="500"/>
                                        <p:tgtEl>
                                          <p:spTgt spid="8"/>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heel(1)">
                                      <p:cBhvr>
                                        <p:cTn id="48" dur="500"/>
                                        <p:tgtEl>
                                          <p:spTgt spid="9"/>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heel(1)">
                                      <p:cBhvr>
                                        <p:cTn id="51" dur="500"/>
                                        <p:tgtEl>
                                          <p:spTgt spid="10"/>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heel(1)">
                                      <p:cBhvr>
                                        <p:cTn id="54" dur="500"/>
                                        <p:tgtEl>
                                          <p:spTgt spid="11"/>
                                        </p:tgtEl>
                                      </p:cBhvr>
                                    </p:animEffect>
                                  </p:childTnLst>
                                </p:cTn>
                              </p:par>
                              <p:par>
                                <p:cTn id="55" presetID="21" presetClass="entr" presetSubtype="1"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heel(1)">
                                      <p:cBhvr>
                                        <p:cTn id="57" dur="500"/>
                                        <p:tgtEl>
                                          <p:spTgt spid="12"/>
                                        </p:tgtEl>
                                      </p:cBhvr>
                                    </p:animEffect>
                                  </p:childTnLst>
                                </p:cTn>
                              </p:par>
                              <p:par>
                                <p:cTn id="58" presetID="21" presetClass="entr" presetSubtype="1"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heel(1)">
                                      <p:cBhvr>
                                        <p:cTn id="60" dur="500"/>
                                        <p:tgtEl>
                                          <p:spTgt spid="15"/>
                                        </p:tgtEl>
                                      </p:cBhvr>
                                    </p:animEffect>
                                  </p:childTnLst>
                                </p:cTn>
                              </p:par>
                              <p:par>
                                <p:cTn id="61" presetID="21" presetClass="entr" presetSubtype="1"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heel(1)">
                                      <p:cBhvr>
                                        <p:cTn id="63" dur="500"/>
                                        <p:tgtEl>
                                          <p:spTgt spid="32"/>
                                        </p:tgtEl>
                                      </p:cBhvr>
                                    </p:animEffect>
                                  </p:childTnLst>
                                </p:cTn>
                              </p:par>
                              <p:par>
                                <p:cTn id="64" presetID="21" presetClass="entr" presetSubtype="1" fill="hold"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heel(1)">
                                      <p:cBhvr>
                                        <p:cTn id="66" dur="500"/>
                                        <p:tgtEl>
                                          <p:spTgt spid="51"/>
                                        </p:tgtEl>
                                      </p:cBhvr>
                                    </p:animEffect>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strVal val="#ppt_x"/>
                                          </p:val>
                                        </p:tav>
                                        <p:tav tm="100000">
                                          <p:val>
                                            <p:strVal val="#ppt_x"/>
                                          </p:val>
                                        </p:tav>
                                      </p:tavLst>
                                    </p:anim>
                                    <p:anim calcmode="lin" valueType="num">
                                      <p:cBhvr>
                                        <p:cTn id="72" dur="500" fill="hold"/>
                                        <p:tgtEl>
                                          <p:spTgt spid="5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anim calcmode="lin" valueType="num">
                                      <p:cBhvr>
                                        <p:cTn id="76" dur="500" fill="hold"/>
                                        <p:tgtEl>
                                          <p:spTgt spid="60"/>
                                        </p:tgtEl>
                                        <p:attrNameLst>
                                          <p:attrName>ppt_x</p:attrName>
                                        </p:attrNameLst>
                                      </p:cBhvr>
                                      <p:tavLst>
                                        <p:tav tm="0">
                                          <p:val>
                                            <p:strVal val="#ppt_x"/>
                                          </p:val>
                                        </p:tav>
                                        <p:tav tm="100000">
                                          <p:val>
                                            <p:strVal val="#ppt_x"/>
                                          </p:val>
                                        </p:tav>
                                      </p:tavLst>
                                    </p:anim>
                                    <p:anim calcmode="lin" valueType="num">
                                      <p:cBhvr>
                                        <p:cTn id="77" dur="500" fill="hold"/>
                                        <p:tgtEl>
                                          <p:spTgt spid="6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anim calcmode="lin" valueType="num">
                                      <p:cBhvr>
                                        <p:cTn id="81" dur="500" fill="hold"/>
                                        <p:tgtEl>
                                          <p:spTgt spid="62"/>
                                        </p:tgtEl>
                                        <p:attrNameLst>
                                          <p:attrName>ppt_x</p:attrName>
                                        </p:attrNameLst>
                                      </p:cBhvr>
                                      <p:tavLst>
                                        <p:tav tm="0">
                                          <p:val>
                                            <p:strVal val="#ppt_x"/>
                                          </p:val>
                                        </p:tav>
                                        <p:tav tm="100000">
                                          <p:val>
                                            <p:strVal val="#ppt_x"/>
                                          </p:val>
                                        </p:tav>
                                      </p:tavLst>
                                    </p:anim>
                                    <p:anim calcmode="lin" valueType="num">
                                      <p:cBhvr>
                                        <p:cTn id="82" dur="500" fill="hold"/>
                                        <p:tgtEl>
                                          <p:spTgt spid="6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anim calcmode="lin" valueType="num">
                                      <p:cBhvr>
                                        <p:cTn id="86" dur="500" fill="hold"/>
                                        <p:tgtEl>
                                          <p:spTgt spid="64"/>
                                        </p:tgtEl>
                                        <p:attrNameLst>
                                          <p:attrName>ppt_x</p:attrName>
                                        </p:attrNameLst>
                                      </p:cBhvr>
                                      <p:tavLst>
                                        <p:tav tm="0">
                                          <p:val>
                                            <p:strVal val="#ppt_x"/>
                                          </p:val>
                                        </p:tav>
                                        <p:tav tm="100000">
                                          <p:val>
                                            <p:strVal val="#ppt_x"/>
                                          </p:val>
                                        </p:tav>
                                      </p:tavLst>
                                    </p:anim>
                                    <p:anim calcmode="lin" valueType="num">
                                      <p:cBhvr>
                                        <p:cTn id="87" dur="5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5000"/>
                            </p:stCondLst>
                            <p:childTnLst>
                              <p:par>
                                <p:cTn id="89" presetID="14" presetClass="entr" presetSubtype="10"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randombar(horizontal)">
                                      <p:cBhvr>
                                        <p:cTn id="91" dur="500"/>
                                        <p:tgtEl>
                                          <p:spTgt spid="57"/>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randombar(horizontal)">
                                      <p:cBhvr>
                                        <p:cTn id="94" dur="500"/>
                                        <p:tgtEl>
                                          <p:spTgt spid="59"/>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randombar(horizontal)">
                                      <p:cBhvr>
                                        <p:cTn id="97" dur="500"/>
                                        <p:tgtEl>
                                          <p:spTgt spid="61"/>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randombar(horizontal)">
                                      <p:cBhvr>
                                        <p:cTn id="10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8" grpId="0" animBg="1"/>
      <p:bldP spid="9" grpId="0" animBg="1"/>
      <p:bldP spid="10" grpId="0" animBg="1"/>
      <p:bldP spid="11" grpId="0" animBg="1"/>
      <p:bldP spid="54" grpId="0" animBg="1"/>
      <p:bldP spid="55" grpId="0"/>
      <p:bldP spid="56" grpId="0"/>
      <p:bldP spid="57" grpId="0"/>
      <p:bldP spid="58" grpId="0"/>
      <p:bldP spid="59" grpId="0"/>
      <p:bldP spid="60" grpId="0"/>
      <p:bldP spid="61" grpId="0"/>
      <p:bldP spid="62" grpId="0"/>
      <p:bldP spid="63" grpId="0"/>
      <p:bldP spid="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Line 6"/>
          <p:cNvSpPr>
            <a:spLocks noChangeShapeType="1"/>
          </p:cNvSpPr>
          <p:nvPr/>
        </p:nvSpPr>
        <p:spPr bwMode="auto">
          <a:xfrm>
            <a:off x="2075782" y="2328705"/>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8" name="Line 7"/>
          <p:cNvSpPr>
            <a:spLocks noChangeShapeType="1"/>
          </p:cNvSpPr>
          <p:nvPr/>
        </p:nvSpPr>
        <p:spPr bwMode="auto">
          <a:xfrm>
            <a:off x="2075782" y="2795927"/>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9" name="Line 8"/>
          <p:cNvSpPr>
            <a:spLocks noChangeShapeType="1"/>
          </p:cNvSpPr>
          <p:nvPr/>
        </p:nvSpPr>
        <p:spPr bwMode="auto">
          <a:xfrm>
            <a:off x="2075782" y="3252158"/>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0" name="Line 9"/>
          <p:cNvSpPr>
            <a:spLocks noChangeShapeType="1"/>
          </p:cNvSpPr>
          <p:nvPr/>
        </p:nvSpPr>
        <p:spPr bwMode="auto">
          <a:xfrm>
            <a:off x="2075782" y="3719382"/>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1" name="Line 10"/>
          <p:cNvSpPr>
            <a:spLocks noChangeShapeType="1"/>
          </p:cNvSpPr>
          <p:nvPr/>
        </p:nvSpPr>
        <p:spPr bwMode="auto">
          <a:xfrm>
            <a:off x="2075782" y="4186605"/>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2" name="Line 11"/>
          <p:cNvSpPr>
            <a:spLocks noChangeShapeType="1"/>
          </p:cNvSpPr>
          <p:nvPr/>
        </p:nvSpPr>
        <p:spPr bwMode="auto">
          <a:xfrm>
            <a:off x="2075782" y="4653829"/>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3" name="Line 12"/>
          <p:cNvSpPr>
            <a:spLocks noChangeShapeType="1"/>
          </p:cNvSpPr>
          <p:nvPr/>
        </p:nvSpPr>
        <p:spPr bwMode="auto">
          <a:xfrm>
            <a:off x="2075782" y="5066977"/>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4" name="Line 13"/>
          <p:cNvSpPr>
            <a:spLocks noChangeShapeType="1"/>
          </p:cNvSpPr>
          <p:nvPr/>
        </p:nvSpPr>
        <p:spPr bwMode="auto">
          <a:xfrm>
            <a:off x="2075782" y="5534201"/>
            <a:ext cx="4897325" cy="0"/>
          </a:xfrm>
          <a:prstGeom prst="line">
            <a:avLst/>
          </a:prstGeom>
          <a:noFill/>
          <a:ln w="5" cap="flat">
            <a:solidFill>
              <a:sysClr val="windowText" lastClr="000000">
                <a:lumMod val="65000"/>
                <a:lumOff val="35000"/>
                <a:alpha val="4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5" name="TextBox 54"/>
          <p:cNvSpPr txBox="1"/>
          <p:nvPr/>
        </p:nvSpPr>
        <p:spPr>
          <a:xfrm>
            <a:off x="1802871" y="5341111"/>
            <a:ext cx="214641" cy="240531"/>
          </a:xfrm>
          <a:prstGeom prst="rect">
            <a:avLst/>
          </a:prstGeom>
          <a:noFill/>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16" name="TextBox 55"/>
          <p:cNvSpPr txBox="1"/>
          <p:nvPr/>
        </p:nvSpPr>
        <p:spPr>
          <a:xfrm>
            <a:off x="1558171" y="4877031"/>
            <a:ext cx="358912" cy="240531"/>
          </a:xfrm>
          <a:prstGeom prst="rect">
            <a:avLst/>
          </a:prstGeom>
          <a:noFill/>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100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17" name="TextBox 56"/>
          <p:cNvSpPr txBox="1"/>
          <p:nvPr/>
        </p:nvSpPr>
        <p:spPr>
          <a:xfrm>
            <a:off x="1558171" y="4412947"/>
            <a:ext cx="358912" cy="240531"/>
          </a:xfrm>
          <a:prstGeom prst="rect">
            <a:avLst/>
          </a:prstGeom>
          <a:noFill/>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200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18" name="TextBox 57"/>
          <p:cNvSpPr txBox="1"/>
          <p:nvPr/>
        </p:nvSpPr>
        <p:spPr>
          <a:xfrm>
            <a:off x="1558171" y="3948864"/>
            <a:ext cx="358912" cy="240531"/>
          </a:xfrm>
          <a:prstGeom prst="rect">
            <a:avLst/>
          </a:prstGeom>
          <a:noFill/>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300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19" name="TextBox 58"/>
          <p:cNvSpPr txBox="1"/>
          <p:nvPr/>
        </p:nvSpPr>
        <p:spPr>
          <a:xfrm>
            <a:off x="1558171" y="3484779"/>
            <a:ext cx="358912" cy="240531"/>
          </a:xfrm>
          <a:prstGeom prst="rect">
            <a:avLst/>
          </a:prstGeom>
          <a:noFill/>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400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20" name="TextBox 59"/>
          <p:cNvSpPr txBox="1"/>
          <p:nvPr/>
        </p:nvSpPr>
        <p:spPr>
          <a:xfrm>
            <a:off x="1558171" y="3020697"/>
            <a:ext cx="358912" cy="240531"/>
          </a:xfrm>
          <a:prstGeom prst="rect">
            <a:avLst/>
          </a:prstGeom>
          <a:noFill/>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500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21" name="TextBox 60"/>
          <p:cNvSpPr txBox="1"/>
          <p:nvPr/>
        </p:nvSpPr>
        <p:spPr>
          <a:xfrm>
            <a:off x="1558171" y="2556614"/>
            <a:ext cx="358912" cy="240531"/>
          </a:xfrm>
          <a:prstGeom prst="rect">
            <a:avLst/>
          </a:prstGeom>
          <a:noFill/>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600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22" name="TextBox 61"/>
          <p:cNvSpPr txBox="1"/>
          <p:nvPr/>
        </p:nvSpPr>
        <p:spPr>
          <a:xfrm>
            <a:off x="1558171" y="2092531"/>
            <a:ext cx="358912" cy="240531"/>
          </a:xfrm>
          <a:prstGeom prst="rect">
            <a:avLst/>
          </a:prstGeom>
          <a:noFill/>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700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28" name="TextBox 62"/>
          <p:cNvSpPr txBox="1"/>
          <p:nvPr/>
        </p:nvSpPr>
        <p:spPr>
          <a:xfrm>
            <a:off x="2423620" y="5589240"/>
            <a:ext cx="424635" cy="240531"/>
          </a:xfrm>
          <a:prstGeom prst="rect">
            <a:avLst/>
          </a:prstGeom>
          <a:noFill/>
        </p:spPr>
        <p:txBody>
          <a:bodyPr wrap="none" lIns="70557" tIns="35279" rIns="70557" bIns="35279" rtlCol="0">
            <a:spAutoFit/>
          </a:bodyPr>
          <a:lstStyle/>
          <a:p>
            <a:pPr defTabSz="914400"/>
            <a:r>
              <a:rPr lang="zh-CN" altLang="en-US" sz="1100">
                <a:solidFill>
                  <a:prstClr val="black">
                    <a:lumMod val="95000"/>
                    <a:lumOff val="5000"/>
                  </a:prstClr>
                </a:solidFill>
                <a:latin typeface="微软雅黑" panose="020B0503020204020204" pitchFamily="34" charset="-122"/>
                <a:ea typeface="微软雅黑" panose="020B0503020204020204" pitchFamily="34" charset="-122"/>
              </a:rPr>
              <a:t>标题</a:t>
            </a:r>
          </a:p>
        </p:txBody>
      </p:sp>
      <p:sp>
        <p:nvSpPr>
          <p:cNvPr id="29" name="TextBox 63"/>
          <p:cNvSpPr txBox="1"/>
          <p:nvPr/>
        </p:nvSpPr>
        <p:spPr>
          <a:xfrm>
            <a:off x="3635583" y="5589240"/>
            <a:ext cx="424635" cy="240531"/>
          </a:xfrm>
          <a:prstGeom prst="rect">
            <a:avLst/>
          </a:prstGeom>
          <a:noFill/>
        </p:spPr>
        <p:txBody>
          <a:bodyPr wrap="none" lIns="70557" tIns="35279" rIns="70557" bIns="35279" rtlCol="0">
            <a:spAutoFit/>
          </a:bodyPr>
          <a:lstStyle/>
          <a:p>
            <a:pPr defTabSz="914400"/>
            <a:r>
              <a:rPr lang="zh-CN" altLang="en-US" sz="1100">
                <a:solidFill>
                  <a:prstClr val="black">
                    <a:lumMod val="95000"/>
                    <a:lumOff val="5000"/>
                  </a:prstClr>
                </a:solidFill>
                <a:latin typeface="微软雅黑" panose="020B0503020204020204" pitchFamily="34" charset="-122"/>
                <a:ea typeface="微软雅黑" panose="020B0503020204020204" pitchFamily="34" charset="-122"/>
              </a:rPr>
              <a:t>标题</a:t>
            </a:r>
          </a:p>
        </p:txBody>
      </p:sp>
      <p:sp>
        <p:nvSpPr>
          <p:cNvPr id="30" name="TextBox 64"/>
          <p:cNvSpPr txBox="1"/>
          <p:nvPr/>
        </p:nvSpPr>
        <p:spPr>
          <a:xfrm>
            <a:off x="4891518" y="5589240"/>
            <a:ext cx="424635" cy="240531"/>
          </a:xfrm>
          <a:prstGeom prst="rect">
            <a:avLst/>
          </a:prstGeom>
          <a:noFill/>
        </p:spPr>
        <p:txBody>
          <a:bodyPr wrap="none" lIns="70557" tIns="35279" rIns="70557" bIns="35279" rtlCol="0">
            <a:spAutoFit/>
          </a:bodyPr>
          <a:lstStyle/>
          <a:p>
            <a:pPr defTabSz="914400"/>
            <a:r>
              <a:rPr lang="zh-CN" altLang="en-US" sz="1100">
                <a:solidFill>
                  <a:prstClr val="black">
                    <a:lumMod val="95000"/>
                    <a:lumOff val="5000"/>
                  </a:prstClr>
                </a:solidFill>
                <a:latin typeface="微软雅黑" panose="020B0503020204020204" pitchFamily="34" charset="-122"/>
                <a:ea typeface="微软雅黑" panose="020B0503020204020204" pitchFamily="34" charset="-122"/>
              </a:rPr>
              <a:t>标题</a:t>
            </a:r>
          </a:p>
        </p:txBody>
      </p:sp>
      <p:sp>
        <p:nvSpPr>
          <p:cNvPr id="31" name="TextBox 65"/>
          <p:cNvSpPr txBox="1"/>
          <p:nvPr/>
        </p:nvSpPr>
        <p:spPr>
          <a:xfrm>
            <a:off x="6097988" y="5589240"/>
            <a:ext cx="424635" cy="240531"/>
          </a:xfrm>
          <a:prstGeom prst="rect">
            <a:avLst/>
          </a:prstGeom>
          <a:noFill/>
        </p:spPr>
        <p:txBody>
          <a:bodyPr wrap="none" lIns="70557" tIns="35279" rIns="70557" bIns="35279" rtlCol="0">
            <a:spAutoFit/>
          </a:bodyPr>
          <a:lstStyle/>
          <a:p>
            <a:pPr defTabSz="914400"/>
            <a:r>
              <a:rPr lang="zh-CN" altLang="en-US" sz="1100">
                <a:solidFill>
                  <a:prstClr val="black">
                    <a:lumMod val="95000"/>
                    <a:lumOff val="5000"/>
                  </a:prstClr>
                </a:solidFill>
                <a:latin typeface="微软雅黑" panose="020B0503020204020204" pitchFamily="34" charset="-122"/>
                <a:ea typeface="微软雅黑" panose="020B0503020204020204" pitchFamily="34" charset="-122"/>
              </a:rPr>
              <a:t>标题</a:t>
            </a:r>
          </a:p>
        </p:txBody>
      </p:sp>
      <p:sp>
        <p:nvSpPr>
          <p:cNvPr id="32" name="TextBox 66"/>
          <p:cNvSpPr txBox="1"/>
          <p:nvPr/>
        </p:nvSpPr>
        <p:spPr>
          <a:xfrm>
            <a:off x="8250125" y="3320955"/>
            <a:ext cx="3151994" cy="611395"/>
          </a:xfrm>
          <a:prstGeom prst="rect">
            <a:avLst/>
          </a:prstGeom>
          <a:noFill/>
        </p:spPr>
        <p:txBody>
          <a:bodyPr wrap="square" lIns="70557" tIns="35279" rIns="70557" bIns="35279" rtlCol="0">
            <a:spAutoFit/>
          </a:bodyPr>
          <a:lstStyle/>
          <a:p>
            <a:pPr algn="just" defTabSz="914400">
              <a:lnSpc>
                <a:spcPct val="130000"/>
              </a:lnSpc>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33" name="TextBox 67"/>
          <p:cNvSpPr txBox="1"/>
          <p:nvPr/>
        </p:nvSpPr>
        <p:spPr>
          <a:xfrm>
            <a:off x="8250126" y="2964667"/>
            <a:ext cx="1369235" cy="305468"/>
          </a:xfrm>
          <a:prstGeom prst="rect">
            <a:avLst/>
          </a:prstGeom>
          <a:noFill/>
        </p:spPr>
        <p:txBody>
          <a:bodyPr wrap="square" lIns="70557" tIns="0" rIns="70557" bIns="0" rtlCol="0" anchor="t">
            <a:spAutoFit/>
          </a:bodyPr>
          <a:lstStyle/>
          <a:p>
            <a:pPr defTabSz="914400">
              <a:lnSpc>
                <a:spcPct val="150000"/>
              </a:lnSpc>
            </a:pPr>
            <a:r>
              <a:rPr lang="zh-CN" altLang="en-US" sz="1500" dirty="0">
                <a:solidFill>
                  <a:srgbClr val="447197"/>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34" name="TextBox 68"/>
          <p:cNvSpPr txBox="1"/>
          <p:nvPr/>
        </p:nvSpPr>
        <p:spPr>
          <a:xfrm>
            <a:off x="8243963" y="4082084"/>
            <a:ext cx="2030524" cy="502140"/>
          </a:xfrm>
          <a:prstGeom prst="rect">
            <a:avLst/>
          </a:prstGeom>
          <a:noFill/>
        </p:spPr>
        <p:txBody>
          <a:bodyPr wrap="none" lIns="70557" tIns="35279" rIns="70557" bIns="35279" rtlCol="0">
            <a:spAutoFit/>
          </a:bodyPr>
          <a:lstStyle/>
          <a:p>
            <a:pPr defTabSz="914400"/>
            <a:r>
              <a:rPr lang="en-US" altLang="zh-CN" sz="2800" dirty="0">
                <a:solidFill>
                  <a:prstClr val="black">
                    <a:lumMod val="65000"/>
                    <a:lumOff val="35000"/>
                  </a:prstClr>
                </a:solidFill>
                <a:latin typeface="Bebas" pitchFamily="2" charset="0"/>
              </a:rPr>
              <a:t>123,4567873</a:t>
            </a:r>
            <a:endParaRPr lang="zh-CN" altLang="en-US" sz="2800" dirty="0">
              <a:solidFill>
                <a:prstClr val="black">
                  <a:lumMod val="65000"/>
                  <a:lumOff val="35000"/>
                </a:prstClr>
              </a:solidFill>
              <a:latin typeface="Bebas" pitchFamily="2" charset="0"/>
            </a:endParaRPr>
          </a:p>
        </p:txBody>
      </p:sp>
      <p:sp>
        <p:nvSpPr>
          <p:cNvPr id="35" name="TextBox 69"/>
          <p:cNvSpPr txBox="1"/>
          <p:nvPr/>
        </p:nvSpPr>
        <p:spPr>
          <a:xfrm>
            <a:off x="8679206" y="5272221"/>
            <a:ext cx="758059" cy="255919"/>
          </a:xfrm>
          <a:prstGeom prst="rect">
            <a:avLst/>
          </a:prstGeom>
          <a:noFill/>
        </p:spPr>
        <p:txBody>
          <a:bodyPr wrap="none" lIns="70557" tIns="35279" rIns="70557" bIns="35279" rtlCol="0">
            <a:spAutoFit/>
          </a:bodyPr>
          <a:lstStyle/>
          <a:p>
            <a:pPr defTabSz="914400"/>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添加标题</a:t>
            </a:r>
          </a:p>
        </p:txBody>
      </p:sp>
      <p:sp>
        <p:nvSpPr>
          <p:cNvPr id="36" name="Freeform 35"/>
          <p:cNvSpPr>
            <a:spLocks noEditPoints="1"/>
          </p:cNvSpPr>
          <p:nvPr/>
        </p:nvSpPr>
        <p:spPr bwMode="auto">
          <a:xfrm>
            <a:off x="10528840" y="4115672"/>
            <a:ext cx="181802" cy="383267"/>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rgbClr val="447197"/>
          </a:solidFill>
          <a:ln>
            <a:noFill/>
          </a:ln>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7" name="Freeform 36"/>
          <p:cNvSpPr>
            <a:spLocks noEditPoints="1"/>
          </p:cNvSpPr>
          <p:nvPr/>
        </p:nvSpPr>
        <p:spPr bwMode="auto">
          <a:xfrm>
            <a:off x="10274487" y="4115672"/>
            <a:ext cx="151083" cy="381756"/>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rgbClr val="B3343F"/>
          </a:solidFill>
          <a:ln>
            <a:noFill/>
          </a:ln>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8" name="Freeform 38"/>
          <p:cNvSpPr>
            <a:spLocks noEditPoints="1"/>
          </p:cNvSpPr>
          <p:nvPr/>
        </p:nvSpPr>
        <p:spPr bwMode="auto">
          <a:xfrm>
            <a:off x="8362522" y="5272218"/>
            <a:ext cx="261113"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447197"/>
          </a:solidFill>
          <a:ln>
            <a:noFill/>
          </a:ln>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9" name="Freeform 7"/>
          <p:cNvSpPr/>
          <p:nvPr/>
        </p:nvSpPr>
        <p:spPr bwMode="auto">
          <a:xfrm>
            <a:off x="2270123" y="3814023"/>
            <a:ext cx="925512" cy="1716088"/>
          </a:xfrm>
          <a:custGeom>
            <a:avLst/>
            <a:gdLst>
              <a:gd name="T0" fmla="*/ 0 w 2566"/>
              <a:gd name="T1" fmla="*/ 4761 h 4761"/>
              <a:gd name="T2" fmla="*/ 1296 w 2566"/>
              <a:gd name="T3" fmla="*/ 0 h 4761"/>
              <a:gd name="T4" fmla="*/ 2566 w 2566"/>
              <a:gd name="T5" fmla="*/ 4761 h 4761"/>
              <a:gd name="T6" fmla="*/ 0 w 2566"/>
              <a:gd name="T7" fmla="*/ 4761 h 4761"/>
            </a:gdLst>
            <a:ahLst/>
            <a:cxnLst>
              <a:cxn ang="0">
                <a:pos x="T0" y="T1"/>
              </a:cxn>
              <a:cxn ang="0">
                <a:pos x="T2" y="T3"/>
              </a:cxn>
              <a:cxn ang="0">
                <a:pos x="T4" y="T5"/>
              </a:cxn>
              <a:cxn ang="0">
                <a:pos x="T6" y="T7"/>
              </a:cxn>
            </a:cxnLst>
            <a:rect l="0" t="0" r="r" b="b"/>
            <a:pathLst>
              <a:path w="2566" h="4761">
                <a:moveTo>
                  <a:pt x="0" y="4761"/>
                </a:moveTo>
                <a:lnTo>
                  <a:pt x="1296" y="0"/>
                </a:lnTo>
                <a:lnTo>
                  <a:pt x="2566" y="4761"/>
                </a:lnTo>
                <a:lnTo>
                  <a:pt x="0" y="4761"/>
                </a:lnTo>
                <a:close/>
              </a:path>
            </a:pathLst>
          </a:custGeom>
          <a:blipFill>
            <a:blip r:embed="rId6" cstate="screen"/>
            <a:stretch>
              <a:fillRect/>
            </a:stretch>
          </a:blipFill>
          <a:ln>
            <a:noFill/>
          </a:ln>
        </p:spPr>
        <p:txBody>
          <a:bodyPr vert="horz" wrap="square" lIns="91431" tIns="45715" rIns="91431" bIns="4571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40" name="Freeform 10"/>
          <p:cNvSpPr/>
          <p:nvPr/>
        </p:nvSpPr>
        <p:spPr bwMode="auto">
          <a:xfrm>
            <a:off x="3452809" y="3193311"/>
            <a:ext cx="1058862" cy="2336800"/>
          </a:xfrm>
          <a:custGeom>
            <a:avLst/>
            <a:gdLst>
              <a:gd name="T0" fmla="*/ 0 w 2937"/>
              <a:gd name="T1" fmla="*/ 6482 h 6482"/>
              <a:gd name="T2" fmla="*/ 1455 w 2937"/>
              <a:gd name="T3" fmla="*/ 0 h 6482"/>
              <a:gd name="T4" fmla="*/ 2937 w 2937"/>
              <a:gd name="T5" fmla="*/ 6482 h 6482"/>
              <a:gd name="T6" fmla="*/ 0 w 2937"/>
              <a:gd name="T7" fmla="*/ 6482 h 6482"/>
            </a:gdLst>
            <a:ahLst/>
            <a:cxnLst>
              <a:cxn ang="0">
                <a:pos x="T0" y="T1"/>
              </a:cxn>
              <a:cxn ang="0">
                <a:pos x="T2" y="T3"/>
              </a:cxn>
              <a:cxn ang="0">
                <a:pos x="T4" y="T5"/>
              </a:cxn>
              <a:cxn ang="0">
                <a:pos x="T6" y="T7"/>
              </a:cxn>
            </a:cxnLst>
            <a:rect l="0" t="0" r="r" b="b"/>
            <a:pathLst>
              <a:path w="2937" h="6482">
                <a:moveTo>
                  <a:pt x="0" y="6482"/>
                </a:moveTo>
                <a:lnTo>
                  <a:pt x="1455" y="0"/>
                </a:lnTo>
                <a:lnTo>
                  <a:pt x="2937" y="6482"/>
                </a:lnTo>
                <a:lnTo>
                  <a:pt x="0" y="6482"/>
                </a:lnTo>
                <a:close/>
              </a:path>
            </a:pathLst>
          </a:custGeom>
          <a:blipFill>
            <a:blip r:embed="rId7" cstate="screen"/>
            <a:stretch>
              <a:fillRect/>
            </a:stretch>
          </a:blipFill>
          <a:ln>
            <a:noFill/>
          </a:ln>
        </p:spPr>
        <p:txBody>
          <a:bodyPr vert="horz" wrap="square" lIns="91431" tIns="45715" rIns="91431" bIns="4571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41" name="Freeform 14"/>
          <p:cNvSpPr/>
          <p:nvPr/>
        </p:nvSpPr>
        <p:spPr bwMode="auto">
          <a:xfrm>
            <a:off x="4625973" y="4133116"/>
            <a:ext cx="944562" cy="1401763"/>
          </a:xfrm>
          <a:custGeom>
            <a:avLst/>
            <a:gdLst>
              <a:gd name="T0" fmla="*/ 0 w 2619"/>
              <a:gd name="T1" fmla="*/ 3889 h 3889"/>
              <a:gd name="T2" fmla="*/ 1297 w 2619"/>
              <a:gd name="T3" fmla="*/ 0 h 3889"/>
              <a:gd name="T4" fmla="*/ 2619 w 2619"/>
              <a:gd name="T5" fmla="*/ 3889 h 3889"/>
              <a:gd name="T6" fmla="*/ 0 w 2619"/>
              <a:gd name="T7" fmla="*/ 3889 h 3889"/>
            </a:gdLst>
            <a:ahLst/>
            <a:cxnLst>
              <a:cxn ang="0">
                <a:pos x="T0" y="T1"/>
              </a:cxn>
              <a:cxn ang="0">
                <a:pos x="T2" y="T3"/>
              </a:cxn>
              <a:cxn ang="0">
                <a:pos x="T4" y="T5"/>
              </a:cxn>
              <a:cxn ang="0">
                <a:pos x="T6" y="T7"/>
              </a:cxn>
            </a:cxnLst>
            <a:rect l="0" t="0" r="r" b="b"/>
            <a:pathLst>
              <a:path w="2619" h="3889">
                <a:moveTo>
                  <a:pt x="0" y="3889"/>
                </a:moveTo>
                <a:lnTo>
                  <a:pt x="1297" y="0"/>
                </a:lnTo>
                <a:lnTo>
                  <a:pt x="2619" y="3889"/>
                </a:lnTo>
                <a:lnTo>
                  <a:pt x="0" y="3889"/>
                </a:lnTo>
                <a:close/>
              </a:path>
            </a:pathLst>
          </a:custGeom>
          <a:blipFill>
            <a:blip r:embed="rId8" cstate="screen"/>
            <a:stretch>
              <a:fillRect/>
            </a:stretch>
          </a:blipFill>
          <a:ln>
            <a:noFill/>
          </a:ln>
        </p:spPr>
        <p:txBody>
          <a:bodyPr vert="horz" wrap="square" lIns="91431" tIns="45715" rIns="91431" bIns="4571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42" name="Freeform 17"/>
          <p:cNvSpPr/>
          <p:nvPr/>
        </p:nvSpPr>
        <p:spPr bwMode="auto">
          <a:xfrm>
            <a:off x="5751514" y="2545612"/>
            <a:ext cx="1125537" cy="2984500"/>
          </a:xfrm>
          <a:custGeom>
            <a:avLst/>
            <a:gdLst>
              <a:gd name="T0" fmla="*/ 0 w 3122"/>
              <a:gd name="T1" fmla="*/ 8280 h 8280"/>
              <a:gd name="T2" fmla="*/ 1561 w 3122"/>
              <a:gd name="T3" fmla="*/ 0 h 8280"/>
              <a:gd name="T4" fmla="*/ 3122 w 3122"/>
              <a:gd name="T5" fmla="*/ 8280 h 8280"/>
              <a:gd name="T6" fmla="*/ 0 w 3122"/>
              <a:gd name="T7" fmla="*/ 8280 h 8280"/>
            </a:gdLst>
            <a:ahLst/>
            <a:cxnLst>
              <a:cxn ang="0">
                <a:pos x="T0" y="T1"/>
              </a:cxn>
              <a:cxn ang="0">
                <a:pos x="T2" y="T3"/>
              </a:cxn>
              <a:cxn ang="0">
                <a:pos x="T4" y="T5"/>
              </a:cxn>
              <a:cxn ang="0">
                <a:pos x="T6" y="T7"/>
              </a:cxn>
            </a:cxnLst>
            <a:rect l="0" t="0" r="r" b="b"/>
            <a:pathLst>
              <a:path w="3122" h="8280">
                <a:moveTo>
                  <a:pt x="0" y="8280"/>
                </a:moveTo>
                <a:lnTo>
                  <a:pt x="1561" y="0"/>
                </a:lnTo>
                <a:lnTo>
                  <a:pt x="3122" y="8280"/>
                </a:lnTo>
                <a:lnTo>
                  <a:pt x="0" y="8280"/>
                </a:lnTo>
                <a:close/>
              </a:path>
            </a:pathLst>
          </a:custGeom>
          <a:blipFill>
            <a:blip r:embed="rId9" cstate="screen"/>
            <a:stretch>
              <a:fillRect/>
            </a:stretch>
          </a:blipFill>
          <a:ln>
            <a:noFill/>
          </a:ln>
        </p:spPr>
        <p:txBody>
          <a:bodyPr vert="horz" wrap="square" lIns="91431" tIns="45715" rIns="91431" bIns="4571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43" name="TextBox 101"/>
          <p:cNvSpPr txBox="1"/>
          <p:nvPr/>
        </p:nvSpPr>
        <p:spPr>
          <a:xfrm>
            <a:off x="8679206" y="4889634"/>
            <a:ext cx="758059" cy="255919"/>
          </a:xfrm>
          <a:prstGeom prst="rect">
            <a:avLst/>
          </a:prstGeom>
          <a:noFill/>
        </p:spPr>
        <p:txBody>
          <a:bodyPr wrap="none" lIns="70557" tIns="35279" rIns="70557" bIns="35279" rtlCol="0">
            <a:spAutoFit/>
          </a:bodyPr>
          <a:lstStyle/>
          <a:p>
            <a:pPr defTabSz="914400"/>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添加标题</a:t>
            </a:r>
          </a:p>
        </p:txBody>
      </p:sp>
      <p:sp>
        <p:nvSpPr>
          <p:cNvPr id="44" name="Freeform 38"/>
          <p:cNvSpPr>
            <a:spLocks noEditPoints="1"/>
          </p:cNvSpPr>
          <p:nvPr/>
        </p:nvSpPr>
        <p:spPr bwMode="auto">
          <a:xfrm>
            <a:off x="8362522" y="4889630"/>
            <a:ext cx="261113"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B3343F"/>
          </a:solidFill>
          <a:ln>
            <a:noFill/>
          </a:ln>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grpSp>
        <p:nvGrpSpPr>
          <p:cNvPr id="45" name="组合 44"/>
          <p:cNvGrpSpPr/>
          <p:nvPr/>
        </p:nvGrpSpPr>
        <p:grpSpPr>
          <a:xfrm>
            <a:off x="2246603" y="2389748"/>
            <a:ext cx="3947725" cy="1799647"/>
            <a:chOff x="2246603" y="2389748"/>
            <a:chExt cx="3947725" cy="1799647"/>
          </a:xfrm>
        </p:grpSpPr>
        <p:cxnSp>
          <p:nvCxnSpPr>
            <p:cNvPr id="46" name="直接连接符 45"/>
            <p:cNvCxnSpPr/>
            <p:nvPr/>
          </p:nvCxnSpPr>
          <p:spPr>
            <a:xfrm flipH="1" flipV="1">
              <a:off x="2848256" y="3020698"/>
              <a:ext cx="1086710" cy="43152"/>
            </a:xfrm>
            <a:prstGeom prst="line">
              <a:avLst/>
            </a:prstGeom>
            <a:noFill/>
            <a:ln w="15875" cap="flat" cmpd="sng" algn="ctr">
              <a:solidFill>
                <a:sysClr val="windowText" lastClr="000000">
                  <a:lumMod val="50000"/>
                  <a:lumOff val="50000"/>
                </a:sysClr>
              </a:solidFill>
              <a:prstDash val="solid"/>
            </a:ln>
            <a:effectLst/>
          </p:spPr>
        </p:cxnSp>
        <p:grpSp>
          <p:nvGrpSpPr>
            <p:cNvPr id="47" name="组合 46"/>
            <p:cNvGrpSpPr/>
            <p:nvPr/>
          </p:nvGrpSpPr>
          <p:grpSpPr>
            <a:xfrm>
              <a:off x="2246603" y="2389748"/>
              <a:ext cx="3947725" cy="1799647"/>
              <a:chOff x="2246603" y="2389748"/>
              <a:chExt cx="3947725" cy="1799647"/>
            </a:xfrm>
          </p:grpSpPr>
          <p:cxnSp>
            <p:nvCxnSpPr>
              <p:cNvPr id="48" name="直接连接符 47"/>
              <p:cNvCxnSpPr/>
              <p:nvPr/>
            </p:nvCxnSpPr>
            <p:spPr>
              <a:xfrm flipV="1">
                <a:off x="2270123" y="3020697"/>
                <a:ext cx="578132" cy="1168698"/>
              </a:xfrm>
              <a:prstGeom prst="line">
                <a:avLst/>
              </a:prstGeom>
              <a:noFill/>
              <a:ln w="15875" cap="flat" cmpd="sng" algn="ctr">
                <a:solidFill>
                  <a:sysClr val="windowText" lastClr="000000">
                    <a:lumMod val="50000"/>
                    <a:lumOff val="50000"/>
                  </a:sysClr>
                </a:solidFill>
                <a:prstDash val="solid"/>
              </a:ln>
              <a:effectLst/>
            </p:spPr>
          </p:cxnSp>
          <p:cxnSp>
            <p:nvCxnSpPr>
              <p:cNvPr id="49" name="直接连接符 48"/>
              <p:cNvCxnSpPr/>
              <p:nvPr/>
            </p:nvCxnSpPr>
            <p:spPr>
              <a:xfrm flipH="1">
                <a:off x="3934966" y="2545612"/>
                <a:ext cx="560320" cy="518238"/>
              </a:xfrm>
              <a:prstGeom prst="line">
                <a:avLst/>
              </a:prstGeom>
              <a:noFill/>
              <a:ln w="15875" cap="flat" cmpd="sng" algn="ctr">
                <a:solidFill>
                  <a:sysClr val="windowText" lastClr="000000">
                    <a:lumMod val="50000"/>
                    <a:lumOff val="50000"/>
                  </a:sysClr>
                </a:solidFill>
                <a:prstDash val="solid"/>
              </a:ln>
              <a:effectLst/>
            </p:spPr>
          </p:cxnSp>
          <p:cxnSp>
            <p:nvCxnSpPr>
              <p:cNvPr id="50" name="直接连接符 49"/>
              <p:cNvCxnSpPr/>
              <p:nvPr/>
            </p:nvCxnSpPr>
            <p:spPr>
              <a:xfrm flipH="1" flipV="1">
                <a:off x="4495286" y="2545612"/>
                <a:ext cx="717903" cy="736402"/>
              </a:xfrm>
              <a:prstGeom prst="line">
                <a:avLst/>
              </a:prstGeom>
              <a:noFill/>
              <a:ln w="15875" cap="flat" cmpd="sng" algn="ctr">
                <a:solidFill>
                  <a:sysClr val="windowText" lastClr="000000">
                    <a:lumMod val="50000"/>
                    <a:lumOff val="50000"/>
                  </a:sysClr>
                </a:solidFill>
                <a:prstDash val="solid"/>
              </a:ln>
              <a:effectLst/>
            </p:spPr>
          </p:cxnSp>
          <p:cxnSp>
            <p:nvCxnSpPr>
              <p:cNvPr id="51" name="直接连接符 50"/>
              <p:cNvCxnSpPr/>
              <p:nvPr/>
            </p:nvCxnSpPr>
            <p:spPr>
              <a:xfrm flipH="1">
                <a:off x="5213187" y="2420888"/>
                <a:ext cx="947901" cy="858229"/>
              </a:xfrm>
              <a:prstGeom prst="line">
                <a:avLst/>
              </a:prstGeom>
              <a:noFill/>
              <a:ln w="15875" cap="flat" cmpd="sng" algn="ctr">
                <a:solidFill>
                  <a:sysClr val="windowText" lastClr="000000">
                    <a:lumMod val="50000"/>
                    <a:lumOff val="50000"/>
                  </a:sysClr>
                </a:solidFill>
                <a:prstDash val="solid"/>
              </a:ln>
              <a:effectLst/>
            </p:spPr>
          </p:cxnSp>
          <p:sp>
            <p:nvSpPr>
              <p:cNvPr id="52" name="椭圆 51"/>
              <p:cNvSpPr/>
              <p:nvPr/>
            </p:nvSpPr>
            <p:spPr>
              <a:xfrm>
                <a:off x="4472911" y="2502614"/>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3" name="椭圆 52"/>
              <p:cNvSpPr/>
              <p:nvPr/>
            </p:nvSpPr>
            <p:spPr>
              <a:xfrm>
                <a:off x="5182047" y="3220575"/>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4" name="椭圆 53"/>
              <p:cNvSpPr/>
              <p:nvPr/>
            </p:nvSpPr>
            <p:spPr>
              <a:xfrm>
                <a:off x="6122328" y="2389748"/>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5" name="椭圆 54"/>
              <p:cNvSpPr/>
              <p:nvPr/>
            </p:nvSpPr>
            <p:spPr>
              <a:xfrm>
                <a:off x="3897100" y="3013040"/>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6" name="椭圆 55"/>
              <p:cNvSpPr/>
              <p:nvPr/>
            </p:nvSpPr>
            <p:spPr>
              <a:xfrm>
                <a:off x="2817116" y="2978710"/>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7" name="椭圆 56"/>
              <p:cNvSpPr/>
              <p:nvPr/>
            </p:nvSpPr>
            <p:spPr>
              <a:xfrm>
                <a:off x="2246603" y="4115672"/>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randombar(horizontal)">
                                      <p:cBhvr>
                                        <p:cTn id="48" dur="500"/>
                                        <p:tgtEl>
                                          <p:spTgt spid="15"/>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500"/>
                                        <p:tgtEl>
                                          <p:spTgt spid="14"/>
                                        </p:tgtEl>
                                      </p:cBhvr>
                                    </p:animEffect>
                                  </p:childTnLst>
                                </p:cTn>
                              </p:par>
                              <p:par>
                                <p:cTn id="74" presetID="42"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1000" fill="hold"/>
                                        <p:tgtEl>
                                          <p:spTgt spid="2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3000"/>
                            </p:stCondLst>
                            <p:childTnLst>
                              <p:par>
                                <p:cTn id="95" presetID="22" presetClass="entr" presetSubtype="4"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ipe(down)">
                                      <p:cBhvr>
                                        <p:cTn id="97" dur="500"/>
                                        <p:tgtEl>
                                          <p:spTgt spid="39"/>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wipe(down)">
                                      <p:cBhvr>
                                        <p:cTn id="100" dur="500"/>
                                        <p:tgtEl>
                                          <p:spTgt spid="40"/>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wipe(down)">
                                      <p:cBhvr>
                                        <p:cTn id="103" dur="500"/>
                                        <p:tgtEl>
                                          <p:spTgt spid="41"/>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childTnLst>
                          </p:cTn>
                        </p:par>
                        <p:par>
                          <p:cTn id="107" fill="hold">
                            <p:stCondLst>
                              <p:cond delay="3500"/>
                            </p:stCondLst>
                            <p:childTnLst>
                              <p:par>
                                <p:cTn id="108" presetID="22" presetClass="entr" presetSubtype="8" fill="hold" nodeType="after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wipe(left)">
                                      <p:cBhvr>
                                        <p:cTn id="110" dur="500"/>
                                        <p:tgtEl>
                                          <p:spTgt spid="4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500"/>
                                        <p:tgtEl>
                                          <p:spTgt spid="38"/>
                                        </p:tgtEl>
                                      </p:cBhvr>
                                    </p:animEffect>
                                  </p:childTnLst>
                                </p:cTn>
                              </p:par>
                              <p:par>
                                <p:cTn id="117" presetID="12" presetClass="entr" presetSubtype="8"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p:tgtEl>
                                          <p:spTgt spid="43"/>
                                        </p:tgtEl>
                                        <p:attrNameLst>
                                          <p:attrName>ppt_x</p:attrName>
                                        </p:attrNameLst>
                                      </p:cBhvr>
                                      <p:tavLst>
                                        <p:tav tm="0">
                                          <p:val>
                                            <p:strVal val="#ppt_x-#ppt_w*1.125000"/>
                                          </p:val>
                                        </p:tav>
                                        <p:tav tm="100000">
                                          <p:val>
                                            <p:strVal val="#ppt_x"/>
                                          </p:val>
                                        </p:tav>
                                      </p:tavLst>
                                    </p:anim>
                                    <p:animEffect transition="in" filter="wipe(right)">
                                      <p:cBhvr>
                                        <p:cTn id="120" dur="500"/>
                                        <p:tgtEl>
                                          <p:spTgt spid="43"/>
                                        </p:tgtEl>
                                      </p:cBhvr>
                                    </p:animEffect>
                                  </p:childTnLst>
                                </p:cTn>
                              </p:par>
                              <p:par>
                                <p:cTn id="121" presetID="12" presetClass="entr" presetSubtype="8"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additive="base">
                                        <p:cTn id="123" dur="500"/>
                                        <p:tgtEl>
                                          <p:spTgt spid="35"/>
                                        </p:tgtEl>
                                        <p:attrNameLst>
                                          <p:attrName>ppt_x</p:attrName>
                                        </p:attrNameLst>
                                      </p:cBhvr>
                                      <p:tavLst>
                                        <p:tav tm="0">
                                          <p:val>
                                            <p:strVal val="#ppt_x-#ppt_w*1.125000"/>
                                          </p:val>
                                        </p:tav>
                                        <p:tav tm="100000">
                                          <p:val>
                                            <p:strVal val="#ppt_x"/>
                                          </p:val>
                                        </p:tav>
                                      </p:tavLst>
                                    </p:anim>
                                    <p:animEffect transition="in" filter="wipe(right)">
                                      <p:cBhvr>
                                        <p:cTn id="124" dur="500"/>
                                        <p:tgtEl>
                                          <p:spTgt spid="35"/>
                                        </p:tgtEl>
                                      </p:cBhvr>
                                    </p:animEffect>
                                  </p:childTnLst>
                                </p:cTn>
                              </p:par>
                            </p:childTnLst>
                          </p:cTn>
                        </p:par>
                        <p:par>
                          <p:cTn id="125" fill="hold">
                            <p:stCondLst>
                              <p:cond delay="4000"/>
                            </p:stCondLst>
                            <p:childTnLst>
                              <p:par>
                                <p:cTn id="126" presetID="12" presetClass="entr" presetSubtype="8" fill="hold" grpId="0" nodeType="afterEffect">
                                  <p:stCondLst>
                                    <p:cond delay="0"/>
                                  </p:stCondLst>
                                  <p:childTnLst>
                                    <p:set>
                                      <p:cBhvr>
                                        <p:cTn id="127" dur="1" fill="hold">
                                          <p:stCondLst>
                                            <p:cond delay="0"/>
                                          </p:stCondLst>
                                        </p:cTn>
                                        <p:tgtEl>
                                          <p:spTgt spid="33"/>
                                        </p:tgtEl>
                                        <p:attrNameLst>
                                          <p:attrName>style.visibility</p:attrName>
                                        </p:attrNameLst>
                                      </p:cBhvr>
                                      <p:to>
                                        <p:strVal val="visible"/>
                                      </p:to>
                                    </p:set>
                                    <p:anim calcmode="lin" valueType="num">
                                      <p:cBhvr additive="base">
                                        <p:cTn id="128" dur="500"/>
                                        <p:tgtEl>
                                          <p:spTgt spid="33"/>
                                        </p:tgtEl>
                                        <p:attrNameLst>
                                          <p:attrName>ppt_x</p:attrName>
                                        </p:attrNameLst>
                                      </p:cBhvr>
                                      <p:tavLst>
                                        <p:tav tm="0">
                                          <p:val>
                                            <p:strVal val="#ppt_x-#ppt_w*1.125000"/>
                                          </p:val>
                                        </p:tav>
                                        <p:tav tm="100000">
                                          <p:val>
                                            <p:strVal val="#ppt_x"/>
                                          </p:val>
                                        </p:tav>
                                      </p:tavLst>
                                    </p:anim>
                                    <p:animEffect transition="in" filter="wipe(right)">
                                      <p:cBhvr>
                                        <p:cTn id="129" dur="500"/>
                                        <p:tgtEl>
                                          <p:spTgt spid="33"/>
                                        </p:tgtEl>
                                      </p:cBhvr>
                                    </p:animEffect>
                                  </p:childTnLst>
                                </p:cTn>
                              </p:par>
                              <p:par>
                                <p:cTn id="130" presetID="12" presetClass="entr" presetSubtype="8" fill="hold" grpId="0" nodeType="withEffect">
                                  <p:stCondLst>
                                    <p:cond delay="0"/>
                                  </p:stCondLst>
                                  <p:childTnLst>
                                    <p:set>
                                      <p:cBhvr>
                                        <p:cTn id="131" dur="1" fill="hold">
                                          <p:stCondLst>
                                            <p:cond delay="0"/>
                                          </p:stCondLst>
                                        </p:cTn>
                                        <p:tgtEl>
                                          <p:spTgt spid="32"/>
                                        </p:tgtEl>
                                        <p:attrNameLst>
                                          <p:attrName>style.visibility</p:attrName>
                                        </p:attrNameLst>
                                      </p:cBhvr>
                                      <p:to>
                                        <p:strVal val="visible"/>
                                      </p:to>
                                    </p:set>
                                    <p:anim calcmode="lin" valueType="num">
                                      <p:cBhvr additive="base">
                                        <p:cTn id="132" dur="500"/>
                                        <p:tgtEl>
                                          <p:spTgt spid="32"/>
                                        </p:tgtEl>
                                        <p:attrNameLst>
                                          <p:attrName>ppt_x</p:attrName>
                                        </p:attrNameLst>
                                      </p:cBhvr>
                                      <p:tavLst>
                                        <p:tav tm="0">
                                          <p:val>
                                            <p:strVal val="#ppt_x-#ppt_w*1.125000"/>
                                          </p:val>
                                        </p:tav>
                                        <p:tav tm="100000">
                                          <p:val>
                                            <p:strVal val="#ppt_x"/>
                                          </p:val>
                                        </p:tav>
                                      </p:tavLst>
                                    </p:anim>
                                    <p:animEffect transition="in" filter="wipe(right)">
                                      <p:cBhvr>
                                        <p:cTn id="133" dur="500"/>
                                        <p:tgtEl>
                                          <p:spTgt spid="32"/>
                                        </p:tgtEl>
                                      </p:cBhvr>
                                    </p:animEffect>
                                  </p:childTnLst>
                                </p:cTn>
                              </p:par>
                            </p:childTnLst>
                          </p:cTn>
                        </p:par>
                        <p:par>
                          <p:cTn id="134" fill="hold">
                            <p:stCondLst>
                              <p:cond delay="4500"/>
                            </p:stCondLst>
                            <p:childTnLst>
                              <p:par>
                                <p:cTn id="135" presetID="12" presetClass="entr" presetSubtype="4" fill="hold" grpId="0" nodeType="afterEffect">
                                  <p:stCondLst>
                                    <p:cond delay="0"/>
                                  </p:stCondLst>
                                  <p:iterate type="lt">
                                    <p:tmPct val="50000"/>
                                  </p:iterate>
                                  <p:childTnLst>
                                    <p:set>
                                      <p:cBhvr>
                                        <p:cTn id="136" dur="1" fill="hold">
                                          <p:stCondLst>
                                            <p:cond delay="0"/>
                                          </p:stCondLst>
                                        </p:cTn>
                                        <p:tgtEl>
                                          <p:spTgt spid="34"/>
                                        </p:tgtEl>
                                        <p:attrNameLst>
                                          <p:attrName>style.visibility</p:attrName>
                                        </p:attrNameLst>
                                      </p:cBhvr>
                                      <p:to>
                                        <p:strVal val="visible"/>
                                      </p:to>
                                    </p:set>
                                    <p:anim calcmode="lin" valueType="num">
                                      <p:cBhvr additive="base">
                                        <p:cTn id="137" dur="200"/>
                                        <p:tgtEl>
                                          <p:spTgt spid="34"/>
                                        </p:tgtEl>
                                        <p:attrNameLst>
                                          <p:attrName>ppt_y</p:attrName>
                                        </p:attrNameLst>
                                      </p:cBhvr>
                                      <p:tavLst>
                                        <p:tav tm="0">
                                          <p:val>
                                            <p:strVal val="#ppt_y+#ppt_h*1.125000"/>
                                          </p:val>
                                        </p:tav>
                                        <p:tav tm="100000">
                                          <p:val>
                                            <p:strVal val="#ppt_y"/>
                                          </p:val>
                                        </p:tav>
                                      </p:tavLst>
                                    </p:anim>
                                    <p:animEffect transition="in" filter="wipe(up)">
                                      <p:cBhvr>
                                        <p:cTn id="138" dur="200"/>
                                        <p:tgtEl>
                                          <p:spTgt spid="34"/>
                                        </p:tgtEl>
                                      </p:cBhvr>
                                    </p:animEffect>
                                  </p:childTnLst>
                                </p:cTn>
                              </p:par>
                            </p:childTnLst>
                          </p:cTn>
                        </p:par>
                        <p:par>
                          <p:cTn id="139" fill="hold">
                            <p:stCondLst>
                              <p:cond delay="6199"/>
                            </p:stCondLst>
                            <p:childTnLst>
                              <p:par>
                                <p:cTn id="140" presetID="14" presetClass="entr" presetSubtype="10" fill="hold" grpId="0" nodeType="after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randombar(horizontal)">
                                      <p:cBhvr>
                                        <p:cTn id="142" dur="500"/>
                                        <p:tgtEl>
                                          <p:spTgt spid="37"/>
                                        </p:tgtEl>
                                      </p:cBhvr>
                                    </p:animEffect>
                                  </p:childTnLst>
                                </p:cTn>
                              </p:par>
                              <p:par>
                                <p:cTn id="143" presetID="14" presetClass="entr" presetSubtype="10" fill="hold" grpId="0" nodeType="with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randombar(horizontal)">
                                      <p:cBhvr>
                                        <p:cTn id="1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8" grpId="0"/>
      <p:bldP spid="29" grpId="0"/>
      <p:bldP spid="30" grpId="0"/>
      <p:bldP spid="31" grpId="0"/>
      <p:bldP spid="32" grpId="0"/>
      <p:bldP spid="33" grpId="0"/>
      <p:bldP spid="34" grpId="0"/>
      <p:bldP spid="35" grpId="0"/>
      <p:bldP spid="36" grpId="0" animBg="1"/>
      <p:bldP spid="37" grpId="0" animBg="1"/>
      <p:bldP spid="38" grpId="0" animBg="1"/>
      <p:bldP spid="39" grpId="0" animBg="1"/>
      <p:bldP spid="40" grpId="0" animBg="1"/>
      <p:bldP spid="41" grpId="0" animBg="1"/>
      <p:bldP spid="42" grpId="0" animBg="1"/>
      <p:bldP spid="43" grpId="0"/>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矩形 6"/>
          <p:cNvSpPr/>
          <p:nvPr/>
        </p:nvSpPr>
        <p:spPr>
          <a:xfrm>
            <a:off x="1092761" y="1915870"/>
            <a:ext cx="2319728" cy="1616780"/>
          </a:xfrm>
          <a:prstGeom prst="rect">
            <a:avLst/>
          </a:prstGeom>
          <a:blipFill dpi="0" rotWithShape="1">
            <a:blip r:embed="rId6" cstate="screen"/>
            <a:srcRect/>
            <a:stretch>
              <a:fillRect/>
            </a:stretch>
          </a:blip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8" name="组合 7"/>
          <p:cNvGrpSpPr/>
          <p:nvPr/>
        </p:nvGrpSpPr>
        <p:grpSpPr>
          <a:xfrm>
            <a:off x="1092761" y="3520451"/>
            <a:ext cx="2319726" cy="449107"/>
            <a:chOff x="552075" y="2865457"/>
            <a:chExt cx="1859685" cy="360040"/>
          </a:xfrm>
        </p:grpSpPr>
        <p:sp>
          <p:nvSpPr>
            <p:cNvPr id="9" name="矩形 8"/>
            <p:cNvSpPr/>
            <p:nvPr/>
          </p:nvSpPr>
          <p:spPr>
            <a:xfrm>
              <a:off x="552075" y="2865457"/>
              <a:ext cx="1859685" cy="360040"/>
            </a:xfrm>
            <a:prstGeom prst="rect">
              <a:avLst/>
            </a:prstGeom>
            <a:blipFill>
              <a:blip r:embed="rId7"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 name="TextBox 92"/>
            <p:cNvSpPr txBox="1"/>
            <p:nvPr/>
          </p:nvSpPr>
          <p:spPr>
            <a:xfrm>
              <a:off x="841272" y="2906183"/>
              <a:ext cx="1299494" cy="271412"/>
            </a:xfrm>
            <a:prstGeom prst="rect">
              <a:avLst/>
            </a:prstGeom>
            <a:noFill/>
          </p:spPr>
          <p:txBody>
            <a:bodyPr wrap="none" rtlCol="0">
              <a:sp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第一项重点工作</a:t>
              </a:r>
            </a:p>
          </p:txBody>
        </p:sp>
      </p:grpSp>
      <p:sp>
        <p:nvSpPr>
          <p:cNvPr id="11" name="TextBox 93"/>
          <p:cNvSpPr txBox="1"/>
          <p:nvPr/>
        </p:nvSpPr>
        <p:spPr>
          <a:xfrm>
            <a:off x="1008229" y="4156241"/>
            <a:ext cx="2514992" cy="1385379"/>
          </a:xfrm>
          <a:prstGeom prst="rect">
            <a:avLst/>
          </a:prstGeom>
          <a:noFill/>
        </p:spPr>
        <p:txBody>
          <a:bodyPr wrap="square" lIns="91440" tIns="45720" rIns="91440" bIns="45720" rtlCol="0">
            <a:spAutoFit/>
          </a:bodyPr>
          <a:lstStyle/>
          <a:p>
            <a:pPr defTabSz="1219200">
              <a:lnSpc>
                <a:spcPct val="150000"/>
              </a:lnSpc>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这里输入简单的文字概述里输入简单文字概述这简单文字内容</a:t>
            </a:r>
            <a:endPar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 name="矩形 11"/>
          <p:cNvSpPr/>
          <p:nvPr/>
        </p:nvSpPr>
        <p:spPr>
          <a:xfrm>
            <a:off x="3681155" y="1915870"/>
            <a:ext cx="2319728" cy="1616780"/>
          </a:xfrm>
          <a:prstGeom prst="rect">
            <a:avLst/>
          </a:prstGeom>
          <a:blipFill dpi="0" rotWithShape="1">
            <a:blip r:embed="rId8" cstate="screen"/>
            <a:srcRect/>
            <a:stretch>
              <a:fillRect/>
            </a:stretch>
          </a:blip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681155" y="3520447"/>
            <a:ext cx="2319728" cy="449106"/>
            <a:chOff x="552075" y="2865457"/>
            <a:chExt cx="1859685" cy="360040"/>
          </a:xfrm>
        </p:grpSpPr>
        <p:sp>
          <p:nvSpPr>
            <p:cNvPr id="14" name="矩形 13"/>
            <p:cNvSpPr/>
            <p:nvPr/>
          </p:nvSpPr>
          <p:spPr>
            <a:xfrm>
              <a:off x="552075" y="2865457"/>
              <a:ext cx="1859685" cy="360040"/>
            </a:xfrm>
            <a:prstGeom prst="rect">
              <a:avLst/>
            </a:prstGeom>
            <a:blipFill>
              <a:blip r:embed="rId9"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TextBox 97"/>
            <p:cNvSpPr txBox="1"/>
            <p:nvPr/>
          </p:nvSpPr>
          <p:spPr>
            <a:xfrm>
              <a:off x="805970" y="2902994"/>
              <a:ext cx="1299493" cy="271412"/>
            </a:xfrm>
            <a:prstGeom prst="rect">
              <a:avLst/>
            </a:prstGeom>
            <a:noFill/>
          </p:spPr>
          <p:txBody>
            <a:bodyPr wrap="none" rtlCol="0">
              <a:sp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第二项重点工作</a:t>
              </a:r>
            </a:p>
          </p:txBody>
        </p:sp>
      </p:grpSp>
      <p:sp>
        <p:nvSpPr>
          <p:cNvPr id="16" name="TextBox 98"/>
          <p:cNvSpPr txBox="1"/>
          <p:nvPr/>
        </p:nvSpPr>
        <p:spPr>
          <a:xfrm>
            <a:off x="3596625" y="4156241"/>
            <a:ext cx="2514992" cy="1385379"/>
          </a:xfrm>
          <a:prstGeom prst="rect">
            <a:avLst/>
          </a:prstGeom>
          <a:noFill/>
        </p:spPr>
        <p:txBody>
          <a:bodyPr wrap="square" lIns="91440" tIns="45720" rIns="91440" bIns="45720" rtlCol="0">
            <a:spAutoFit/>
          </a:bodyPr>
          <a:lstStyle/>
          <a:p>
            <a:pPr defTabSz="1219200">
              <a:lnSpc>
                <a:spcPct val="150000"/>
              </a:lnSpc>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这里输入简单的文字概述里输入简单文字概述这简单文字内容</a:t>
            </a:r>
            <a:endPar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7" name="矩形 16"/>
          <p:cNvSpPr/>
          <p:nvPr/>
        </p:nvSpPr>
        <p:spPr>
          <a:xfrm>
            <a:off x="6275813" y="1915870"/>
            <a:ext cx="2319728" cy="1616780"/>
          </a:xfrm>
          <a:prstGeom prst="rect">
            <a:avLst/>
          </a:prstGeom>
          <a:blipFill dpi="0" rotWithShape="1">
            <a:blip r:embed="rId10" cstate="screen"/>
            <a:srcRect/>
            <a:stretch>
              <a:fillRect/>
            </a:stretch>
          </a:blip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8" name="组合 17"/>
          <p:cNvGrpSpPr/>
          <p:nvPr/>
        </p:nvGrpSpPr>
        <p:grpSpPr>
          <a:xfrm>
            <a:off x="6275814" y="3520455"/>
            <a:ext cx="2319728" cy="449107"/>
            <a:chOff x="552075" y="2865457"/>
            <a:chExt cx="1859685" cy="360040"/>
          </a:xfrm>
        </p:grpSpPr>
        <p:sp>
          <p:nvSpPr>
            <p:cNvPr id="19" name="矩形 18"/>
            <p:cNvSpPr/>
            <p:nvPr/>
          </p:nvSpPr>
          <p:spPr>
            <a:xfrm>
              <a:off x="552075" y="2865457"/>
              <a:ext cx="1859685" cy="360040"/>
            </a:xfrm>
            <a:prstGeom prst="rect">
              <a:avLst/>
            </a:prstGeom>
            <a:blipFill>
              <a:blip r:embed="rId7"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 name="TextBox 102"/>
            <p:cNvSpPr txBox="1"/>
            <p:nvPr/>
          </p:nvSpPr>
          <p:spPr>
            <a:xfrm>
              <a:off x="840691" y="2892812"/>
              <a:ext cx="1299493" cy="271412"/>
            </a:xfrm>
            <a:prstGeom prst="rect">
              <a:avLst/>
            </a:prstGeom>
            <a:noFill/>
          </p:spPr>
          <p:txBody>
            <a:bodyPr wrap="none" rtlCol="0">
              <a:sp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第三项重点工作</a:t>
              </a:r>
            </a:p>
          </p:txBody>
        </p:sp>
      </p:grpSp>
      <p:sp>
        <p:nvSpPr>
          <p:cNvPr id="21" name="TextBox 103"/>
          <p:cNvSpPr txBox="1"/>
          <p:nvPr/>
        </p:nvSpPr>
        <p:spPr>
          <a:xfrm>
            <a:off x="6191282" y="4156241"/>
            <a:ext cx="2514992" cy="1385379"/>
          </a:xfrm>
          <a:prstGeom prst="rect">
            <a:avLst/>
          </a:prstGeom>
          <a:noFill/>
        </p:spPr>
        <p:txBody>
          <a:bodyPr wrap="square" lIns="91440" tIns="45720" rIns="91440" bIns="45720" rtlCol="0">
            <a:spAutoFit/>
          </a:bodyPr>
          <a:lstStyle/>
          <a:p>
            <a:pPr defTabSz="1219200">
              <a:lnSpc>
                <a:spcPct val="150000"/>
              </a:lnSpc>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这里输入简单的文字概述里输入简单文字概述这简单文字内容</a:t>
            </a:r>
            <a:endPar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2" name="矩形 21"/>
          <p:cNvSpPr/>
          <p:nvPr/>
        </p:nvSpPr>
        <p:spPr>
          <a:xfrm>
            <a:off x="8866455" y="1915870"/>
            <a:ext cx="2319728" cy="1616780"/>
          </a:xfrm>
          <a:prstGeom prst="rect">
            <a:avLst/>
          </a:prstGeom>
          <a:blipFill dpi="0" rotWithShape="1">
            <a:blip r:embed="rId11" cstate="screen"/>
            <a:srcRect/>
            <a:stretch>
              <a:fillRect/>
            </a:stretch>
          </a:blip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28" name="组合 27"/>
          <p:cNvGrpSpPr/>
          <p:nvPr/>
        </p:nvGrpSpPr>
        <p:grpSpPr>
          <a:xfrm>
            <a:off x="8866455" y="3520456"/>
            <a:ext cx="2319728" cy="449107"/>
            <a:chOff x="552075" y="2865457"/>
            <a:chExt cx="1859685" cy="360040"/>
          </a:xfrm>
        </p:grpSpPr>
        <p:sp>
          <p:nvSpPr>
            <p:cNvPr id="29" name="矩形 28"/>
            <p:cNvSpPr/>
            <p:nvPr/>
          </p:nvSpPr>
          <p:spPr>
            <a:xfrm>
              <a:off x="552075" y="2865457"/>
              <a:ext cx="1859685" cy="360040"/>
            </a:xfrm>
            <a:prstGeom prst="rect">
              <a:avLst/>
            </a:prstGeom>
            <a:blipFill>
              <a:blip r:embed="rId9"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0" name="TextBox 107"/>
            <p:cNvSpPr txBox="1"/>
            <p:nvPr/>
          </p:nvSpPr>
          <p:spPr>
            <a:xfrm>
              <a:off x="805390" y="2917975"/>
              <a:ext cx="1299492" cy="271412"/>
            </a:xfrm>
            <a:prstGeom prst="rect">
              <a:avLst/>
            </a:prstGeom>
            <a:noFill/>
          </p:spPr>
          <p:txBody>
            <a:bodyPr wrap="none" rtlCol="0">
              <a:sp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第四项重点工作</a:t>
              </a:r>
            </a:p>
          </p:txBody>
        </p:sp>
      </p:grpSp>
      <p:sp>
        <p:nvSpPr>
          <p:cNvPr id="31" name="TextBox 108"/>
          <p:cNvSpPr txBox="1"/>
          <p:nvPr/>
        </p:nvSpPr>
        <p:spPr>
          <a:xfrm>
            <a:off x="8781925" y="4156241"/>
            <a:ext cx="2514992" cy="1385379"/>
          </a:xfrm>
          <a:prstGeom prst="rect">
            <a:avLst/>
          </a:prstGeom>
          <a:noFill/>
        </p:spPr>
        <p:txBody>
          <a:bodyPr wrap="square" lIns="91440" tIns="45720" rIns="91440" bIns="45720" rtlCol="0">
            <a:spAutoFit/>
          </a:bodyPr>
          <a:lstStyle/>
          <a:p>
            <a:pPr defTabSz="1219200">
              <a:lnSpc>
                <a:spcPct val="150000"/>
              </a:lnSpc>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这里输入简单的文字概述里输入简单文字概述这简单文字内容</a:t>
            </a:r>
            <a:endPar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4500"/>
                            </p:stCondLst>
                            <p:childTnLst>
                              <p:par>
                                <p:cTn id="66" presetID="22" presetClass="entr" presetSubtype="1"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up)">
                                      <p:cBhvr>
                                        <p:cTn id="68" dur="500"/>
                                        <p:tgtEl>
                                          <p:spTgt spid="21"/>
                                        </p:tgtEl>
                                      </p:cBhvr>
                                    </p:animEffect>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par>
                                <p:cTn id="75" presetID="53" presetClass="entr" presetSubtype="16"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up)">
                                      <p:cBhvr>
                                        <p:cTn id="8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11" grpId="0"/>
      <p:bldP spid="12" grpId="0" animBg="1"/>
      <p:bldP spid="16" grpId="0"/>
      <p:bldP spid="17" grpId="0" animBg="1"/>
      <p:bldP spid="21" grpId="0"/>
      <p:bldP spid="22" grpId="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椭圆 3"/>
          <p:cNvSpPr>
            <a:spLocks noChangeArrowheads="1"/>
          </p:cNvSpPr>
          <p:nvPr/>
        </p:nvSpPr>
        <p:spPr bwMode="auto">
          <a:xfrm>
            <a:off x="1644527" y="1317680"/>
            <a:ext cx="4440521" cy="4443882"/>
          </a:xfrm>
          <a:prstGeom prst="ellipse">
            <a:avLst/>
          </a:prstGeom>
          <a:noFill/>
          <a:ln w="9525">
            <a:solidFill>
              <a:srgbClr val="B3343F"/>
            </a:solidFill>
            <a:prstDash val="dash"/>
            <a:round/>
          </a:ln>
          <a:extLst>
            <a:ext uri="{909E8E84-426E-40DD-AFC4-6F175D3DCCD1}">
              <a14:hiddenFill xmlns:a14="http://schemas.microsoft.com/office/drawing/2010/main">
                <a:solidFill>
                  <a:srgbClr val="FFFFFF"/>
                </a:solidFill>
              </a14:hiddenFill>
            </a:ext>
          </a:extLst>
        </p:spPr>
        <p:txBody>
          <a:bodyPr lIns="91402" tIns="45702" rIns="91402" bIns="4570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endParaRPr lang="zh-CN" altLang="en-US" sz="1700" kern="0">
              <a:solidFill>
                <a:sysClr val="windowText" lastClr="000000"/>
              </a:solidFill>
              <a:ea typeface="宋体" panose="02010600030101010101" pitchFamily="2" charset="-122"/>
            </a:endParaRPr>
          </a:p>
        </p:txBody>
      </p:sp>
      <p:sp>
        <p:nvSpPr>
          <p:cNvPr id="8" name="Oval 14"/>
          <p:cNvSpPr>
            <a:spLocks noChangeArrowheads="1"/>
          </p:cNvSpPr>
          <p:nvPr/>
        </p:nvSpPr>
        <p:spPr bwMode="auto">
          <a:xfrm>
            <a:off x="2426655" y="3530092"/>
            <a:ext cx="1386573" cy="1388117"/>
          </a:xfrm>
          <a:prstGeom prst="ellipse">
            <a:avLst/>
          </a:prstGeom>
          <a:blipFill>
            <a:blip r:embed="rId6" cstate="screen"/>
            <a:stretch>
              <a:fillRect/>
            </a:stretch>
          </a:blipFill>
          <a:ln>
            <a:noFill/>
          </a:ln>
          <a:effectLst>
            <a:outerShdw blurRad="107950" dist="12700" dir="5400000" algn="ctr">
              <a:srgbClr val="000000"/>
            </a:outerShdw>
          </a:effectLst>
        </p:spPr>
        <p:txBody>
          <a:bodyPr lIns="91402" tIns="45702" rIns="91402" bIns="4570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FontTx/>
              <a:buNone/>
            </a:pPr>
            <a:endParaRPr lang="zh-CN" altLang="en-US" sz="1700">
              <a:solidFill>
                <a:srgbClr val="C00000"/>
              </a:solidFill>
              <a:ea typeface="宋体" panose="02010600030101010101" pitchFamily="2" charset="-122"/>
            </a:endParaRPr>
          </a:p>
        </p:txBody>
      </p:sp>
      <p:sp>
        <p:nvSpPr>
          <p:cNvPr id="9" name="Oval 19"/>
          <p:cNvSpPr>
            <a:spLocks noChangeArrowheads="1"/>
          </p:cNvSpPr>
          <p:nvPr/>
        </p:nvSpPr>
        <p:spPr bwMode="auto">
          <a:xfrm>
            <a:off x="4100379" y="3253739"/>
            <a:ext cx="1386573" cy="1388117"/>
          </a:xfrm>
          <a:prstGeom prst="ellipse">
            <a:avLst/>
          </a:prstGeom>
          <a:blipFill>
            <a:blip r:embed="rId7" cstate="screen"/>
            <a:stretch>
              <a:fillRect/>
            </a:stretch>
          </a:blipFill>
          <a:ln>
            <a:noFill/>
          </a:ln>
          <a:effectLst>
            <a:outerShdw blurRad="107950" dist="12700" dir="5400000" algn="ctr">
              <a:srgbClr val="000000"/>
            </a:outerShdw>
          </a:effectLst>
        </p:spPr>
        <p:txBody>
          <a:bodyPr lIns="91402" tIns="45702" rIns="91402" bIns="4570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FontTx/>
              <a:buNone/>
            </a:pPr>
            <a:endParaRPr lang="zh-CN" altLang="en-US" sz="1700">
              <a:solidFill>
                <a:srgbClr val="C00000"/>
              </a:solidFill>
              <a:ea typeface="宋体" panose="02010600030101010101" pitchFamily="2" charset="-122"/>
            </a:endParaRPr>
          </a:p>
        </p:txBody>
      </p:sp>
      <p:sp>
        <p:nvSpPr>
          <p:cNvPr id="10" name="Oval 24"/>
          <p:cNvSpPr>
            <a:spLocks noChangeArrowheads="1"/>
          </p:cNvSpPr>
          <p:nvPr/>
        </p:nvSpPr>
        <p:spPr bwMode="auto">
          <a:xfrm>
            <a:off x="2980333" y="1975210"/>
            <a:ext cx="1386573" cy="1388117"/>
          </a:xfrm>
          <a:prstGeom prst="ellipse">
            <a:avLst/>
          </a:prstGeom>
          <a:blipFill>
            <a:blip r:embed="rId7" cstate="screen"/>
            <a:stretch>
              <a:fillRect/>
            </a:stretch>
          </a:blipFill>
          <a:ln>
            <a:noFill/>
          </a:ln>
          <a:effectLst>
            <a:outerShdw blurRad="107950" dist="12700" dir="5400000" algn="ctr">
              <a:srgbClr val="000000"/>
            </a:outerShdw>
          </a:effectLst>
        </p:spPr>
        <p:txBody>
          <a:bodyPr lIns="91402" tIns="45702" rIns="91402" bIns="4570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FontTx/>
              <a:buNone/>
            </a:pPr>
            <a:endParaRPr lang="zh-CN" altLang="en-US" sz="1700">
              <a:solidFill>
                <a:srgbClr val="C00000"/>
              </a:solidFill>
              <a:ea typeface="宋体" panose="02010600030101010101" pitchFamily="2" charset="-122"/>
            </a:endParaRPr>
          </a:p>
        </p:txBody>
      </p:sp>
      <p:sp>
        <p:nvSpPr>
          <p:cNvPr id="11" name="TextBox 10"/>
          <p:cNvSpPr txBox="1">
            <a:spLocks noChangeArrowheads="1"/>
          </p:cNvSpPr>
          <p:nvPr/>
        </p:nvSpPr>
        <p:spPr bwMode="auto">
          <a:xfrm>
            <a:off x="6383201" y="1352621"/>
            <a:ext cx="1552261" cy="42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FontTx/>
              <a:buNone/>
            </a:pPr>
            <a:r>
              <a:rPr lang="zh-CN" altLang="en-US" sz="2100" b="1" dirty="0">
                <a:solidFill>
                  <a:srgbClr val="447197"/>
                </a:solidFill>
                <a:latin typeface="微软雅黑" panose="020B0503020204020204" pitchFamily="34" charset="-122"/>
              </a:rPr>
              <a:t>标题文本一</a:t>
            </a:r>
          </a:p>
        </p:txBody>
      </p:sp>
      <p:sp>
        <p:nvSpPr>
          <p:cNvPr id="12" name="TextBox 11"/>
          <p:cNvSpPr txBox="1">
            <a:spLocks noChangeArrowheads="1"/>
          </p:cNvSpPr>
          <p:nvPr/>
        </p:nvSpPr>
        <p:spPr bwMode="auto">
          <a:xfrm>
            <a:off x="6383203" y="1719503"/>
            <a:ext cx="4223918" cy="78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endParaRPr lang="en-US" altLang="zh-CN" sz="1500" kern="0" dirty="0">
              <a:solidFill>
                <a:sysClr val="windowText" lastClr="000000"/>
              </a:solidFill>
              <a:latin typeface="微软雅黑" panose="020B0503020204020204" pitchFamily="34" charset="-122"/>
            </a:endParaRPr>
          </a:p>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p>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endParaRPr lang="en-US" altLang="zh-CN" sz="1500" kern="0" dirty="0">
              <a:solidFill>
                <a:sysClr val="windowText" lastClr="000000"/>
              </a:solidFill>
              <a:latin typeface="微软雅黑" panose="020B0503020204020204" pitchFamily="34" charset="-122"/>
            </a:endParaRPr>
          </a:p>
        </p:txBody>
      </p:sp>
      <p:sp>
        <p:nvSpPr>
          <p:cNvPr id="13" name="TextBox 12"/>
          <p:cNvSpPr txBox="1">
            <a:spLocks noChangeArrowheads="1"/>
          </p:cNvSpPr>
          <p:nvPr/>
        </p:nvSpPr>
        <p:spPr bwMode="auto">
          <a:xfrm>
            <a:off x="3224649" y="2315091"/>
            <a:ext cx="918564" cy="61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1700" b="1" kern="0" dirty="0">
                <a:solidFill>
                  <a:sysClr val="window" lastClr="FFFFFF"/>
                </a:solidFill>
                <a:latin typeface="微软雅黑" panose="020B0503020204020204" pitchFamily="34" charset="-122"/>
              </a:rPr>
              <a:t>标题</a:t>
            </a:r>
            <a:endParaRPr lang="en-US" altLang="zh-CN" sz="1700" b="1" kern="0" dirty="0">
              <a:solidFill>
                <a:sysClr val="window" lastClr="FFFFFF"/>
              </a:solidFill>
              <a:latin typeface="微软雅黑" panose="020B0503020204020204" pitchFamily="34" charset="-122"/>
            </a:endParaRPr>
          </a:p>
          <a:p>
            <a:pPr algn="ctr" eaLnBrk="1" hangingPunct="1">
              <a:spcBef>
                <a:spcPct val="0"/>
              </a:spcBef>
              <a:buFontTx/>
              <a:buNone/>
              <a:defRPr/>
            </a:pPr>
            <a:r>
              <a:rPr lang="zh-CN" altLang="en-US" sz="1700" b="1" kern="0" dirty="0">
                <a:solidFill>
                  <a:sysClr val="window" lastClr="FFFFFF"/>
                </a:solidFill>
                <a:latin typeface="微软雅黑" panose="020B0503020204020204" pitchFamily="34" charset="-122"/>
              </a:rPr>
              <a:t>文本一</a:t>
            </a:r>
          </a:p>
        </p:txBody>
      </p:sp>
      <p:sp>
        <p:nvSpPr>
          <p:cNvPr id="14" name="TextBox 78"/>
          <p:cNvSpPr txBox="1">
            <a:spLocks noChangeArrowheads="1"/>
          </p:cNvSpPr>
          <p:nvPr/>
        </p:nvSpPr>
        <p:spPr bwMode="auto">
          <a:xfrm>
            <a:off x="2637656" y="3912855"/>
            <a:ext cx="918564" cy="61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1700" b="1" kern="0" dirty="0">
                <a:solidFill>
                  <a:sysClr val="window" lastClr="FFFFFF"/>
                </a:solidFill>
                <a:latin typeface="微软雅黑" panose="020B0503020204020204" pitchFamily="34" charset="-122"/>
              </a:rPr>
              <a:t>标题</a:t>
            </a:r>
            <a:endParaRPr lang="en-US" altLang="zh-CN" sz="1700" b="1" kern="0" dirty="0">
              <a:solidFill>
                <a:sysClr val="window" lastClr="FFFFFF"/>
              </a:solidFill>
              <a:latin typeface="微软雅黑" panose="020B0503020204020204" pitchFamily="34" charset="-122"/>
            </a:endParaRPr>
          </a:p>
          <a:p>
            <a:pPr algn="ctr" eaLnBrk="1" hangingPunct="1">
              <a:spcBef>
                <a:spcPct val="0"/>
              </a:spcBef>
              <a:buFontTx/>
              <a:buNone/>
              <a:defRPr/>
            </a:pPr>
            <a:r>
              <a:rPr lang="zh-CN" altLang="en-US" sz="1700" b="1" kern="0" dirty="0">
                <a:solidFill>
                  <a:sysClr val="window" lastClr="FFFFFF"/>
                </a:solidFill>
                <a:latin typeface="微软雅黑" panose="020B0503020204020204" pitchFamily="34" charset="-122"/>
              </a:rPr>
              <a:t>文本二</a:t>
            </a:r>
          </a:p>
        </p:txBody>
      </p:sp>
      <p:sp>
        <p:nvSpPr>
          <p:cNvPr id="15" name="TextBox 79"/>
          <p:cNvSpPr txBox="1">
            <a:spLocks noChangeArrowheads="1"/>
          </p:cNvSpPr>
          <p:nvPr/>
        </p:nvSpPr>
        <p:spPr bwMode="auto">
          <a:xfrm>
            <a:off x="4370077" y="3571384"/>
            <a:ext cx="918564" cy="61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1700" b="1" kern="0" dirty="0">
                <a:solidFill>
                  <a:sysClr val="window" lastClr="FFFFFF"/>
                </a:solidFill>
                <a:latin typeface="微软雅黑" panose="020B0503020204020204" pitchFamily="34" charset="-122"/>
              </a:rPr>
              <a:t>标题</a:t>
            </a:r>
            <a:endParaRPr lang="en-US" altLang="zh-CN" sz="1700" b="1" kern="0" dirty="0">
              <a:solidFill>
                <a:sysClr val="window" lastClr="FFFFFF"/>
              </a:solidFill>
              <a:latin typeface="微软雅黑" panose="020B0503020204020204" pitchFamily="34" charset="-122"/>
            </a:endParaRPr>
          </a:p>
          <a:p>
            <a:pPr algn="ctr" eaLnBrk="1" hangingPunct="1">
              <a:spcBef>
                <a:spcPct val="0"/>
              </a:spcBef>
              <a:buFontTx/>
              <a:buNone/>
              <a:defRPr/>
            </a:pPr>
            <a:r>
              <a:rPr lang="zh-CN" altLang="en-US" sz="1700" b="1" kern="0" dirty="0">
                <a:solidFill>
                  <a:sysClr val="window" lastClr="FFFFFF"/>
                </a:solidFill>
                <a:latin typeface="微软雅黑" panose="020B0503020204020204" pitchFamily="34" charset="-122"/>
              </a:rPr>
              <a:t>文本三</a:t>
            </a:r>
          </a:p>
        </p:txBody>
      </p:sp>
      <p:sp>
        <p:nvSpPr>
          <p:cNvPr id="16" name="TextBox 80"/>
          <p:cNvSpPr txBox="1">
            <a:spLocks noChangeArrowheads="1"/>
          </p:cNvSpPr>
          <p:nvPr/>
        </p:nvSpPr>
        <p:spPr bwMode="auto">
          <a:xfrm>
            <a:off x="6383201" y="2921797"/>
            <a:ext cx="1552261" cy="42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FontTx/>
              <a:buNone/>
            </a:pPr>
            <a:r>
              <a:rPr lang="zh-CN" altLang="en-US" sz="2100" b="1">
                <a:solidFill>
                  <a:srgbClr val="B3343F"/>
                </a:solidFill>
                <a:latin typeface="微软雅黑" panose="020B0503020204020204" pitchFamily="34" charset="-122"/>
              </a:rPr>
              <a:t>标题文本二</a:t>
            </a:r>
          </a:p>
        </p:txBody>
      </p:sp>
      <p:sp>
        <p:nvSpPr>
          <p:cNvPr id="17" name="TextBox 81"/>
          <p:cNvSpPr txBox="1">
            <a:spLocks noChangeArrowheads="1"/>
          </p:cNvSpPr>
          <p:nvPr/>
        </p:nvSpPr>
        <p:spPr bwMode="auto">
          <a:xfrm>
            <a:off x="6383203" y="3288679"/>
            <a:ext cx="4223918" cy="78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endParaRPr lang="en-US" altLang="zh-CN" sz="1500" kern="0" dirty="0">
              <a:solidFill>
                <a:sysClr val="windowText" lastClr="000000"/>
              </a:solidFill>
              <a:latin typeface="微软雅黑" panose="020B0503020204020204" pitchFamily="34" charset="-122"/>
            </a:endParaRPr>
          </a:p>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p>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p>
        </p:txBody>
      </p:sp>
      <p:sp>
        <p:nvSpPr>
          <p:cNvPr id="18" name="TextBox 82"/>
          <p:cNvSpPr txBox="1">
            <a:spLocks noChangeArrowheads="1"/>
          </p:cNvSpPr>
          <p:nvPr/>
        </p:nvSpPr>
        <p:spPr bwMode="auto">
          <a:xfrm>
            <a:off x="6383201" y="4478267"/>
            <a:ext cx="1552261" cy="42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FontTx/>
              <a:buNone/>
            </a:pPr>
            <a:r>
              <a:rPr lang="zh-CN" altLang="en-US" sz="2100" b="1">
                <a:solidFill>
                  <a:srgbClr val="447197"/>
                </a:solidFill>
                <a:latin typeface="微软雅黑" panose="020B0503020204020204" pitchFamily="34" charset="-122"/>
              </a:rPr>
              <a:t>标题文本三</a:t>
            </a:r>
          </a:p>
        </p:txBody>
      </p:sp>
      <p:sp>
        <p:nvSpPr>
          <p:cNvPr id="19" name="TextBox 83"/>
          <p:cNvSpPr txBox="1">
            <a:spLocks noChangeArrowheads="1"/>
          </p:cNvSpPr>
          <p:nvPr/>
        </p:nvSpPr>
        <p:spPr bwMode="auto">
          <a:xfrm>
            <a:off x="6383203" y="4845150"/>
            <a:ext cx="4223918" cy="78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endParaRPr lang="en-US" altLang="zh-CN" sz="1500" kern="0" dirty="0">
              <a:solidFill>
                <a:sysClr val="windowText" lastClr="000000"/>
              </a:solidFill>
              <a:latin typeface="微软雅黑" panose="020B0503020204020204" pitchFamily="34" charset="-122"/>
            </a:endParaRPr>
          </a:p>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p>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endParaRPr lang="en-US" altLang="zh-CN" sz="1500" kern="0" dirty="0">
              <a:solidFill>
                <a:sysClr val="windowText" lastClr="000000"/>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1000"/>
                                        <p:tgtEl>
                                          <p:spTgt spid="7"/>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Scale>
                                      <p:cBhvr>
                                        <p:cTn id="3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1" dur="1000" decel="50000" fill="hold">
                                          <p:stCondLst>
                                            <p:cond delay="0"/>
                                          </p:stCondLst>
                                        </p:cTn>
                                        <p:tgtEl>
                                          <p:spTgt spid="10"/>
                                        </p:tgtEl>
                                        <p:attrNameLst>
                                          <p:attrName>ppt_x</p:attrName>
                                          <p:attrName>ppt_y</p:attrName>
                                        </p:attrNameLst>
                                      </p:cBhvr>
                                      <p:rCtr x="0" y="0"/>
                                    </p:animMotion>
                                    <p:animEffect transition="in" filter="fade">
                                      <p:cBhvr>
                                        <p:cTn id="32" dur="1000"/>
                                        <p:tgtEl>
                                          <p:spTgt spid="10"/>
                                        </p:tgtEl>
                                      </p:cBhvr>
                                    </p:animEffect>
                                  </p:childTnLst>
                                </p:cTn>
                              </p:par>
                              <p:par>
                                <p:cTn id="33" presetID="52"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Scale>
                                      <p:cBhvr>
                                        <p:cTn id="35"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6" dur="1000" decel="50000" fill="hold">
                                          <p:stCondLst>
                                            <p:cond delay="0"/>
                                          </p:stCondLst>
                                        </p:cTn>
                                        <p:tgtEl>
                                          <p:spTgt spid="13"/>
                                        </p:tgtEl>
                                        <p:attrNameLst>
                                          <p:attrName>ppt_x</p:attrName>
                                          <p:attrName>ppt_y</p:attrName>
                                        </p:attrNameLst>
                                      </p:cBhvr>
                                      <p:rCtr x="0" y="0"/>
                                    </p:animMotion>
                                    <p:animEffect transition="in" filter="fade">
                                      <p:cBhvr>
                                        <p:cTn id="37" dur="1000"/>
                                        <p:tgtEl>
                                          <p:spTgt spid="13"/>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Scale>
                                      <p:cBhvr>
                                        <p:cTn id="4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1" dur="1000" decel="50000" fill="hold">
                                          <p:stCondLst>
                                            <p:cond delay="0"/>
                                          </p:stCondLst>
                                        </p:cTn>
                                        <p:tgtEl>
                                          <p:spTgt spid="8"/>
                                        </p:tgtEl>
                                        <p:attrNameLst>
                                          <p:attrName>ppt_x</p:attrName>
                                          <p:attrName>ppt_y</p:attrName>
                                        </p:attrNameLst>
                                      </p:cBhvr>
                                      <p:rCtr x="0" y="0"/>
                                    </p:animMotion>
                                    <p:animEffect transition="in" filter="fade">
                                      <p:cBhvr>
                                        <p:cTn id="42" dur="1000"/>
                                        <p:tgtEl>
                                          <p:spTgt spid="8"/>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Scale>
                                      <p:cBhvr>
                                        <p:cTn id="4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14"/>
                                        </p:tgtEl>
                                        <p:attrNameLst>
                                          <p:attrName>ppt_x</p:attrName>
                                          <p:attrName>ppt_y</p:attrName>
                                        </p:attrNameLst>
                                      </p:cBhvr>
                                      <p:rCtr x="0" y="0"/>
                                    </p:animMotion>
                                    <p:animEffect transition="in" filter="fade">
                                      <p:cBhvr>
                                        <p:cTn id="47" dur="1000"/>
                                        <p:tgtEl>
                                          <p:spTgt spid="14"/>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Scale>
                                      <p:cBhvr>
                                        <p:cTn id="5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1" dur="1000" decel="50000" fill="hold">
                                          <p:stCondLst>
                                            <p:cond delay="0"/>
                                          </p:stCondLst>
                                        </p:cTn>
                                        <p:tgtEl>
                                          <p:spTgt spid="9"/>
                                        </p:tgtEl>
                                        <p:attrNameLst>
                                          <p:attrName>ppt_x</p:attrName>
                                          <p:attrName>ppt_y</p:attrName>
                                        </p:attrNameLst>
                                      </p:cBhvr>
                                      <p:rCtr x="0" y="0"/>
                                    </p:animMotion>
                                    <p:animEffect transition="in" filter="fade">
                                      <p:cBhvr>
                                        <p:cTn id="52" dur="1000"/>
                                        <p:tgtEl>
                                          <p:spTgt spid="9"/>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Scale>
                                      <p:cBhvr>
                                        <p:cTn id="55"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6" dur="1000" decel="50000" fill="hold">
                                          <p:stCondLst>
                                            <p:cond delay="0"/>
                                          </p:stCondLst>
                                        </p:cTn>
                                        <p:tgtEl>
                                          <p:spTgt spid="15"/>
                                        </p:tgtEl>
                                        <p:attrNameLst>
                                          <p:attrName>ppt_x</p:attrName>
                                          <p:attrName>ppt_y</p:attrName>
                                        </p:attrNameLst>
                                      </p:cBhvr>
                                      <p:rCtr x="0" y="0"/>
                                    </p:animMotion>
                                    <p:animEffect transition="in" filter="fade">
                                      <p:cBhvr>
                                        <p:cTn id="57" dur="1000"/>
                                        <p:tgtEl>
                                          <p:spTgt spid="15"/>
                                        </p:tgtEl>
                                      </p:cBhvr>
                                    </p:animEffect>
                                  </p:childTnLst>
                                </p:cTn>
                              </p:par>
                            </p:childTnLst>
                          </p:cTn>
                        </p:par>
                        <p:par>
                          <p:cTn id="58" fill="hold">
                            <p:stCondLst>
                              <p:cond delay="3000"/>
                            </p:stCondLst>
                            <p:childTnLst>
                              <p:par>
                                <p:cTn id="59" presetID="2" presetClass="entr" presetSubtype="6"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1+#ppt_w/2"/>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6"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1+#ppt_w/2"/>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up)">
                                      <p:cBhvr>
                                        <p:cTn id="76" dur="500"/>
                                        <p:tgtEl>
                                          <p:spTgt spid="12"/>
                                        </p:tgtEl>
                                      </p:cBhvr>
                                    </p:animEffect>
                                  </p:childTnLst>
                                </p:cTn>
                              </p:par>
                            </p:childTnLst>
                          </p:cTn>
                        </p:par>
                        <p:par>
                          <p:cTn id="77" fill="hold">
                            <p:stCondLst>
                              <p:cond delay="5000"/>
                            </p:stCondLst>
                            <p:childTnLst>
                              <p:par>
                                <p:cTn id="78" presetID="22" presetClass="entr" presetSubtype="1"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up)">
                                      <p:cBhvr>
                                        <p:cTn id="80" dur="500"/>
                                        <p:tgtEl>
                                          <p:spTgt spid="17"/>
                                        </p:tgtEl>
                                      </p:cBhvr>
                                    </p:animEffect>
                                  </p:childTnLst>
                                </p:cTn>
                              </p:par>
                            </p:childTnLst>
                          </p:cTn>
                        </p:par>
                        <p:par>
                          <p:cTn id="81" fill="hold">
                            <p:stCondLst>
                              <p:cond delay="5500"/>
                            </p:stCondLst>
                            <p:childTnLst>
                              <p:par>
                                <p:cTn id="82" presetID="22" presetClass="entr" presetSubtype="1"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autoUpdateAnimBg="0"/>
      <p:bldP spid="8" grpId="0" animBg="1" autoUpdateAnimBg="0"/>
      <p:bldP spid="9" grpId="0" animBg="1" autoUpdateAnimBg="0"/>
      <p:bldP spid="10" grpId="0" animBg="1"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991250" y="2079698"/>
            <a:ext cx="1552647" cy="1600426"/>
          </a:xfrm>
          <a:prstGeom prst="rect">
            <a:avLst/>
          </a:prstGeom>
        </p:spPr>
        <p:txBody>
          <a:bodyPr wrap="none" lIns="121909" tIns="60954" rIns="121909" bIns="60954">
            <a:spAutoFit/>
          </a:bodyPr>
          <a:lstStyle/>
          <a:p>
            <a:r>
              <a:rPr lang="en-US" altLang="zh-CN" sz="9600">
                <a:solidFill>
                  <a:schemeClr val="bg1"/>
                </a:solidFill>
                <a:latin typeface="Capture it" panose="02000500000000000000" pitchFamily="2" charset="0"/>
              </a:rPr>
              <a:t>04</a:t>
            </a:r>
            <a:endParaRPr lang="zh-CN" altLang="en-US" sz="9600" dirty="0">
              <a:solidFill>
                <a:schemeClr val="bg1"/>
              </a:solidFill>
              <a:latin typeface="Capture it" panose="02000500000000000000" pitchFamily="2" charset="0"/>
            </a:endParaRPr>
          </a:p>
        </p:txBody>
      </p:sp>
      <p:cxnSp>
        <p:nvCxnSpPr>
          <p:cNvPr id="3" name="直接连接符 2"/>
          <p:cNvCxnSpPr/>
          <p:nvPr/>
        </p:nvCxnSpPr>
        <p:spPr>
          <a:xfrm flipH="1">
            <a:off x="3379416" y="1669002"/>
            <a:ext cx="1583202" cy="31693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59729" y="2310518"/>
            <a:ext cx="3898900" cy="523220"/>
          </a:xfrm>
          <a:prstGeom prst="rect">
            <a:avLst/>
          </a:prstGeom>
          <a:noFill/>
        </p:spPr>
        <p:txBody>
          <a:bodyPr wrap="square" rtlCol="0">
            <a:spAutoFit/>
          </a:bodyPr>
          <a:lstStyle/>
          <a:p>
            <a:r>
              <a:rPr lang="zh-CN" altLang="en-US" sz="2800">
                <a:solidFill>
                  <a:schemeClr val="bg1"/>
                </a:solidFill>
                <a:latin typeface="华康俪金黑W8(P)" panose="020B0800000000000000" pitchFamily="34" charset="-122"/>
                <a:ea typeface="华康俪金黑W8(P)" panose="020B0800000000000000" pitchFamily="34" charset="-122"/>
              </a:rPr>
              <a:t>经验不足之处</a:t>
            </a:r>
          </a:p>
        </p:txBody>
      </p:sp>
      <p:sp>
        <p:nvSpPr>
          <p:cNvPr id="10" name="矩形 9"/>
          <p:cNvSpPr/>
          <p:nvPr/>
        </p:nvSpPr>
        <p:spPr>
          <a:xfrm>
            <a:off x="2463800" y="156851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994384" y="3073249"/>
            <a:ext cx="1930400" cy="369332"/>
            <a:chOff x="5613400" y="3108970"/>
            <a:chExt cx="1930400" cy="369332"/>
          </a:xfrm>
        </p:grpSpPr>
        <p:sp>
          <p:nvSpPr>
            <p:cNvPr id="12" name="等腰三角形 11"/>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4" name="组合 13"/>
          <p:cNvGrpSpPr/>
          <p:nvPr/>
        </p:nvGrpSpPr>
        <p:grpSpPr>
          <a:xfrm>
            <a:off x="6950184" y="3073249"/>
            <a:ext cx="1930400" cy="369332"/>
            <a:chOff x="5613400" y="3108970"/>
            <a:chExt cx="1930400" cy="369332"/>
          </a:xfrm>
        </p:grpSpPr>
        <p:sp>
          <p:nvSpPr>
            <p:cNvPr id="15" name="等腰三角形 14"/>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7" name="组合 16"/>
          <p:cNvGrpSpPr/>
          <p:nvPr/>
        </p:nvGrpSpPr>
        <p:grpSpPr>
          <a:xfrm>
            <a:off x="4991633" y="3502529"/>
            <a:ext cx="1930400" cy="369332"/>
            <a:chOff x="5613400" y="3108970"/>
            <a:chExt cx="1930400" cy="369332"/>
          </a:xfrm>
        </p:grpSpPr>
        <p:sp>
          <p:nvSpPr>
            <p:cNvPr id="18" name="等腰三角形 17"/>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20" name="组合 19"/>
          <p:cNvGrpSpPr/>
          <p:nvPr/>
        </p:nvGrpSpPr>
        <p:grpSpPr>
          <a:xfrm>
            <a:off x="6950184" y="3502326"/>
            <a:ext cx="1930400" cy="369332"/>
            <a:chOff x="5613400" y="3108970"/>
            <a:chExt cx="1930400" cy="369332"/>
          </a:xfrm>
        </p:grpSpPr>
        <p:sp>
          <p:nvSpPr>
            <p:cNvPr id="21" name="等腰三角形 20"/>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21"/>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4500"/>
                            </p:stCondLst>
                            <p:childTnLst>
                              <p:par>
                                <p:cTn id="17" presetID="50" presetClass="entr" presetSubtype="0" decel="10000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5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组合 6"/>
          <p:cNvGrpSpPr/>
          <p:nvPr/>
        </p:nvGrpSpPr>
        <p:grpSpPr>
          <a:xfrm>
            <a:off x="2127954" y="2158322"/>
            <a:ext cx="7918056" cy="2290259"/>
            <a:chOff x="2347913" y="2421930"/>
            <a:chExt cx="7923212" cy="2289200"/>
          </a:xfrm>
        </p:grpSpPr>
        <p:sp>
          <p:nvSpPr>
            <p:cNvPr id="8" name="Line 11"/>
            <p:cNvSpPr>
              <a:spLocks noChangeShapeType="1"/>
            </p:cNvSpPr>
            <p:nvPr/>
          </p:nvSpPr>
          <p:spPr bwMode="auto">
            <a:xfrm>
              <a:off x="2728911" y="4210644"/>
              <a:ext cx="7542213"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Line 11"/>
            <p:cNvSpPr>
              <a:spLocks noChangeShapeType="1"/>
            </p:cNvSpPr>
            <p:nvPr/>
          </p:nvSpPr>
          <p:spPr bwMode="auto">
            <a:xfrm>
              <a:off x="2728911" y="3709044"/>
              <a:ext cx="7542213"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Line 11"/>
            <p:cNvSpPr>
              <a:spLocks noChangeShapeType="1"/>
            </p:cNvSpPr>
            <p:nvPr/>
          </p:nvSpPr>
          <p:spPr bwMode="auto">
            <a:xfrm>
              <a:off x="2728911" y="3286026"/>
              <a:ext cx="7542213"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Line 11"/>
            <p:cNvSpPr>
              <a:spLocks noChangeShapeType="1"/>
            </p:cNvSpPr>
            <p:nvPr/>
          </p:nvSpPr>
          <p:spPr bwMode="auto">
            <a:xfrm>
              <a:off x="2728911" y="2853978"/>
              <a:ext cx="7542213"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Line 11"/>
            <p:cNvSpPr>
              <a:spLocks noChangeShapeType="1"/>
            </p:cNvSpPr>
            <p:nvPr/>
          </p:nvSpPr>
          <p:spPr bwMode="auto">
            <a:xfrm>
              <a:off x="2728911" y="2421930"/>
              <a:ext cx="7542213"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Line 11"/>
            <p:cNvSpPr>
              <a:spLocks noChangeShapeType="1"/>
            </p:cNvSpPr>
            <p:nvPr/>
          </p:nvSpPr>
          <p:spPr bwMode="auto">
            <a:xfrm>
              <a:off x="2347913" y="4711130"/>
              <a:ext cx="7923212"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4" name="Line 12"/>
          <p:cNvSpPr>
            <a:spLocks noChangeShapeType="1"/>
          </p:cNvSpPr>
          <p:nvPr/>
        </p:nvSpPr>
        <p:spPr bwMode="auto">
          <a:xfrm rot="16200000" flipV="1">
            <a:off x="946676" y="3113666"/>
            <a:ext cx="3124058"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5" rIns="91390" bIns="456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Rectangle 13"/>
          <p:cNvSpPr>
            <a:spLocks noChangeArrowheads="1"/>
          </p:cNvSpPr>
          <p:nvPr/>
        </p:nvSpPr>
        <p:spPr bwMode="auto">
          <a:xfrm>
            <a:off x="3246408" y="2771405"/>
            <a:ext cx="533053" cy="1677176"/>
          </a:xfrm>
          <a:prstGeom prst="rect">
            <a:avLst/>
          </a:prstGeom>
          <a:blipFill>
            <a:blip r:embed="rId6" cstate="screen"/>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6" name="Rectangle 14"/>
          <p:cNvSpPr>
            <a:spLocks noChangeArrowheads="1"/>
          </p:cNvSpPr>
          <p:nvPr/>
        </p:nvSpPr>
        <p:spPr bwMode="auto">
          <a:xfrm>
            <a:off x="4326793" y="2466461"/>
            <a:ext cx="533053" cy="1982117"/>
          </a:xfrm>
          <a:prstGeom prst="rect">
            <a:avLst/>
          </a:prstGeom>
          <a:blipFill>
            <a:blip r:embed="rId7" cstate="screen"/>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7" name="Rectangle 15"/>
          <p:cNvSpPr>
            <a:spLocks noChangeArrowheads="1"/>
          </p:cNvSpPr>
          <p:nvPr/>
        </p:nvSpPr>
        <p:spPr bwMode="auto">
          <a:xfrm>
            <a:off x="5407178" y="3152577"/>
            <a:ext cx="533053" cy="1296001"/>
          </a:xfrm>
          <a:prstGeom prst="rect">
            <a:avLst/>
          </a:prstGeom>
          <a:blipFill>
            <a:blip r:embed="rId8" cstate="screen"/>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8" name="Rectangle 16"/>
          <p:cNvSpPr>
            <a:spLocks noChangeArrowheads="1"/>
          </p:cNvSpPr>
          <p:nvPr/>
        </p:nvSpPr>
        <p:spPr bwMode="auto">
          <a:xfrm>
            <a:off x="6489149" y="2085286"/>
            <a:ext cx="533053" cy="2363294"/>
          </a:xfrm>
          <a:prstGeom prst="rect">
            <a:avLst/>
          </a:prstGeom>
          <a:blipFill>
            <a:blip r:embed="rId9" cstate="screen"/>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9" name="Rectangle 17"/>
          <p:cNvSpPr>
            <a:spLocks noChangeArrowheads="1"/>
          </p:cNvSpPr>
          <p:nvPr/>
        </p:nvSpPr>
        <p:spPr bwMode="auto">
          <a:xfrm>
            <a:off x="7569533" y="2771405"/>
            <a:ext cx="533053" cy="1677176"/>
          </a:xfrm>
          <a:prstGeom prst="rect">
            <a:avLst/>
          </a:prstGeom>
          <a:blipFill>
            <a:blip r:embed="rId6" cstate="screen"/>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20" name="Rectangle 18"/>
          <p:cNvSpPr>
            <a:spLocks noChangeArrowheads="1"/>
          </p:cNvSpPr>
          <p:nvPr/>
        </p:nvSpPr>
        <p:spPr bwMode="auto">
          <a:xfrm>
            <a:off x="8651503" y="1322933"/>
            <a:ext cx="533053" cy="3125648"/>
          </a:xfrm>
          <a:prstGeom prst="rect">
            <a:avLst/>
          </a:prstGeom>
          <a:blipFill>
            <a:blip r:embed="rId10" cstate="screen"/>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nvGrpSpPr>
          <p:cNvPr id="21" name="组合 20"/>
          <p:cNvGrpSpPr/>
          <p:nvPr/>
        </p:nvGrpSpPr>
        <p:grpSpPr>
          <a:xfrm>
            <a:off x="1703025" y="2011052"/>
            <a:ext cx="871821" cy="2251209"/>
            <a:chOff x="1922711" y="2214181"/>
            <a:chExt cx="872388" cy="2250168"/>
          </a:xfrm>
        </p:grpSpPr>
        <p:sp>
          <p:nvSpPr>
            <p:cNvPr id="22" name="TextBox 81"/>
            <p:cNvSpPr txBox="1"/>
            <p:nvPr/>
          </p:nvSpPr>
          <p:spPr>
            <a:xfrm>
              <a:off x="2079374" y="4002897"/>
              <a:ext cx="715725" cy="461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20%</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28" name="TextBox 82"/>
            <p:cNvSpPr txBox="1"/>
            <p:nvPr/>
          </p:nvSpPr>
          <p:spPr>
            <a:xfrm>
              <a:off x="2079374" y="3501295"/>
              <a:ext cx="715725" cy="461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40%</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29" name="TextBox 83"/>
            <p:cNvSpPr txBox="1"/>
            <p:nvPr/>
          </p:nvSpPr>
          <p:spPr>
            <a:xfrm>
              <a:off x="2079374" y="3074416"/>
              <a:ext cx="715725" cy="461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60%</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30" name="TextBox 84"/>
            <p:cNvSpPr txBox="1"/>
            <p:nvPr/>
          </p:nvSpPr>
          <p:spPr>
            <a:xfrm>
              <a:off x="2079374" y="2646229"/>
              <a:ext cx="715725" cy="461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80%</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31" name="TextBox 85"/>
            <p:cNvSpPr txBox="1"/>
            <p:nvPr/>
          </p:nvSpPr>
          <p:spPr>
            <a:xfrm>
              <a:off x="1922711" y="2214181"/>
              <a:ext cx="871317" cy="461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100%</a:t>
              </a:r>
              <a:endParaRPr kumimoji="0" lang="zh-CN" altLang="en-US" sz="1800" b="0" i="0" u="none" strike="noStrike" kern="0" cap="none" spc="0" normalizeH="0" baseline="0" noProof="0" dirty="0">
                <a:ln>
                  <a:noFill/>
                </a:ln>
                <a:solidFill>
                  <a:sysClr val="windowText" lastClr="000000"/>
                </a:solidFill>
                <a:effectLst/>
                <a:uLnTx/>
                <a:uFillTx/>
              </a:endParaRPr>
            </a:p>
          </p:txBody>
        </p:sp>
      </p:grpSp>
      <p:grpSp>
        <p:nvGrpSpPr>
          <p:cNvPr id="32" name="组合 31"/>
          <p:cNvGrpSpPr/>
          <p:nvPr/>
        </p:nvGrpSpPr>
        <p:grpSpPr>
          <a:xfrm>
            <a:off x="3020311" y="4550107"/>
            <a:ext cx="6478970" cy="466930"/>
            <a:chOff x="3240852" y="4752074"/>
            <a:chExt cx="6483189" cy="466717"/>
          </a:xfrm>
        </p:grpSpPr>
        <p:sp>
          <p:nvSpPr>
            <p:cNvPr id="33" name="TextBox 87"/>
            <p:cNvSpPr txBox="1"/>
            <p:nvPr/>
          </p:nvSpPr>
          <p:spPr>
            <a:xfrm>
              <a:off x="3409031" y="4752074"/>
              <a:ext cx="184851" cy="4614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34" name="TextBox 88"/>
            <p:cNvSpPr txBox="1"/>
            <p:nvPr/>
          </p:nvSpPr>
          <p:spPr>
            <a:xfrm>
              <a:off x="3240852" y="4752074"/>
              <a:ext cx="981998"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2</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月份</a:t>
              </a:r>
            </a:p>
          </p:txBody>
        </p:sp>
        <p:sp>
          <p:nvSpPr>
            <p:cNvPr id="35" name="TextBox 89"/>
            <p:cNvSpPr txBox="1"/>
            <p:nvPr/>
          </p:nvSpPr>
          <p:spPr>
            <a:xfrm>
              <a:off x="4323889" y="4757337"/>
              <a:ext cx="981998"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4</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月份</a:t>
              </a:r>
            </a:p>
          </p:txBody>
        </p:sp>
        <p:sp>
          <p:nvSpPr>
            <p:cNvPr id="36" name="TextBox 90"/>
            <p:cNvSpPr txBox="1"/>
            <p:nvPr/>
          </p:nvSpPr>
          <p:spPr>
            <a:xfrm>
              <a:off x="5377535" y="4757337"/>
              <a:ext cx="981998"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6</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月份</a:t>
              </a:r>
            </a:p>
          </p:txBody>
        </p:sp>
        <p:sp>
          <p:nvSpPr>
            <p:cNvPr id="37" name="TextBox 91"/>
            <p:cNvSpPr txBox="1"/>
            <p:nvPr/>
          </p:nvSpPr>
          <p:spPr>
            <a:xfrm>
              <a:off x="6487651" y="4757337"/>
              <a:ext cx="981998"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8</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月份</a:t>
              </a:r>
            </a:p>
          </p:txBody>
        </p:sp>
        <p:sp>
          <p:nvSpPr>
            <p:cNvPr id="38" name="TextBox 92"/>
            <p:cNvSpPr txBox="1"/>
            <p:nvPr/>
          </p:nvSpPr>
          <p:spPr>
            <a:xfrm>
              <a:off x="7478108" y="4757337"/>
              <a:ext cx="1163256"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10</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月份</a:t>
              </a:r>
            </a:p>
          </p:txBody>
        </p:sp>
        <p:sp>
          <p:nvSpPr>
            <p:cNvPr id="39" name="TextBox 93"/>
            <p:cNvSpPr txBox="1"/>
            <p:nvPr/>
          </p:nvSpPr>
          <p:spPr>
            <a:xfrm>
              <a:off x="8560785" y="4757337"/>
              <a:ext cx="1163256"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12</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月份</a:t>
              </a:r>
            </a:p>
          </p:txBody>
        </p:sp>
      </p:grpSp>
      <p:sp>
        <p:nvSpPr>
          <p:cNvPr id="40" name="矩形 39"/>
          <p:cNvSpPr/>
          <p:nvPr/>
        </p:nvSpPr>
        <p:spPr>
          <a:xfrm>
            <a:off x="1199300" y="5212310"/>
            <a:ext cx="9930637" cy="908034"/>
          </a:xfrm>
          <a:prstGeom prst="rect">
            <a:avLst/>
          </a:prstGeom>
        </p:spPr>
        <p:txBody>
          <a:bodyPr lIns="91390" tIns="45695" rIns="91390" bIns="45695"/>
          <a:lstStyle/>
          <a:p>
            <a:pPr algn="just" defTabSz="914400">
              <a:spcAft>
                <a:spcPts val="600"/>
              </a:spcAft>
              <a:buClr>
                <a:srgbClr val="00B050"/>
              </a:buClr>
              <a:buSzPct val="80000"/>
              <a:defRPr/>
            </a:pPr>
            <a:r>
              <a:rPr lang="zh-CN" altLang="en-US" sz="1600" dirty="0">
                <a:solidFill>
                  <a:prstClr val="black"/>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1600" dirty="0">
              <a:solidFill>
                <a:prstClr val="black"/>
              </a:solidFill>
              <a:latin typeface="微软雅黑" panose="020B0503020204020204" pitchFamily="34" charset="-122"/>
              <a:ea typeface="微软雅黑" panose="020B0503020204020204" pitchFamily="34" charset="-122"/>
            </a:endParaRPr>
          </a:p>
          <a:p>
            <a:pPr algn="just" defTabSz="914400">
              <a:spcAft>
                <a:spcPts val="600"/>
              </a:spcAft>
              <a:buClr>
                <a:srgbClr val="00B050"/>
              </a:buClr>
              <a:buSzPct val="80000"/>
              <a:defRPr/>
            </a:pPr>
            <a:r>
              <a:rPr lang="zh-CN" altLang="en-US" sz="1600" dirty="0">
                <a:solidFill>
                  <a:prstClr val="black"/>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42"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iterate type="wd">
                                    <p:tmPct val="10000"/>
                                  </p:iterate>
                                  <p:childTnLst>
                                    <p:set>
                                      <p:cBhvr>
                                        <p:cTn id="64" dur="1" fill="hold">
                                          <p:stCondLst>
                                            <p:cond delay="0"/>
                                          </p:stCondLst>
                                        </p:cTn>
                                        <p:tgtEl>
                                          <p:spTgt spid="40"/>
                                        </p:tgtEl>
                                        <p:attrNameLst>
                                          <p:attrName>style.visibility</p:attrName>
                                        </p:attrNameLst>
                                      </p:cBhvr>
                                      <p:to>
                                        <p:strVal val="visible"/>
                                      </p:to>
                                    </p:set>
                                    <p:animEffect transition="in" filter="fade">
                                      <p:cBhvr>
                                        <p:cTn id="65" dur="250"/>
                                        <p:tgtEl>
                                          <p:spTgt spid="40"/>
                                        </p:tgtEl>
                                      </p:cBhvr>
                                    </p:animEffect>
                                    <p:anim calcmode="lin" valueType="num">
                                      <p:cBhvr>
                                        <p:cTn id="66" dur="250" fill="hold"/>
                                        <p:tgtEl>
                                          <p:spTgt spid="40"/>
                                        </p:tgtEl>
                                        <p:attrNameLst>
                                          <p:attrName>ppt_x</p:attrName>
                                        </p:attrNameLst>
                                      </p:cBhvr>
                                      <p:tavLst>
                                        <p:tav tm="0">
                                          <p:val>
                                            <p:strVal val="#ppt_x"/>
                                          </p:val>
                                        </p:tav>
                                        <p:tav tm="100000">
                                          <p:val>
                                            <p:strVal val="#ppt_x"/>
                                          </p:val>
                                        </p:tav>
                                      </p:tavLst>
                                    </p:anim>
                                    <p:anim calcmode="lin" valueType="num">
                                      <p:cBhvr>
                                        <p:cTn id="67" dur="25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1" nodeType="clickEffect">
                                  <p:stCondLst>
                                    <p:cond delay="0"/>
                                  </p:stCondLst>
                                  <p:iterate type="wd">
                                    <p:tmAbs val="0"/>
                                  </p:iterate>
                                  <p:childTnLst>
                                    <p:set>
                                      <p:cBhvr>
                                        <p:cTn id="71" dur="1" fill="hold">
                                          <p:stCondLst>
                                            <p:cond delay="999"/>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14" grpId="0" animBg="1"/>
      <p:bldP spid="15" grpId="0" animBg="1" autoUpdateAnimBg="0"/>
      <p:bldP spid="16" grpId="0" animBg="1" autoUpdateAnimBg="0"/>
      <p:bldP spid="17" grpId="0" animBg="1" autoUpdateAnimBg="0"/>
      <p:bldP spid="18" grpId="0" animBg="1" autoUpdateAnimBg="0"/>
      <p:bldP spid="19" grpId="0" animBg="1" autoUpdateAnimBg="0"/>
      <p:bldP spid="20" grpId="0" animBg="1" autoUpdateAnimBg="0"/>
      <p:bldP spid="40" grpId="0"/>
      <p:bldP spid="40"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7" name="直接连接符 6"/>
          <p:cNvCxnSpPr>
            <a:stCxn id="36" idx="3"/>
          </p:cNvCxnSpPr>
          <p:nvPr/>
        </p:nvCxnSpPr>
        <p:spPr>
          <a:xfrm>
            <a:off x="3155032" y="3735282"/>
            <a:ext cx="10383" cy="920970"/>
          </a:xfrm>
          <a:prstGeom prst="line">
            <a:avLst/>
          </a:prstGeom>
          <a:noFill/>
          <a:ln w="12700" cap="flat" cmpd="sng" algn="ctr">
            <a:solidFill>
              <a:sysClr val="windowText" lastClr="000000">
                <a:lumMod val="50000"/>
                <a:lumOff val="50000"/>
              </a:sysClr>
            </a:solidFill>
            <a:prstDash val="solid"/>
          </a:ln>
          <a:effectLst/>
        </p:spPr>
      </p:cxnSp>
      <p:cxnSp>
        <p:nvCxnSpPr>
          <p:cNvPr id="8" name="直接连接符 7"/>
          <p:cNvCxnSpPr/>
          <p:nvPr/>
        </p:nvCxnSpPr>
        <p:spPr>
          <a:xfrm>
            <a:off x="5125957" y="3735282"/>
            <a:ext cx="10383" cy="920970"/>
          </a:xfrm>
          <a:prstGeom prst="line">
            <a:avLst/>
          </a:prstGeom>
          <a:noFill/>
          <a:ln w="12700" cap="flat" cmpd="sng" algn="ctr">
            <a:solidFill>
              <a:sysClr val="windowText" lastClr="000000">
                <a:lumMod val="50000"/>
                <a:lumOff val="50000"/>
              </a:sysClr>
            </a:solidFill>
            <a:prstDash val="solid"/>
          </a:ln>
          <a:effectLst/>
        </p:spPr>
      </p:cxnSp>
      <p:cxnSp>
        <p:nvCxnSpPr>
          <p:cNvPr id="9" name="直接连接符 8"/>
          <p:cNvCxnSpPr/>
          <p:nvPr/>
        </p:nvCxnSpPr>
        <p:spPr>
          <a:xfrm>
            <a:off x="7090384" y="3735282"/>
            <a:ext cx="10383" cy="920970"/>
          </a:xfrm>
          <a:prstGeom prst="line">
            <a:avLst/>
          </a:prstGeom>
          <a:noFill/>
          <a:ln w="12700" cap="flat" cmpd="sng" algn="ctr">
            <a:solidFill>
              <a:sysClr val="windowText" lastClr="000000">
                <a:lumMod val="50000"/>
                <a:lumOff val="50000"/>
              </a:sysClr>
            </a:solidFill>
            <a:prstDash val="solid"/>
          </a:ln>
          <a:effectLst/>
        </p:spPr>
      </p:cxnSp>
      <p:cxnSp>
        <p:nvCxnSpPr>
          <p:cNvPr id="10" name="直接连接符 9"/>
          <p:cNvCxnSpPr/>
          <p:nvPr/>
        </p:nvCxnSpPr>
        <p:spPr>
          <a:xfrm>
            <a:off x="9032128" y="3735282"/>
            <a:ext cx="10383" cy="920970"/>
          </a:xfrm>
          <a:prstGeom prst="line">
            <a:avLst/>
          </a:prstGeom>
          <a:noFill/>
          <a:ln w="12700" cap="flat" cmpd="sng" algn="ctr">
            <a:solidFill>
              <a:sysClr val="windowText" lastClr="000000">
                <a:lumMod val="50000"/>
                <a:lumOff val="50000"/>
              </a:sysClr>
            </a:solidFill>
            <a:prstDash val="solid"/>
          </a:ln>
          <a:effectLst/>
        </p:spPr>
      </p:cxnSp>
      <p:sp>
        <p:nvSpPr>
          <p:cNvPr id="11" name="TextBox 102"/>
          <p:cNvSpPr txBox="1"/>
          <p:nvPr/>
        </p:nvSpPr>
        <p:spPr>
          <a:xfrm>
            <a:off x="2217714" y="5070913"/>
            <a:ext cx="1774276" cy="572454"/>
          </a:xfrm>
          <a:prstGeom prst="rect">
            <a:avLst/>
          </a:prstGeom>
          <a:noFill/>
        </p:spPr>
        <p:txBody>
          <a:bodyPr wrap="square" lIns="91431" tIns="45715" rIns="91431" bIns="45715" rtlCol="0">
            <a:spAutoFit/>
          </a:bodyPr>
          <a:lstStyle/>
          <a:p>
            <a:pPr algn="ct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12" name="TextBox 103"/>
          <p:cNvSpPr txBox="1"/>
          <p:nvPr/>
        </p:nvSpPr>
        <p:spPr>
          <a:xfrm>
            <a:off x="2217714" y="4667307"/>
            <a:ext cx="1774276" cy="407291"/>
          </a:xfrm>
          <a:prstGeom prst="rect">
            <a:avLst/>
          </a:prstGeom>
          <a:noFill/>
        </p:spPr>
        <p:txBody>
          <a:bodyPr wrap="square" lIns="91431" tIns="0" rIns="91431" bIns="0" rtlCol="0" anchor="t">
            <a:spAutoFit/>
          </a:bodyPr>
          <a:lstStyle/>
          <a:p>
            <a:pPr algn="ctr" defTabSz="914400">
              <a:lnSpc>
                <a:spcPct val="150000"/>
              </a:lnSpc>
            </a:pP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3" name="TextBox 104"/>
          <p:cNvSpPr txBox="1"/>
          <p:nvPr/>
        </p:nvSpPr>
        <p:spPr>
          <a:xfrm>
            <a:off x="4186390" y="5067228"/>
            <a:ext cx="1774276" cy="572454"/>
          </a:xfrm>
          <a:prstGeom prst="rect">
            <a:avLst/>
          </a:prstGeom>
          <a:noFill/>
        </p:spPr>
        <p:txBody>
          <a:bodyPr wrap="square" lIns="91431" tIns="45715" rIns="91431" bIns="45715" rtlCol="0">
            <a:spAutoFit/>
          </a:bodyPr>
          <a:lstStyle/>
          <a:p>
            <a:pPr algn="ct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14" name="TextBox 105"/>
          <p:cNvSpPr txBox="1"/>
          <p:nvPr/>
        </p:nvSpPr>
        <p:spPr>
          <a:xfrm>
            <a:off x="4186390" y="4663622"/>
            <a:ext cx="1774276" cy="407291"/>
          </a:xfrm>
          <a:prstGeom prst="rect">
            <a:avLst/>
          </a:prstGeom>
          <a:noFill/>
        </p:spPr>
        <p:txBody>
          <a:bodyPr wrap="square" lIns="91431" tIns="0" rIns="91431" bIns="0" rtlCol="0" anchor="t">
            <a:spAutoFit/>
          </a:bodyPr>
          <a:lstStyle/>
          <a:p>
            <a:pPr algn="ctr" defTabSz="914400">
              <a:lnSpc>
                <a:spcPct val="150000"/>
              </a:lnSpc>
            </a:pP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5" name="TextBox 106"/>
          <p:cNvSpPr txBox="1"/>
          <p:nvPr/>
        </p:nvSpPr>
        <p:spPr>
          <a:xfrm>
            <a:off x="6243512" y="5063543"/>
            <a:ext cx="1774276" cy="572454"/>
          </a:xfrm>
          <a:prstGeom prst="rect">
            <a:avLst/>
          </a:prstGeom>
          <a:noFill/>
        </p:spPr>
        <p:txBody>
          <a:bodyPr wrap="square" lIns="91431" tIns="45715" rIns="91431" bIns="45715" rtlCol="0">
            <a:spAutoFit/>
          </a:bodyPr>
          <a:lstStyle/>
          <a:p>
            <a:pPr algn="ct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16" name="TextBox 107"/>
          <p:cNvSpPr txBox="1"/>
          <p:nvPr/>
        </p:nvSpPr>
        <p:spPr>
          <a:xfrm>
            <a:off x="6243512" y="4659937"/>
            <a:ext cx="1774276" cy="407291"/>
          </a:xfrm>
          <a:prstGeom prst="rect">
            <a:avLst/>
          </a:prstGeom>
          <a:noFill/>
        </p:spPr>
        <p:txBody>
          <a:bodyPr wrap="square" lIns="91431" tIns="0" rIns="91431" bIns="0" rtlCol="0" anchor="t">
            <a:spAutoFit/>
          </a:bodyPr>
          <a:lstStyle/>
          <a:p>
            <a:pPr algn="ctr" defTabSz="914400">
              <a:lnSpc>
                <a:spcPct val="150000"/>
              </a:lnSpc>
            </a:pP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7" name="TextBox 108"/>
          <p:cNvSpPr txBox="1"/>
          <p:nvPr/>
        </p:nvSpPr>
        <p:spPr>
          <a:xfrm>
            <a:off x="8217584" y="5059858"/>
            <a:ext cx="1774276" cy="572454"/>
          </a:xfrm>
          <a:prstGeom prst="rect">
            <a:avLst/>
          </a:prstGeom>
          <a:noFill/>
        </p:spPr>
        <p:txBody>
          <a:bodyPr wrap="square" lIns="91431" tIns="45715" rIns="91431" bIns="45715" rtlCol="0">
            <a:spAutoFit/>
          </a:bodyPr>
          <a:lstStyle/>
          <a:p>
            <a:pPr algn="ct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18" name="TextBox 109"/>
          <p:cNvSpPr txBox="1"/>
          <p:nvPr/>
        </p:nvSpPr>
        <p:spPr>
          <a:xfrm>
            <a:off x="8217584" y="4656252"/>
            <a:ext cx="1774276" cy="407291"/>
          </a:xfrm>
          <a:prstGeom prst="rect">
            <a:avLst/>
          </a:prstGeom>
          <a:noFill/>
        </p:spPr>
        <p:txBody>
          <a:bodyPr wrap="square" lIns="91431" tIns="0" rIns="91431" bIns="0" rtlCol="0" anchor="t">
            <a:spAutoFit/>
          </a:bodyPr>
          <a:lstStyle/>
          <a:p>
            <a:pPr algn="ctr" defTabSz="914400">
              <a:lnSpc>
                <a:spcPct val="150000"/>
              </a:lnSpc>
            </a:pP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9" name="梯形 2"/>
          <p:cNvSpPr>
            <a:spLocks noChangeArrowheads="1"/>
          </p:cNvSpPr>
          <p:nvPr/>
        </p:nvSpPr>
        <p:spPr bwMode="auto">
          <a:xfrm flipV="1">
            <a:off x="1651905" y="3680757"/>
            <a:ext cx="8928100" cy="360363"/>
          </a:xfrm>
          <a:custGeom>
            <a:avLst/>
            <a:gdLst>
              <a:gd name="G0" fmla="+- 1116 0 0"/>
              <a:gd name="G1" fmla="+- 21600 0 1116"/>
              <a:gd name="G2" fmla="*/ 1116 1 2"/>
              <a:gd name="G3" fmla="+- 21600 0 G2"/>
              <a:gd name="G4" fmla="+/ 1116 21600 2"/>
              <a:gd name="G5" fmla="+/ G1 0 2"/>
              <a:gd name="G6" fmla="*/ 21600 21600 1116"/>
              <a:gd name="G7" fmla="*/ G6 1 2"/>
              <a:gd name="G8" fmla="+- 21600 0 G7"/>
              <a:gd name="G9" fmla="*/ 21600 1 2"/>
              <a:gd name="G10" fmla="+- 1116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ahLst/>
            <a:cxnLst>
              <a:cxn ang="0">
                <a:pos x="T0" y="T1"/>
              </a:cxn>
              <a:cxn ang="0">
                <a:pos x="T2" y="T3"/>
              </a:cxn>
              <a:cxn ang="0">
                <a:pos x="T4" y="T5"/>
              </a:cxn>
              <a:cxn ang="0">
                <a:pos x="T6" y="T7"/>
              </a:cxn>
            </a:cxnLst>
            <a:rect l="T8" t="T9" r="T10" b="T11"/>
            <a:pathLst>
              <a:path w="21600" h="21600">
                <a:moveTo>
                  <a:pt x="0" y="0"/>
                </a:moveTo>
                <a:lnTo>
                  <a:pt x="1116" y="21600"/>
                </a:lnTo>
                <a:lnTo>
                  <a:pt x="20484" y="21600"/>
                </a:lnTo>
                <a:lnTo>
                  <a:pt x="21600" y="0"/>
                </a:lnTo>
                <a:close/>
              </a:path>
            </a:pathLst>
          </a:custGeom>
          <a:solidFill>
            <a:sysClr val="window" lastClr="FFFFFF">
              <a:lumMod val="65000"/>
              <a:alpha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900" b="0" i="0" u="none" strike="noStrike" kern="0" cap="none" spc="0" normalizeH="0" baseline="0" noProof="0">
              <a:ln>
                <a:noFill/>
              </a:ln>
              <a:solidFill>
                <a:srgbClr val="FFFFFF"/>
              </a:solidFill>
              <a:effectLst/>
              <a:uLnTx/>
              <a:uFillTx/>
              <a:latin typeface="宋体" panose="02010600030101010101" pitchFamily="2" charset="-122"/>
              <a:sym typeface="宋体" panose="02010600030101010101" pitchFamily="2" charset="-122"/>
            </a:endParaRPr>
          </a:p>
        </p:txBody>
      </p:sp>
      <p:grpSp>
        <p:nvGrpSpPr>
          <p:cNvPr id="20" name="组合 9"/>
          <p:cNvGrpSpPr/>
          <p:nvPr/>
        </p:nvGrpSpPr>
        <p:grpSpPr bwMode="auto">
          <a:xfrm>
            <a:off x="6417580" y="2456621"/>
            <a:ext cx="1389063" cy="1387475"/>
            <a:chOff x="0" y="0"/>
            <a:chExt cx="1387872" cy="1387872"/>
          </a:xfrm>
        </p:grpSpPr>
        <p:sp>
          <p:nvSpPr>
            <p:cNvPr id="21" name="同心圆 11"/>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blipFill>
              <a:blip r:embed="rId6" cstate="screen"/>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1900">
                <a:solidFill>
                  <a:prstClr val="white"/>
                </a:solidFill>
                <a:latin typeface="宋体" panose="02010600030101010101" pitchFamily="2" charset="-122"/>
                <a:sym typeface="宋体" panose="02010600030101010101" pitchFamily="2" charset="-122"/>
              </a:endParaRPr>
            </a:p>
          </p:txBody>
        </p:sp>
        <p:sp>
          <p:nvSpPr>
            <p:cNvPr id="22" name="空心弧 12"/>
            <p:cNvSpPr>
              <a:spLocks noChangeArrowheads="1"/>
            </p:cNvSpPr>
            <p:nvPr/>
          </p:nvSpPr>
          <p:spPr bwMode="auto">
            <a:xfrm rot="5400000">
              <a:off x="0" y="0"/>
              <a:ext cx="1387872" cy="1387872"/>
            </a:xfrm>
            <a:custGeom>
              <a:avLst/>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blipFill>
              <a:blip r:embed="rId7" cstate="screen"/>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1900">
                <a:solidFill>
                  <a:prstClr val="white"/>
                </a:solidFill>
                <a:latin typeface="宋体" panose="02010600030101010101" pitchFamily="2" charset="-122"/>
                <a:sym typeface="宋体" panose="02010600030101010101" pitchFamily="2" charset="-122"/>
              </a:endParaRPr>
            </a:p>
          </p:txBody>
        </p:sp>
      </p:grpSp>
      <p:grpSp>
        <p:nvGrpSpPr>
          <p:cNvPr id="28" name="组合 13"/>
          <p:cNvGrpSpPr/>
          <p:nvPr/>
        </p:nvGrpSpPr>
        <p:grpSpPr bwMode="auto">
          <a:xfrm>
            <a:off x="8347980" y="2456621"/>
            <a:ext cx="1389063" cy="1387475"/>
            <a:chOff x="0" y="0"/>
            <a:chExt cx="1387872" cy="1387872"/>
          </a:xfrm>
        </p:grpSpPr>
        <p:sp>
          <p:nvSpPr>
            <p:cNvPr id="29"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blipFill>
              <a:blip r:embed="rId8" cstate="screen"/>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900" b="0" i="0" u="none" strike="noStrike" kern="0" cap="none" spc="0" normalizeH="0" baseline="0" noProof="0">
                <a:ln>
                  <a:noFill/>
                </a:ln>
                <a:solidFill>
                  <a:prstClr val="white"/>
                </a:solidFill>
                <a:effectLst/>
                <a:uLnTx/>
                <a:uFillTx/>
                <a:latin typeface="宋体" panose="02010600030101010101" pitchFamily="2" charset="-122"/>
                <a:sym typeface="宋体" panose="02010600030101010101" pitchFamily="2" charset="-122"/>
              </a:endParaRPr>
            </a:p>
          </p:txBody>
        </p:sp>
        <p:sp>
          <p:nvSpPr>
            <p:cNvPr id="30" name="空心弧 15"/>
            <p:cNvSpPr>
              <a:spLocks noChangeArrowheads="1"/>
            </p:cNvSpPr>
            <p:nvPr/>
          </p:nvSpPr>
          <p:spPr bwMode="auto">
            <a:xfrm rot="5400000">
              <a:off x="0" y="0"/>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solidFill>
              <a:srgbClr val="F79646">
                <a:lumMod val="20000"/>
                <a:lumOff val="80000"/>
                <a:alpha val="19000"/>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900" b="0" i="0" u="none" strike="noStrike" kern="0" cap="none" spc="0" normalizeH="0" baseline="0" noProof="0">
                <a:ln>
                  <a:noFill/>
                </a:ln>
                <a:solidFill>
                  <a:prstClr val="white"/>
                </a:solidFill>
                <a:effectLst/>
                <a:uLnTx/>
                <a:uFillTx/>
                <a:latin typeface="宋体" panose="02010600030101010101" pitchFamily="2" charset="-122"/>
                <a:sym typeface="宋体" panose="02010600030101010101" pitchFamily="2" charset="-122"/>
              </a:endParaRPr>
            </a:p>
          </p:txBody>
        </p:sp>
      </p:grpSp>
      <p:grpSp>
        <p:nvGrpSpPr>
          <p:cNvPr id="31" name="组合 13"/>
          <p:cNvGrpSpPr/>
          <p:nvPr/>
        </p:nvGrpSpPr>
        <p:grpSpPr bwMode="auto">
          <a:xfrm>
            <a:off x="4436618" y="2456621"/>
            <a:ext cx="1389063" cy="1387475"/>
            <a:chOff x="0" y="0"/>
            <a:chExt cx="1387872" cy="1387872"/>
          </a:xfrm>
        </p:grpSpPr>
        <p:sp>
          <p:nvSpPr>
            <p:cNvPr id="32"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blipFill>
              <a:blip r:embed="rId6" cstate="screen"/>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900" b="0" i="0" u="none" strike="noStrike" kern="0" cap="none" spc="0" normalizeH="0" baseline="0" noProof="0">
                <a:ln>
                  <a:noFill/>
                </a:ln>
                <a:solidFill>
                  <a:prstClr val="white"/>
                </a:solidFill>
                <a:effectLst/>
                <a:uLnTx/>
                <a:uFillTx/>
                <a:latin typeface="宋体" panose="02010600030101010101" pitchFamily="2" charset="-122"/>
                <a:sym typeface="宋体" panose="02010600030101010101" pitchFamily="2" charset="-122"/>
              </a:endParaRPr>
            </a:p>
          </p:txBody>
        </p:sp>
        <p:sp>
          <p:nvSpPr>
            <p:cNvPr id="33" name="空心弧 15"/>
            <p:cNvSpPr>
              <a:spLocks noChangeArrowheads="1"/>
            </p:cNvSpPr>
            <p:nvPr/>
          </p:nvSpPr>
          <p:spPr bwMode="auto">
            <a:xfrm rot="5400000">
              <a:off x="0" y="0"/>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blipFill>
              <a:blip r:embed="rId9" cstate="screen"/>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900" b="0" i="0" u="none" strike="noStrike" kern="0" cap="none" spc="0" normalizeH="0" baseline="0" noProof="0">
                <a:ln>
                  <a:noFill/>
                </a:ln>
                <a:solidFill>
                  <a:prstClr val="white"/>
                </a:solidFill>
                <a:effectLst/>
                <a:uLnTx/>
                <a:uFillTx/>
                <a:latin typeface="宋体" panose="02010600030101010101" pitchFamily="2" charset="-122"/>
                <a:sym typeface="宋体" panose="02010600030101010101" pitchFamily="2" charset="-122"/>
              </a:endParaRPr>
            </a:p>
          </p:txBody>
        </p:sp>
      </p:grpSp>
      <p:grpSp>
        <p:nvGrpSpPr>
          <p:cNvPr id="34" name="组合 9"/>
          <p:cNvGrpSpPr/>
          <p:nvPr/>
        </p:nvGrpSpPr>
        <p:grpSpPr bwMode="auto">
          <a:xfrm>
            <a:off x="2460501" y="2456621"/>
            <a:ext cx="1389063" cy="1387475"/>
            <a:chOff x="0" y="0"/>
            <a:chExt cx="1387872" cy="1387872"/>
          </a:xfrm>
        </p:grpSpPr>
        <p:sp>
          <p:nvSpPr>
            <p:cNvPr id="35" name="同心圆 11"/>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blipFill>
              <a:blip r:embed="rId6" cstate="screen"/>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1900">
                <a:solidFill>
                  <a:prstClr val="white"/>
                </a:solidFill>
                <a:latin typeface="宋体" panose="02010600030101010101" pitchFamily="2" charset="-122"/>
                <a:sym typeface="宋体" panose="02010600030101010101" pitchFamily="2" charset="-122"/>
              </a:endParaRPr>
            </a:p>
          </p:txBody>
        </p:sp>
        <p:sp>
          <p:nvSpPr>
            <p:cNvPr id="36" name="空心弧 12"/>
            <p:cNvSpPr>
              <a:spLocks noChangeArrowheads="1"/>
            </p:cNvSpPr>
            <p:nvPr/>
          </p:nvSpPr>
          <p:spPr bwMode="auto">
            <a:xfrm rot="5400000">
              <a:off x="0" y="0"/>
              <a:ext cx="1387872" cy="1387872"/>
            </a:xfrm>
            <a:custGeom>
              <a:avLst/>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solidFill>
              <a:srgbClr val="FF0000">
                <a:alpha val="46000"/>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1900">
                <a:solidFill>
                  <a:prstClr val="white"/>
                </a:solidFill>
                <a:latin typeface="宋体" panose="02010600030101010101" pitchFamily="2" charset="-122"/>
                <a:sym typeface="宋体" panose="02010600030101010101" pitchFamily="2" charset="-122"/>
              </a:endParaRPr>
            </a:p>
          </p:txBody>
        </p:sp>
      </p:grpSp>
      <p:sp>
        <p:nvSpPr>
          <p:cNvPr id="37" name="文本框 19"/>
          <p:cNvSpPr>
            <a:spLocks noChangeArrowheads="1"/>
          </p:cNvSpPr>
          <p:nvPr/>
        </p:nvSpPr>
        <p:spPr bwMode="auto">
          <a:xfrm>
            <a:off x="2760667" y="2843683"/>
            <a:ext cx="809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en-US" sz="3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3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文本框 19"/>
          <p:cNvSpPr>
            <a:spLocks noChangeArrowheads="1"/>
          </p:cNvSpPr>
          <p:nvPr/>
        </p:nvSpPr>
        <p:spPr bwMode="auto">
          <a:xfrm>
            <a:off x="6738070" y="2857971"/>
            <a:ext cx="809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en-US" sz="3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3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文本框 19"/>
          <p:cNvSpPr>
            <a:spLocks noChangeArrowheads="1"/>
          </p:cNvSpPr>
          <p:nvPr/>
        </p:nvSpPr>
        <p:spPr bwMode="auto">
          <a:xfrm>
            <a:off x="8643383" y="2843683"/>
            <a:ext cx="809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en-US" sz="3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3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文本框 19"/>
          <p:cNvSpPr>
            <a:spLocks noChangeArrowheads="1"/>
          </p:cNvSpPr>
          <p:nvPr/>
        </p:nvSpPr>
        <p:spPr bwMode="auto">
          <a:xfrm>
            <a:off x="4741308" y="2863204"/>
            <a:ext cx="809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en-US" sz="3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p:cBhvr>
                                        <p:cTn id="27" dur="900"/>
                                        <p:tgtEl>
                                          <p:spTgt spid="19"/>
                                        </p:tgtEl>
                                      </p:cBhvr>
                                    </p:animEffect>
                                  </p:childTnLst>
                                </p:cTn>
                              </p:par>
                              <p:par>
                                <p:cTn id="28" presetID="2" presetClass="entr" presetSubtype="8" fill="hold" nodeType="withEffect">
                                  <p:stCondLst>
                                    <p:cond delay="20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ppt_x</p:attrName>
                                        </p:attrNameLst>
                                      </p:cBhvr>
                                      <p:tavLst>
                                        <p:tav tm="0">
                                          <p:val>
                                            <p:strVal val="0-#ppt_w/2"/>
                                          </p:val>
                                        </p:tav>
                                        <p:tav tm="100000">
                                          <p:val>
                                            <p:strVal val="#ppt_x"/>
                                          </p:val>
                                        </p:tav>
                                      </p:tavLst>
                                    </p:anim>
                                    <p:anim calcmode="lin" valueType="num">
                                      <p:cBhvr>
                                        <p:cTn id="31" dur="50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0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ppt_x</p:attrName>
                                        </p:attrNameLst>
                                      </p:cBhvr>
                                      <p:tavLst>
                                        <p:tav tm="0">
                                          <p:val>
                                            <p:strVal val="0-#ppt_w/2"/>
                                          </p:val>
                                        </p:tav>
                                        <p:tav tm="100000">
                                          <p:val>
                                            <p:strVal val="#ppt_x"/>
                                          </p:val>
                                        </p:tav>
                                      </p:tavLst>
                                    </p:anim>
                                    <p:anim calcmode="lin" valueType="num">
                                      <p:cBhvr>
                                        <p:cTn id="35" dur="500" fill="hold"/>
                                        <p:tgtEl>
                                          <p:spTgt spid="28"/>
                                        </p:tgtEl>
                                        <p:attrNameLst>
                                          <p:attrName>ppt_y</p:attrName>
                                        </p:attrNameLst>
                                      </p:cBhvr>
                                      <p:tavLst>
                                        <p:tav tm="0">
                                          <p:val>
                                            <p:strVal val="#ppt_y"/>
                                          </p:val>
                                        </p:tav>
                                        <p:tav tm="100000">
                                          <p:val>
                                            <p:strVal val="#ppt_y"/>
                                          </p:val>
                                        </p:tav>
                                      </p:tavLst>
                                    </p:anim>
                                  </p:childTnLst>
                                </p:cTn>
                              </p:par>
                              <p:par>
                                <p:cTn id="36" presetID="32" presetClass="emph" presetSubtype="0" fill="hold" nodeType="withEffect">
                                  <p:stCondLst>
                                    <p:cond delay="0"/>
                                  </p:stCondLst>
                                  <p:childTnLst>
                                    <p:animRot by="120000">
                                      <p:cBhvr>
                                        <p:cTn id="37" dur="100" fill="hold">
                                          <p:stCondLst>
                                            <p:cond delay="0"/>
                                          </p:stCondLst>
                                        </p:cTn>
                                        <p:tgtEl>
                                          <p:spTgt spid="20"/>
                                        </p:tgtEl>
                                        <p:attrNameLst>
                                          <p:attrName>r</p:attrName>
                                        </p:attrNameLst>
                                      </p:cBhvr>
                                    </p:animRot>
                                    <p:animRot by="-240000">
                                      <p:cBhvr>
                                        <p:cTn id="38" dur="200" fill="hold">
                                          <p:stCondLst>
                                            <p:cond delay="200"/>
                                          </p:stCondLst>
                                        </p:cTn>
                                        <p:tgtEl>
                                          <p:spTgt spid="20"/>
                                        </p:tgtEl>
                                        <p:attrNameLst>
                                          <p:attrName>r</p:attrName>
                                        </p:attrNameLst>
                                      </p:cBhvr>
                                    </p:animRot>
                                    <p:animRot by="240000">
                                      <p:cBhvr>
                                        <p:cTn id="39" dur="200" fill="hold">
                                          <p:stCondLst>
                                            <p:cond delay="400"/>
                                          </p:stCondLst>
                                        </p:cTn>
                                        <p:tgtEl>
                                          <p:spTgt spid="20"/>
                                        </p:tgtEl>
                                        <p:attrNameLst>
                                          <p:attrName>r</p:attrName>
                                        </p:attrNameLst>
                                      </p:cBhvr>
                                    </p:animRot>
                                    <p:animRot by="-240000">
                                      <p:cBhvr>
                                        <p:cTn id="40" dur="200" fill="hold">
                                          <p:stCondLst>
                                            <p:cond delay="600"/>
                                          </p:stCondLst>
                                        </p:cTn>
                                        <p:tgtEl>
                                          <p:spTgt spid="20"/>
                                        </p:tgtEl>
                                        <p:attrNameLst>
                                          <p:attrName>r</p:attrName>
                                        </p:attrNameLst>
                                      </p:cBhvr>
                                    </p:animRot>
                                    <p:animRot by="120000">
                                      <p:cBhvr>
                                        <p:cTn id="41" dur="200" fill="hold">
                                          <p:stCondLst>
                                            <p:cond delay="800"/>
                                          </p:stCondLst>
                                        </p:cTn>
                                        <p:tgtEl>
                                          <p:spTgt spid="20"/>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28"/>
                                        </p:tgtEl>
                                        <p:attrNameLst>
                                          <p:attrName>r</p:attrName>
                                        </p:attrNameLst>
                                      </p:cBhvr>
                                    </p:animRot>
                                    <p:animRot by="-240000">
                                      <p:cBhvr>
                                        <p:cTn id="44" dur="200" fill="hold">
                                          <p:stCondLst>
                                            <p:cond delay="200"/>
                                          </p:stCondLst>
                                        </p:cTn>
                                        <p:tgtEl>
                                          <p:spTgt spid="28"/>
                                        </p:tgtEl>
                                        <p:attrNameLst>
                                          <p:attrName>r</p:attrName>
                                        </p:attrNameLst>
                                      </p:cBhvr>
                                    </p:animRot>
                                    <p:animRot by="240000">
                                      <p:cBhvr>
                                        <p:cTn id="45" dur="200" fill="hold">
                                          <p:stCondLst>
                                            <p:cond delay="400"/>
                                          </p:stCondLst>
                                        </p:cTn>
                                        <p:tgtEl>
                                          <p:spTgt spid="28"/>
                                        </p:tgtEl>
                                        <p:attrNameLst>
                                          <p:attrName>r</p:attrName>
                                        </p:attrNameLst>
                                      </p:cBhvr>
                                    </p:animRot>
                                    <p:animRot by="-240000">
                                      <p:cBhvr>
                                        <p:cTn id="46" dur="200" fill="hold">
                                          <p:stCondLst>
                                            <p:cond delay="600"/>
                                          </p:stCondLst>
                                        </p:cTn>
                                        <p:tgtEl>
                                          <p:spTgt spid="28"/>
                                        </p:tgtEl>
                                        <p:attrNameLst>
                                          <p:attrName>r</p:attrName>
                                        </p:attrNameLst>
                                      </p:cBhvr>
                                    </p:animRot>
                                    <p:animRot by="120000">
                                      <p:cBhvr>
                                        <p:cTn id="47" dur="200" fill="hold">
                                          <p:stCondLst>
                                            <p:cond delay="800"/>
                                          </p:stCondLst>
                                        </p:cTn>
                                        <p:tgtEl>
                                          <p:spTgt spid="28"/>
                                        </p:tgtEl>
                                        <p:attrNameLst>
                                          <p:attrName>r</p:attrName>
                                        </p:attrNameLst>
                                      </p:cBhvr>
                                    </p:animRot>
                                  </p:childTnLst>
                                </p:cTn>
                              </p:par>
                              <p:par>
                                <p:cTn id="48" presetID="2" presetClass="entr" presetSubtype="8" fill="hold" nodeType="withEffect">
                                  <p:stCondLst>
                                    <p:cond delay="2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ppt_x</p:attrName>
                                        </p:attrNameLst>
                                      </p:cBhvr>
                                      <p:tavLst>
                                        <p:tav tm="0">
                                          <p:val>
                                            <p:strVal val="0-#ppt_w/2"/>
                                          </p:val>
                                        </p:tav>
                                        <p:tav tm="100000">
                                          <p:val>
                                            <p:strVal val="#ppt_x"/>
                                          </p:val>
                                        </p:tav>
                                      </p:tavLst>
                                    </p:anim>
                                    <p:anim calcmode="lin" valueType="num">
                                      <p:cBhvr>
                                        <p:cTn id="51" dur="500" fill="hold"/>
                                        <p:tgtEl>
                                          <p:spTgt spid="31"/>
                                        </p:tgtEl>
                                        <p:attrNameLst>
                                          <p:attrName>ppt_y</p:attrName>
                                        </p:attrNameLst>
                                      </p:cBhvr>
                                      <p:tavLst>
                                        <p:tav tm="0">
                                          <p:val>
                                            <p:strVal val="#ppt_y"/>
                                          </p:val>
                                        </p:tav>
                                        <p:tav tm="100000">
                                          <p:val>
                                            <p:strVal val="#ppt_y"/>
                                          </p:val>
                                        </p:tav>
                                      </p:tavLst>
                                    </p:anim>
                                  </p:childTnLst>
                                </p:cTn>
                              </p:par>
                              <p:par>
                                <p:cTn id="52" presetID="32" presetClass="emph" presetSubtype="0" fill="hold" nodeType="withEffect">
                                  <p:stCondLst>
                                    <p:cond delay="0"/>
                                  </p:stCondLst>
                                  <p:childTnLst>
                                    <p:animRot by="120000">
                                      <p:cBhvr>
                                        <p:cTn id="53" dur="100" fill="hold">
                                          <p:stCondLst>
                                            <p:cond delay="0"/>
                                          </p:stCondLst>
                                        </p:cTn>
                                        <p:tgtEl>
                                          <p:spTgt spid="31"/>
                                        </p:tgtEl>
                                        <p:attrNameLst>
                                          <p:attrName>r</p:attrName>
                                        </p:attrNameLst>
                                      </p:cBhvr>
                                    </p:animRot>
                                    <p:animRot by="-240000">
                                      <p:cBhvr>
                                        <p:cTn id="54" dur="200" fill="hold">
                                          <p:stCondLst>
                                            <p:cond delay="200"/>
                                          </p:stCondLst>
                                        </p:cTn>
                                        <p:tgtEl>
                                          <p:spTgt spid="31"/>
                                        </p:tgtEl>
                                        <p:attrNameLst>
                                          <p:attrName>r</p:attrName>
                                        </p:attrNameLst>
                                      </p:cBhvr>
                                    </p:animRot>
                                    <p:animRot by="240000">
                                      <p:cBhvr>
                                        <p:cTn id="55" dur="200" fill="hold">
                                          <p:stCondLst>
                                            <p:cond delay="400"/>
                                          </p:stCondLst>
                                        </p:cTn>
                                        <p:tgtEl>
                                          <p:spTgt spid="31"/>
                                        </p:tgtEl>
                                        <p:attrNameLst>
                                          <p:attrName>r</p:attrName>
                                        </p:attrNameLst>
                                      </p:cBhvr>
                                    </p:animRot>
                                    <p:animRot by="-240000">
                                      <p:cBhvr>
                                        <p:cTn id="56" dur="200" fill="hold">
                                          <p:stCondLst>
                                            <p:cond delay="600"/>
                                          </p:stCondLst>
                                        </p:cTn>
                                        <p:tgtEl>
                                          <p:spTgt spid="31"/>
                                        </p:tgtEl>
                                        <p:attrNameLst>
                                          <p:attrName>r</p:attrName>
                                        </p:attrNameLst>
                                      </p:cBhvr>
                                    </p:animRot>
                                    <p:animRot by="120000">
                                      <p:cBhvr>
                                        <p:cTn id="57" dur="200" fill="hold">
                                          <p:stCondLst>
                                            <p:cond delay="800"/>
                                          </p:stCondLst>
                                        </p:cTn>
                                        <p:tgtEl>
                                          <p:spTgt spid="31"/>
                                        </p:tgtEl>
                                        <p:attrNameLst>
                                          <p:attrName>r</p:attrName>
                                        </p:attrNameLst>
                                      </p:cBhvr>
                                    </p:animRot>
                                  </p:childTnLst>
                                </p:cTn>
                              </p:par>
                              <p:par>
                                <p:cTn id="58" presetID="2" presetClass="entr" presetSubtype="8" fill="hold" nodeType="withEffect">
                                  <p:stCondLst>
                                    <p:cond delay="20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ppt_x</p:attrName>
                                        </p:attrNameLst>
                                      </p:cBhvr>
                                      <p:tavLst>
                                        <p:tav tm="0">
                                          <p:val>
                                            <p:strVal val="0-#ppt_w/2"/>
                                          </p:val>
                                        </p:tav>
                                        <p:tav tm="100000">
                                          <p:val>
                                            <p:strVal val="#ppt_x"/>
                                          </p:val>
                                        </p:tav>
                                      </p:tavLst>
                                    </p:anim>
                                    <p:anim calcmode="lin" valueType="num">
                                      <p:cBhvr>
                                        <p:cTn id="61" dur="500" fill="hold"/>
                                        <p:tgtEl>
                                          <p:spTgt spid="34"/>
                                        </p:tgtEl>
                                        <p:attrNameLst>
                                          <p:attrName>ppt_y</p:attrName>
                                        </p:attrNameLst>
                                      </p:cBhvr>
                                      <p:tavLst>
                                        <p:tav tm="0">
                                          <p:val>
                                            <p:strVal val="#ppt_y"/>
                                          </p:val>
                                        </p:tav>
                                        <p:tav tm="100000">
                                          <p:val>
                                            <p:strVal val="#ppt_y"/>
                                          </p:val>
                                        </p:tav>
                                      </p:tavLst>
                                    </p:anim>
                                  </p:childTnLst>
                                </p:cTn>
                              </p:par>
                              <p:par>
                                <p:cTn id="62" presetID="32" presetClass="emph" presetSubtype="0" fill="hold" nodeType="withEffect">
                                  <p:stCondLst>
                                    <p:cond delay="0"/>
                                  </p:stCondLst>
                                  <p:childTnLst>
                                    <p:animRot by="120000">
                                      <p:cBhvr>
                                        <p:cTn id="63" dur="100" fill="hold">
                                          <p:stCondLst>
                                            <p:cond delay="0"/>
                                          </p:stCondLst>
                                        </p:cTn>
                                        <p:tgtEl>
                                          <p:spTgt spid="34"/>
                                        </p:tgtEl>
                                        <p:attrNameLst>
                                          <p:attrName>r</p:attrName>
                                        </p:attrNameLst>
                                      </p:cBhvr>
                                    </p:animRot>
                                    <p:animRot by="-240000">
                                      <p:cBhvr>
                                        <p:cTn id="64" dur="200" fill="hold">
                                          <p:stCondLst>
                                            <p:cond delay="200"/>
                                          </p:stCondLst>
                                        </p:cTn>
                                        <p:tgtEl>
                                          <p:spTgt spid="34"/>
                                        </p:tgtEl>
                                        <p:attrNameLst>
                                          <p:attrName>r</p:attrName>
                                        </p:attrNameLst>
                                      </p:cBhvr>
                                    </p:animRot>
                                    <p:animRot by="240000">
                                      <p:cBhvr>
                                        <p:cTn id="65" dur="200" fill="hold">
                                          <p:stCondLst>
                                            <p:cond delay="400"/>
                                          </p:stCondLst>
                                        </p:cTn>
                                        <p:tgtEl>
                                          <p:spTgt spid="34"/>
                                        </p:tgtEl>
                                        <p:attrNameLst>
                                          <p:attrName>r</p:attrName>
                                        </p:attrNameLst>
                                      </p:cBhvr>
                                    </p:animRot>
                                    <p:animRot by="-240000">
                                      <p:cBhvr>
                                        <p:cTn id="66" dur="200" fill="hold">
                                          <p:stCondLst>
                                            <p:cond delay="600"/>
                                          </p:stCondLst>
                                        </p:cTn>
                                        <p:tgtEl>
                                          <p:spTgt spid="34"/>
                                        </p:tgtEl>
                                        <p:attrNameLst>
                                          <p:attrName>r</p:attrName>
                                        </p:attrNameLst>
                                      </p:cBhvr>
                                    </p:animRot>
                                    <p:animRot by="120000">
                                      <p:cBhvr>
                                        <p:cTn id="67" dur="200" fill="hold">
                                          <p:stCondLst>
                                            <p:cond delay="800"/>
                                          </p:stCondLst>
                                        </p:cTn>
                                        <p:tgtEl>
                                          <p:spTgt spid="34"/>
                                        </p:tgtEl>
                                        <p:attrNameLst>
                                          <p:attrName>r</p:attrName>
                                        </p:attrNameLst>
                                      </p:cBhvr>
                                    </p:animRot>
                                  </p:childTnLst>
                                </p:cTn>
                              </p:par>
                            </p:childTnLst>
                          </p:cTn>
                        </p:par>
                        <p:par>
                          <p:cTn id="68" fill="hold">
                            <p:stCondLst>
                              <p:cond delay="3000"/>
                            </p:stCondLst>
                            <p:childTnLst>
                              <p:par>
                                <p:cTn id="69" presetID="14" presetClass="entr" presetSubtype="1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randombar(horizontal)">
                                      <p:cBhvr>
                                        <p:cTn id="71" dur="500"/>
                                        <p:tgtEl>
                                          <p:spTgt spid="37"/>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randombar(horizontal)">
                                      <p:cBhvr>
                                        <p:cTn id="74" dur="500"/>
                                        <p:tgtEl>
                                          <p:spTgt spid="4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randombar(horizontal)">
                                      <p:cBhvr>
                                        <p:cTn id="77" dur="500"/>
                                        <p:tgtEl>
                                          <p:spTgt spid="38"/>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randombar(horizontal)">
                                      <p:cBhvr>
                                        <p:cTn id="80" dur="500"/>
                                        <p:tgtEl>
                                          <p:spTgt spid="39"/>
                                        </p:tgtEl>
                                      </p:cBhvr>
                                    </p:animEffect>
                                  </p:childTnLst>
                                </p:cTn>
                              </p:par>
                            </p:childTnLst>
                          </p:cTn>
                        </p:par>
                        <p:par>
                          <p:cTn id="81" fill="hold">
                            <p:stCondLst>
                              <p:cond delay="3500"/>
                            </p:stCondLst>
                            <p:childTnLst>
                              <p:par>
                                <p:cTn id="82" presetID="47" presetClass="entr" presetSubtype="0"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300"/>
                                        <p:tgtEl>
                                          <p:spTgt spid="10"/>
                                        </p:tgtEl>
                                      </p:cBhvr>
                                    </p:animEffect>
                                    <p:anim calcmode="lin" valueType="num">
                                      <p:cBhvr>
                                        <p:cTn id="85" dur="300" fill="hold"/>
                                        <p:tgtEl>
                                          <p:spTgt spid="10"/>
                                        </p:tgtEl>
                                        <p:attrNameLst>
                                          <p:attrName>ppt_x</p:attrName>
                                        </p:attrNameLst>
                                      </p:cBhvr>
                                      <p:tavLst>
                                        <p:tav tm="0">
                                          <p:val>
                                            <p:strVal val="#ppt_x"/>
                                          </p:val>
                                        </p:tav>
                                        <p:tav tm="100000">
                                          <p:val>
                                            <p:strVal val="#ppt_x"/>
                                          </p:val>
                                        </p:tav>
                                      </p:tavLst>
                                    </p:anim>
                                    <p:anim calcmode="lin" valueType="num">
                                      <p:cBhvr>
                                        <p:cTn id="86" dur="300" fill="hold"/>
                                        <p:tgtEl>
                                          <p:spTgt spid="10"/>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300"/>
                                        <p:tgtEl>
                                          <p:spTgt spid="9"/>
                                        </p:tgtEl>
                                      </p:cBhvr>
                                    </p:animEffect>
                                    <p:anim calcmode="lin" valueType="num">
                                      <p:cBhvr>
                                        <p:cTn id="90" dur="300" fill="hold"/>
                                        <p:tgtEl>
                                          <p:spTgt spid="9"/>
                                        </p:tgtEl>
                                        <p:attrNameLst>
                                          <p:attrName>ppt_x</p:attrName>
                                        </p:attrNameLst>
                                      </p:cBhvr>
                                      <p:tavLst>
                                        <p:tav tm="0">
                                          <p:val>
                                            <p:strVal val="#ppt_x"/>
                                          </p:val>
                                        </p:tav>
                                        <p:tav tm="100000">
                                          <p:val>
                                            <p:strVal val="#ppt_x"/>
                                          </p:val>
                                        </p:tav>
                                      </p:tavLst>
                                    </p:anim>
                                    <p:anim calcmode="lin" valueType="num">
                                      <p:cBhvr>
                                        <p:cTn id="91" dur="300" fill="hold"/>
                                        <p:tgtEl>
                                          <p:spTgt spid="9"/>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300"/>
                                        <p:tgtEl>
                                          <p:spTgt spid="8"/>
                                        </p:tgtEl>
                                      </p:cBhvr>
                                    </p:animEffect>
                                    <p:anim calcmode="lin" valueType="num">
                                      <p:cBhvr>
                                        <p:cTn id="95" dur="300" fill="hold"/>
                                        <p:tgtEl>
                                          <p:spTgt spid="8"/>
                                        </p:tgtEl>
                                        <p:attrNameLst>
                                          <p:attrName>ppt_x</p:attrName>
                                        </p:attrNameLst>
                                      </p:cBhvr>
                                      <p:tavLst>
                                        <p:tav tm="0">
                                          <p:val>
                                            <p:strVal val="#ppt_x"/>
                                          </p:val>
                                        </p:tav>
                                        <p:tav tm="100000">
                                          <p:val>
                                            <p:strVal val="#ppt_x"/>
                                          </p:val>
                                        </p:tav>
                                      </p:tavLst>
                                    </p:anim>
                                    <p:anim calcmode="lin" valueType="num">
                                      <p:cBhvr>
                                        <p:cTn id="96" dur="300" fill="hold"/>
                                        <p:tgtEl>
                                          <p:spTgt spid="8"/>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300"/>
                                        <p:tgtEl>
                                          <p:spTgt spid="7"/>
                                        </p:tgtEl>
                                      </p:cBhvr>
                                    </p:animEffect>
                                    <p:anim calcmode="lin" valueType="num">
                                      <p:cBhvr>
                                        <p:cTn id="100" dur="300" fill="hold"/>
                                        <p:tgtEl>
                                          <p:spTgt spid="7"/>
                                        </p:tgtEl>
                                        <p:attrNameLst>
                                          <p:attrName>ppt_x</p:attrName>
                                        </p:attrNameLst>
                                      </p:cBhvr>
                                      <p:tavLst>
                                        <p:tav tm="0">
                                          <p:val>
                                            <p:strVal val="#ppt_x"/>
                                          </p:val>
                                        </p:tav>
                                        <p:tav tm="100000">
                                          <p:val>
                                            <p:strVal val="#ppt_x"/>
                                          </p:val>
                                        </p:tav>
                                      </p:tavLst>
                                    </p:anim>
                                    <p:anim calcmode="lin" valueType="num">
                                      <p:cBhvr>
                                        <p:cTn id="101" dur="300" fill="hold"/>
                                        <p:tgtEl>
                                          <p:spTgt spid="7"/>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42" presetClass="entr" presetSubtype="0"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500"/>
                                        <p:tgtEl>
                                          <p:spTgt spid="12"/>
                                        </p:tgtEl>
                                      </p:cBhvr>
                                    </p:animEffect>
                                    <p:anim calcmode="lin" valueType="num">
                                      <p:cBhvr>
                                        <p:cTn id="106" dur="500" fill="hold"/>
                                        <p:tgtEl>
                                          <p:spTgt spid="12"/>
                                        </p:tgtEl>
                                        <p:attrNameLst>
                                          <p:attrName>ppt_x</p:attrName>
                                        </p:attrNameLst>
                                      </p:cBhvr>
                                      <p:tavLst>
                                        <p:tav tm="0">
                                          <p:val>
                                            <p:strVal val="#ppt_x"/>
                                          </p:val>
                                        </p:tav>
                                        <p:tav tm="100000">
                                          <p:val>
                                            <p:strVal val="#ppt_x"/>
                                          </p:val>
                                        </p:tav>
                                      </p:tavLst>
                                    </p:anim>
                                    <p:anim calcmode="lin" valueType="num">
                                      <p:cBhvr>
                                        <p:cTn id="107" dur="500" fill="hold"/>
                                        <p:tgtEl>
                                          <p:spTgt spid="12"/>
                                        </p:tgtEl>
                                        <p:attrNameLst>
                                          <p:attrName>ppt_y</p:attrName>
                                        </p:attrNameLst>
                                      </p:cBhvr>
                                      <p:tavLst>
                                        <p:tav tm="0">
                                          <p:val>
                                            <p:strVal val="#ppt_y+.1"/>
                                          </p:val>
                                        </p:tav>
                                        <p:tav tm="100000">
                                          <p:val>
                                            <p:strVal val="#ppt_y"/>
                                          </p:val>
                                        </p:tav>
                                      </p:tavLst>
                                    </p:anim>
                                  </p:childTnLst>
                                </p:cTn>
                              </p:par>
                            </p:childTnLst>
                          </p:cTn>
                        </p:par>
                        <p:par>
                          <p:cTn id="108" fill="hold">
                            <p:stCondLst>
                              <p:cond delay="4500"/>
                            </p:stCondLst>
                            <p:childTnLst>
                              <p:par>
                                <p:cTn id="109" presetID="14" presetClass="entr" presetSubtype="10" fill="hold" grpId="0" nodeType="after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randombar(horizontal)">
                                      <p:cBhvr>
                                        <p:cTn id="111" dur="500"/>
                                        <p:tgtEl>
                                          <p:spTgt spid="11"/>
                                        </p:tgtEl>
                                      </p:cBhvr>
                                    </p:animEffect>
                                  </p:childTnLst>
                                </p:cTn>
                              </p:par>
                            </p:childTnLst>
                          </p:cTn>
                        </p:par>
                        <p:par>
                          <p:cTn id="112" fill="hold">
                            <p:stCondLst>
                              <p:cond delay="5000"/>
                            </p:stCondLst>
                            <p:childTnLst>
                              <p:par>
                                <p:cTn id="113" presetID="42" presetClass="entr" presetSubtype="0" fill="hold" grpId="0" nodeType="after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fade">
                                      <p:cBhvr>
                                        <p:cTn id="115" dur="500"/>
                                        <p:tgtEl>
                                          <p:spTgt spid="14"/>
                                        </p:tgtEl>
                                      </p:cBhvr>
                                    </p:animEffect>
                                    <p:anim calcmode="lin" valueType="num">
                                      <p:cBhvr>
                                        <p:cTn id="116" dur="500" fill="hold"/>
                                        <p:tgtEl>
                                          <p:spTgt spid="14"/>
                                        </p:tgtEl>
                                        <p:attrNameLst>
                                          <p:attrName>ppt_x</p:attrName>
                                        </p:attrNameLst>
                                      </p:cBhvr>
                                      <p:tavLst>
                                        <p:tav tm="0">
                                          <p:val>
                                            <p:strVal val="#ppt_x"/>
                                          </p:val>
                                        </p:tav>
                                        <p:tav tm="100000">
                                          <p:val>
                                            <p:strVal val="#ppt_x"/>
                                          </p:val>
                                        </p:tav>
                                      </p:tavLst>
                                    </p:anim>
                                    <p:anim calcmode="lin" valueType="num">
                                      <p:cBhvr>
                                        <p:cTn id="117" dur="500" fill="hold"/>
                                        <p:tgtEl>
                                          <p:spTgt spid="14"/>
                                        </p:tgtEl>
                                        <p:attrNameLst>
                                          <p:attrName>ppt_y</p:attrName>
                                        </p:attrNameLst>
                                      </p:cBhvr>
                                      <p:tavLst>
                                        <p:tav tm="0">
                                          <p:val>
                                            <p:strVal val="#ppt_y+.1"/>
                                          </p:val>
                                        </p:tav>
                                        <p:tav tm="100000">
                                          <p:val>
                                            <p:strVal val="#ppt_y"/>
                                          </p:val>
                                        </p:tav>
                                      </p:tavLst>
                                    </p:anim>
                                  </p:childTnLst>
                                </p:cTn>
                              </p:par>
                            </p:childTnLst>
                          </p:cTn>
                        </p:par>
                        <p:par>
                          <p:cTn id="118" fill="hold">
                            <p:stCondLst>
                              <p:cond delay="5500"/>
                            </p:stCondLst>
                            <p:childTnLst>
                              <p:par>
                                <p:cTn id="119" presetID="14" presetClass="entr" presetSubtype="1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Effect transition="in" filter="randombar(horizontal)">
                                      <p:cBhvr>
                                        <p:cTn id="121" dur="500"/>
                                        <p:tgtEl>
                                          <p:spTgt spid="13"/>
                                        </p:tgtEl>
                                      </p:cBhvr>
                                    </p:animEffect>
                                  </p:childTnLst>
                                </p:cTn>
                              </p:par>
                            </p:childTnLst>
                          </p:cTn>
                        </p:par>
                        <p:par>
                          <p:cTn id="122" fill="hold">
                            <p:stCondLst>
                              <p:cond delay="6000"/>
                            </p:stCondLst>
                            <p:childTnLst>
                              <p:par>
                                <p:cTn id="123" presetID="42" presetClass="entr" presetSubtype="0" fill="hold" grpId="0" nodeType="after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fade">
                                      <p:cBhvr>
                                        <p:cTn id="125" dur="500"/>
                                        <p:tgtEl>
                                          <p:spTgt spid="16"/>
                                        </p:tgtEl>
                                      </p:cBhvr>
                                    </p:animEffect>
                                    <p:anim calcmode="lin" valueType="num">
                                      <p:cBhvr>
                                        <p:cTn id="126" dur="500" fill="hold"/>
                                        <p:tgtEl>
                                          <p:spTgt spid="16"/>
                                        </p:tgtEl>
                                        <p:attrNameLst>
                                          <p:attrName>ppt_x</p:attrName>
                                        </p:attrNameLst>
                                      </p:cBhvr>
                                      <p:tavLst>
                                        <p:tav tm="0">
                                          <p:val>
                                            <p:strVal val="#ppt_x"/>
                                          </p:val>
                                        </p:tav>
                                        <p:tav tm="100000">
                                          <p:val>
                                            <p:strVal val="#ppt_x"/>
                                          </p:val>
                                        </p:tav>
                                      </p:tavLst>
                                    </p:anim>
                                    <p:anim calcmode="lin" valueType="num">
                                      <p:cBhvr>
                                        <p:cTn id="127" dur="500" fill="hold"/>
                                        <p:tgtEl>
                                          <p:spTgt spid="16"/>
                                        </p:tgtEl>
                                        <p:attrNameLst>
                                          <p:attrName>ppt_y</p:attrName>
                                        </p:attrNameLst>
                                      </p:cBhvr>
                                      <p:tavLst>
                                        <p:tav tm="0">
                                          <p:val>
                                            <p:strVal val="#ppt_y+.1"/>
                                          </p:val>
                                        </p:tav>
                                        <p:tav tm="100000">
                                          <p:val>
                                            <p:strVal val="#ppt_y"/>
                                          </p:val>
                                        </p:tav>
                                      </p:tavLst>
                                    </p:anim>
                                  </p:childTnLst>
                                </p:cTn>
                              </p:par>
                            </p:childTnLst>
                          </p:cTn>
                        </p:par>
                        <p:par>
                          <p:cTn id="128" fill="hold">
                            <p:stCondLst>
                              <p:cond delay="6500"/>
                            </p:stCondLst>
                            <p:childTnLst>
                              <p:par>
                                <p:cTn id="129" presetID="14" presetClass="entr" presetSubtype="10" fill="hold" grpId="0" nodeType="afterEffect">
                                  <p:stCondLst>
                                    <p:cond delay="0"/>
                                  </p:stCondLst>
                                  <p:childTnLst>
                                    <p:set>
                                      <p:cBhvr>
                                        <p:cTn id="130" dur="1" fill="hold">
                                          <p:stCondLst>
                                            <p:cond delay="0"/>
                                          </p:stCondLst>
                                        </p:cTn>
                                        <p:tgtEl>
                                          <p:spTgt spid="15"/>
                                        </p:tgtEl>
                                        <p:attrNameLst>
                                          <p:attrName>style.visibility</p:attrName>
                                        </p:attrNameLst>
                                      </p:cBhvr>
                                      <p:to>
                                        <p:strVal val="visible"/>
                                      </p:to>
                                    </p:set>
                                    <p:animEffect transition="in" filter="randombar(horizontal)">
                                      <p:cBhvr>
                                        <p:cTn id="131" dur="500"/>
                                        <p:tgtEl>
                                          <p:spTgt spid="15"/>
                                        </p:tgtEl>
                                      </p:cBhvr>
                                    </p:animEffect>
                                  </p:childTnLst>
                                </p:cTn>
                              </p:par>
                            </p:childTnLst>
                          </p:cTn>
                        </p:par>
                        <p:par>
                          <p:cTn id="132" fill="hold">
                            <p:stCondLst>
                              <p:cond delay="7000"/>
                            </p:stCondLst>
                            <p:childTnLst>
                              <p:par>
                                <p:cTn id="133" presetID="42" presetClass="entr" presetSubtype="0" fill="hold" grpId="0"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fade">
                                      <p:cBhvr>
                                        <p:cTn id="135" dur="500"/>
                                        <p:tgtEl>
                                          <p:spTgt spid="18"/>
                                        </p:tgtEl>
                                      </p:cBhvr>
                                    </p:animEffect>
                                    <p:anim calcmode="lin" valueType="num">
                                      <p:cBhvr>
                                        <p:cTn id="136" dur="500" fill="hold"/>
                                        <p:tgtEl>
                                          <p:spTgt spid="18"/>
                                        </p:tgtEl>
                                        <p:attrNameLst>
                                          <p:attrName>ppt_x</p:attrName>
                                        </p:attrNameLst>
                                      </p:cBhvr>
                                      <p:tavLst>
                                        <p:tav tm="0">
                                          <p:val>
                                            <p:strVal val="#ppt_x"/>
                                          </p:val>
                                        </p:tav>
                                        <p:tav tm="100000">
                                          <p:val>
                                            <p:strVal val="#ppt_x"/>
                                          </p:val>
                                        </p:tav>
                                      </p:tavLst>
                                    </p:anim>
                                    <p:anim calcmode="lin" valueType="num">
                                      <p:cBhvr>
                                        <p:cTn id="137" dur="500" fill="hold"/>
                                        <p:tgtEl>
                                          <p:spTgt spid="18"/>
                                        </p:tgtEl>
                                        <p:attrNameLst>
                                          <p:attrName>ppt_y</p:attrName>
                                        </p:attrNameLst>
                                      </p:cBhvr>
                                      <p:tavLst>
                                        <p:tav tm="0">
                                          <p:val>
                                            <p:strVal val="#ppt_y+.1"/>
                                          </p:val>
                                        </p:tav>
                                        <p:tav tm="100000">
                                          <p:val>
                                            <p:strVal val="#ppt_y"/>
                                          </p:val>
                                        </p:tav>
                                      </p:tavLst>
                                    </p:anim>
                                  </p:childTnLst>
                                </p:cTn>
                              </p:par>
                            </p:childTnLst>
                          </p:cTn>
                        </p:par>
                        <p:par>
                          <p:cTn id="138" fill="hold">
                            <p:stCondLst>
                              <p:cond delay="7500"/>
                            </p:stCondLst>
                            <p:childTnLst>
                              <p:par>
                                <p:cTn id="139" presetID="14" presetClass="entr" presetSubtype="10" fill="hold" grpId="0" nodeType="afterEffect">
                                  <p:stCondLst>
                                    <p:cond delay="0"/>
                                  </p:stCondLst>
                                  <p:childTnLst>
                                    <p:set>
                                      <p:cBhvr>
                                        <p:cTn id="140" dur="1" fill="hold">
                                          <p:stCondLst>
                                            <p:cond delay="0"/>
                                          </p:stCondLst>
                                        </p:cTn>
                                        <p:tgtEl>
                                          <p:spTgt spid="17"/>
                                        </p:tgtEl>
                                        <p:attrNameLst>
                                          <p:attrName>style.visibility</p:attrName>
                                        </p:attrNameLst>
                                      </p:cBhvr>
                                      <p:to>
                                        <p:strVal val="visible"/>
                                      </p:to>
                                    </p:set>
                                    <p:animEffect transition="in" filter="randombar(horizontal)">
                                      <p:cBhvr>
                                        <p:cTn id="1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11" grpId="0"/>
      <p:bldP spid="12" grpId="0"/>
      <p:bldP spid="13" grpId="0"/>
      <p:bldP spid="14" grpId="0"/>
      <p:bldP spid="15" grpId="0"/>
      <p:bldP spid="16" grpId="0"/>
      <p:bldP spid="17" grpId="0"/>
      <p:bldP spid="18" grpId="0"/>
      <p:bldP spid="19" grpId="0" bldLvl="0" animBg="1" autoUpdateAnimBg="0"/>
      <p:bldP spid="37" grpId="0"/>
      <p:bldP spid="38" grpId="0"/>
      <p:bldP spid="39"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组合 6"/>
          <p:cNvGrpSpPr/>
          <p:nvPr/>
        </p:nvGrpSpPr>
        <p:grpSpPr>
          <a:xfrm>
            <a:off x="3847147" y="1773611"/>
            <a:ext cx="2557424" cy="907751"/>
            <a:chOff x="3666731" y="1984470"/>
            <a:chExt cx="2636520" cy="1447800"/>
          </a:xfrm>
        </p:grpSpPr>
        <p:sp>
          <p:nvSpPr>
            <p:cNvPr id="8" name="任意多边形 7"/>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24"/>
            <p:cNvSpPr txBox="1"/>
            <p:nvPr/>
          </p:nvSpPr>
          <p:spPr>
            <a:xfrm>
              <a:off x="3971726" y="2389297"/>
              <a:ext cx="2230360" cy="638148"/>
            </a:xfrm>
            <a:prstGeom prst="rect">
              <a:avLst/>
            </a:prstGeom>
            <a:noFill/>
          </p:spPr>
          <p:txBody>
            <a:bodyPr wrap="square" rtlCol="0" anchor="ctr">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输入内容</a:t>
              </a:r>
              <a:endParaRPr kumimoji="0" lang="zh-CN" altLang="en-US" sz="2000" b="0" i="0" u="none" strike="noStrike" kern="0" cap="none" spc="0" normalizeH="0" baseline="-300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1414687" y="1773611"/>
            <a:ext cx="2852363" cy="907751"/>
            <a:chOff x="1436370" y="1984470"/>
            <a:chExt cx="2636520" cy="1447800"/>
          </a:xfrm>
        </p:grpSpPr>
        <p:sp>
          <p:nvSpPr>
            <p:cNvPr id="11" name="任意多边形 10"/>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blipFill>
              <a:blip r:embed="rId7"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25"/>
            <p:cNvSpPr txBox="1"/>
            <p:nvPr/>
          </p:nvSpPr>
          <p:spPr>
            <a:xfrm>
              <a:off x="1709209" y="2340207"/>
              <a:ext cx="2293960" cy="736324"/>
            </a:xfrm>
            <a:prstGeom prst="rect">
              <a:avLst/>
            </a:prstGeom>
            <a:noFill/>
          </p:spPr>
          <p:txBody>
            <a:bodyPr wrap="square" rtlCol="0" anchor="ctr">
              <a:spAutoFit/>
            </a:bodyPr>
            <a:lstStyle/>
            <a:p>
              <a:pPr marL="0" marR="0" lvl="0" indent="0" algn="ctr" defTabSz="12192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输入内容</a:t>
              </a:r>
              <a:endParaRPr kumimoji="0" lang="zh-CN" altLang="en-US" sz="2000" b="0" i="0" u="none" strike="noStrike" kern="0" cap="none" spc="0" normalizeH="0" baseline="-300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8122188" y="1773611"/>
            <a:ext cx="2725547" cy="907751"/>
            <a:chOff x="8127453" y="1984470"/>
            <a:chExt cx="2636520" cy="1447800"/>
          </a:xfrm>
        </p:grpSpPr>
        <p:sp>
          <p:nvSpPr>
            <p:cNvPr id="14" name="任意多边形 13"/>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blipFill>
              <a:blip r:embed="rId8"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26"/>
            <p:cNvSpPr txBox="1"/>
            <p:nvPr/>
          </p:nvSpPr>
          <p:spPr>
            <a:xfrm>
              <a:off x="8439016" y="2389297"/>
              <a:ext cx="2230360" cy="638148"/>
            </a:xfrm>
            <a:prstGeom prst="rect">
              <a:avLst/>
            </a:prstGeom>
            <a:noFill/>
          </p:spPr>
          <p:txBody>
            <a:bodyPr wrap="square" rtlCol="0" anchor="ctr">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输入内容</a:t>
              </a:r>
              <a:endParaRPr kumimoji="0" lang="zh-CN" altLang="en-US" sz="2000" b="0" i="0" u="none" strike="noStrike" kern="0" cap="none" spc="0" normalizeH="0" baseline="-300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5984666" y="1773611"/>
            <a:ext cx="2557424" cy="907751"/>
            <a:chOff x="5897092" y="1984470"/>
            <a:chExt cx="2636520" cy="1447800"/>
          </a:xfrm>
        </p:grpSpPr>
        <p:sp>
          <p:nvSpPr>
            <p:cNvPr id="17" name="任意多边形 16"/>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blipFill>
              <a:blip r:embed="rId9"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27"/>
            <p:cNvSpPr txBox="1"/>
            <p:nvPr/>
          </p:nvSpPr>
          <p:spPr>
            <a:xfrm>
              <a:off x="6227712" y="2340211"/>
              <a:ext cx="2205655" cy="736324"/>
            </a:xfrm>
            <a:prstGeom prst="rect">
              <a:avLst/>
            </a:prstGeom>
            <a:noFill/>
          </p:spPr>
          <p:txBody>
            <a:bodyPr wrap="square" rtlCol="0" anchor="ctr">
              <a:spAutoFit/>
            </a:bodyPr>
            <a:lstStyle/>
            <a:p>
              <a:pPr marL="0" marR="0" lvl="0" indent="0" algn="ctr" defTabSz="12192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输入内容</a:t>
              </a:r>
              <a:endParaRPr kumimoji="0" lang="zh-CN" altLang="en-US" sz="2000" b="0" i="0" u="none" strike="noStrike" kern="0" cap="none" spc="0" normalizeH="0" baseline="-300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19" name="矩形 47"/>
          <p:cNvSpPr>
            <a:spLocks noChangeArrowheads="1"/>
          </p:cNvSpPr>
          <p:nvPr/>
        </p:nvSpPr>
        <p:spPr bwMode="auto">
          <a:xfrm>
            <a:off x="1876187" y="5117645"/>
            <a:ext cx="8697654" cy="81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121920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20" name="矩形 19"/>
          <p:cNvSpPr/>
          <p:nvPr/>
        </p:nvSpPr>
        <p:spPr>
          <a:xfrm>
            <a:off x="2100775" y="3151868"/>
            <a:ext cx="1210570" cy="400101"/>
          </a:xfrm>
          <a:prstGeom prst="rect">
            <a:avLst/>
          </a:prstGeom>
        </p:spPr>
        <p:txBody>
          <a:bodyPr wrap="none" lIns="91416" tIns="45708" rIns="91416" bIns="45708">
            <a:spAutoFit/>
          </a:bodyPr>
          <a:lstStyle/>
          <a:p>
            <a:pPr algn="ctr" defTabSz="1219200"/>
            <a:r>
              <a:rPr lang="zh-CN" altLang="en-US" sz="2000" b="1" dirty="0">
                <a:solidFill>
                  <a:srgbClr val="B3343F"/>
                </a:solidFill>
                <a:latin typeface="微软雅黑" panose="020B0503020204020204" pitchFamily="34" charset="-122"/>
                <a:ea typeface="微软雅黑" panose="020B0503020204020204" pitchFamily="34" charset="-122"/>
              </a:rPr>
              <a:t>添加标题</a:t>
            </a:r>
            <a:endParaRPr lang="en-US" altLang="zh-CN" sz="2000" b="1" dirty="0">
              <a:solidFill>
                <a:srgbClr val="B3343F"/>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1755090" y="3534738"/>
            <a:ext cx="190788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12192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22" name="矩形 21"/>
          <p:cNvSpPr/>
          <p:nvPr/>
        </p:nvSpPr>
        <p:spPr>
          <a:xfrm>
            <a:off x="4340203" y="3151868"/>
            <a:ext cx="1210570" cy="400101"/>
          </a:xfrm>
          <a:prstGeom prst="rect">
            <a:avLst/>
          </a:prstGeom>
        </p:spPr>
        <p:txBody>
          <a:bodyPr wrap="none" lIns="91416" tIns="45708" rIns="91416" bIns="45708">
            <a:spAutoFit/>
          </a:bodyPr>
          <a:lstStyle/>
          <a:p>
            <a:pPr algn="ctr" defTabSz="1219200"/>
            <a:r>
              <a:rPr lang="zh-CN" altLang="en-US" sz="2000" b="1" dirty="0">
                <a:solidFill>
                  <a:srgbClr val="447197"/>
                </a:solidFill>
                <a:latin typeface="微软雅黑" panose="020B0503020204020204" pitchFamily="34" charset="-122"/>
                <a:ea typeface="微软雅黑" panose="020B0503020204020204" pitchFamily="34" charset="-122"/>
              </a:rPr>
              <a:t>添加标题</a:t>
            </a:r>
            <a:endParaRPr lang="en-US" altLang="zh-CN" sz="2000" b="1" dirty="0">
              <a:solidFill>
                <a:srgbClr val="447197"/>
              </a:solidFill>
              <a:latin typeface="微软雅黑" panose="020B0503020204020204" pitchFamily="34" charset="-122"/>
              <a:ea typeface="微软雅黑" panose="020B0503020204020204" pitchFamily="34" charset="-122"/>
            </a:endParaRPr>
          </a:p>
        </p:txBody>
      </p:sp>
      <p:sp>
        <p:nvSpPr>
          <p:cNvPr id="28" name="矩形 47"/>
          <p:cNvSpPr>
            <a:spLocks noChangeArrowheads="1"/>
          </p:cNvSpPr>
          <p:nvPr/>
        </p:nvSpPr>
        <p:spPr bwMode="auto">
          <a:xfrm>
            <a:off x="3994520" y="3534738"/>
            <a:ext cx="1875361"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12192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29" name="矩形 28"/>
          <p:cNvSpPr/>
          <p:nvPr/>
        </p:nvSpPr>
        <p:spPr>
          <a:xfrm>
            <a:off x="6576685" y="3151868"/>
            <a:ext cx="1210570" cy="400101"/>
          </a:xfrm>
          <a:prstGeom prst="rect">
            <a:avLst/>
          </a:prstGeom>
        </p:spPr>
        <p:txBody>
          <a:bodyPr wrap="none" lIns="91416" tIns="45708" rIns="91416" bIns="45708">
            <a:spAutoFit/>
          </a:bodyPr>
          <a:lstStyle/>
          <a:p>
            <a:pPr algn="ctr" defTabSz="1219200"/>
            <a:r>
              <a:rPr lang="zh-CN" altLang="en-US" sz="2000" b="1" dirty="0">
                <a:solidFill>
                  <a:srgbClr val="B3343F"/>
                </a:solidFill>
                <a:latin typeface="微软雅黑" panose="020B0503020204020204" pitchFamily="34" charset="-122"/>
                <a:ea typeface="微软雅黑" panose="020B0503020204020204" pitchFamily="34" charset="-122"/>
              </a:rPr>
              <a:t>添加标题</a:t>
            </a:r>
            <a:endParaRPr lang="en-US" altLang="zh-CN" sz="2000" b="1" dirty="0">
              <a:solidFill>
                <a:srgbClr val="B3343F"/>
              </a:solidFill>
              <a:latin typeface="微软雅黑" panose="020B0503020204020204" pitchFamily="34" charset="-122"/>
              <a:ea typeface="微软雅黑" panose="020B0503020204020204" pitchFamily="34" charset="-122"/>
            </a:endParaRPr>
          </a:p>
        </p:txBody>
      </p:sp>
      <p:sp>
        <p:nvSpPr>
          <p:cNvPr id="30" name="矩形 47"/>
          <p:cNvSpPr>
            <a:spLocks noChangeArrowheads="1"/>
          </p:cNvSpPr>
          <p:nvPr/>
        </p:nvSpPr>
        <p:spPr bwMode="auto">
          <a:xfrm>
            <a:off x="6231002" y="3534738"/>
            <a:ext cx="1892607"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12192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31" name="矩形 30"/>
          <p:cNvSpPr/>
          <p:nvPr/>
        </p:nvSpPr>
        <p:spPr>
          <a:xfrm>
            <a:off x="8816114" y="3151868"/>
            <a:ext cx="1210570" cy="400101"/>
          </a:xfrm>
          <a:prstGeom prst="rect">
            <a:avLst/>
          </a:prstGeom>
        </p:spPr>
        <p:txBody>
          <a:bodyPr wrap="none" lIns="91416" tIns="45708" rIns="91416" bIns="45708">
            <a:spAutoFit/>
          </a:bodyPr>
          <a:lstStyle/>
          <a:p>
            <a:pPr algn="ctr" defTabSz="1219200"/>
            <a:r>
              <a:rPr lang="zh-CN" altLang="en-US" sz="2000" b="1" dirty="0">
                <a:solidFill>
                  <a:srgbClr val="447197"/>
                </a:solidFill>
                <a:latin typeface="微软雅黑" panose="020B0503020204020204" pitchFamily="34" charset="-122"/>
                <a:ea typeface="微软雅黑" panose="020B0503020204020204" pitchFamily="34" charset="-122"/>
              </a:rPr>
              <a:t>添加标题</a:t>
            </a:r>
            <a:endParaRPr lang="en-US" altLang="zh-CN" sz="2000" b="1" dirty="0">
              <a:solidFill>
                <a:srgbClr val="447197"/>
              </a:solidFill>
              <a:latin typeface="微软雅黑" panose="020B0503020204020204" pitchFamily="34" charset="-122"/>
              <a:ea typeface="微软雅黑" panose="020B0503020204020204" pitchFamily="34" charset="-122"/>
            </a:endParaRPr>
          </a:p>
        </p:txBody>
      </p:sp>
      <p:sp>
        <p:nvSpPr>
          <p:cNvPr id="32" name="矩形 47"/>
          <p:cNvSpPr>
            <a:spLocks noChangeArrowheads="1"/>
          </p:cNvSpPr>
          <p:nvPr/>
        </p:nvSpPr>
        <p:spPr bwMode="auto">
          <a:xfrm>
            <a:off x="8470432" y="3534738"/>
            <a:ext cx="187499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12192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cxnSp>
        <p:nvCxnSpPr>
          <p:cNvPr id="33" name="直接连接符 8"/>
          <p:cNvCxnSpPr/>
          <p:nvPr/>
        </p:nvCxnSpPr>
        <p:spPr>
          <a:xfrm>
            <a:off x="2177465" y="4854085"/>
            <a:ext cx="7981512" cy="0"/>
          </a:xfrm>
          <a:prstGeom prst="line">
            <a:avLst/>
          </a:prstGeom>
          <a:noFill/>
          <a:ln w="9525" cap="flat" cmpd="sng" algn="ctr">
            <a:solidFill>
              <a:sysClr val="window" lastClr="FFFFFF">
                <a:lumMod val="65000"/>
              </a:sysClr>
            </a:solidFill>
            <a:prstDash val="solid"/>
          </a:ln>
          <a:effectLst/>
        </p:spPr>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400" fill="hold"/>
                                        <p:tgtEl>
                                          <p:spTgt spid="10"/>
                                        </p:tgtEl>
                                        <p:attrNameLst>
                                          <p:attrName>ppt_x</p:attrName>
                                        </p:attrNameLst>
                                      </p:cBhvr>
                                      <p:tavLst>
                                        <p:tav tm="0">
                                          <p:val>
                                            <p:strVal val="0-#ppt_w/2"/>
                                          </p:val>
                                        </p:tav>
                                        <p:tav tm="100000">
                                          <p:val>
                                            <p:strVal val="#ppt_x"/>
                                          </p:val>
                                        </p:tav>
                                      </p:tavLst>
                                    </p:anim>
                                    <p:anim calcmode="lin" valueType="num">
                                      <p:cBhvr additive="base">
                                        <p:cTn id="28" dur="400" fill="hold"/>
                                        <p:tgtEl>
                                          <p:spTgt spid="10"/>
                                        </p:tgtEl>
                                        <p:attrNameLst>
                                          <p:attrName>ppt_y</p:attrName>
                                        </p:attrNameLst>
                                      </p:cBhvr>
                                      <p:tavLst>
                                        <p:tav tm="0">
                                          <p:val>
                                            <p:strVal val="#ppt_y"/>
                                          </p:val>
                                        </p:tav>
                                        <p:tav tm="100000">
                                          <p:val>
                                            <p:strVal val="#ppt_y"/>
                                          </p:val>
                                        </p:tav>
                                      </p:tavLst>
                                    </p:anim>
                                  </p:childTnLst>
                                </p:cTn>
                              </p:par>
                              <p:par>
                                <p:cTn id="29" presetID="12" presetClass="entr" presetSubtype="1"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400"/>
                                        <p:tgtEl>
                                          <p:spTgt spid="20"/>
                                        </p:tgtEl>
                                        <p:attrNameLst>
                                          <p:attrName>ppt_y</p:attrName>
                                        </p:attrNameLst>
                                      </p:cBhvr>
                                      <p:tavLst>
                                        <p:tav tm="0">
                                          <p:val>
                                            <p:strVal val="#ppt_y-#ppt_h*1.125000"/>
                                          </p:val>
                                        </p:tav>
                                        <p:tav tm="100000">
                                          <p:val>
                                            <p:strVal val="#ppt_y"/>
                                          </p:val>
                                        </p:tav>
                                      </p:tavLst>
                                    </p:anim>
                                    <p:animEffect transition="in" filter="wipe(down)">
                                      <p:cBhvr>
                                        <p:cTn id="32" dur="400"/>
                                        <p:tgtEl>
                                          <p:spTgt spid="20"/>
                                        </p:tgtEl>
                                      </p:cBhvr>
                                    </p:animEffect>
                                  </p:childTnLst>
                                </p:cTn>
                              </p:par>
                              <p:par>
                                <p:cTn id="33" presetID="12" presetClass="entr" presetSubtype="1" fill="hold" grpId="0" nodeType="withEffect">
                                  <p:stCondLst>
                                    <p:cond delay="5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400"/>
                                        <p:tgtEl>
                                          <p:spTgt spid="21"/>
                                        </p:tgtEl>
                                        <p:attrNameLst>
                                          <p:attrName>ppt_y</p:attrName>
                                        </p:attrNameLst>
                                      </p:cBhvr>
                                      <p:tavLst>
                                        <p:tav tm="0">
                                          <p:val>
                                            <p:strVal val="#ppt_y-#ppt_h*1.125000"/>
                                          </p:val>
                                        </p:tav>
                                        <p:tav tm="100000">
                                          <p:val>
                                            <p:strVal val="#ppt_y"/>
                                          </p:val>
                                        </p:tav>
                                      </p:tavLst>
                                    </p:anim>
                                    <p:animEffect transition="in" filter="wipe(down)">
                                      <p:cBhvr>
                                        <p:cTn id="36" dur="400"/>
                                        <p:tgtEl>
                                          <p:spTgt spid="21"/>
                                        </p:tgtEl>
                                      </p:cBhvr>
                                    </p:animEffect>
                                  </p:childTnLst>
                                </p:cTn>
                              </p:par>
                            </p:childTnLst>
                          </p:cTn>
                        </p:par>
                        <p:par>
                          <p:cTn id="37" fill="hold">
                            <p:stCondLst>
                              <p:cond delay="2500"/>
                            </p:stCondLst>
                            <p:childTnLst>
                              <p:par>
                                <p:cTn id="38" presetID="1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400"/>
                                        <p:tgtEl>
                                          <p:spTgt spid="7"/>
                                        </p:tgtEl>
                                        <p:attrNameLst>
                                          <p:attrName>ppt_x</p:attrName>
                                        </p:attrNameLst>
                                      </p:cBhvr>
                                      <p:tavLst>
                                        <p:tav tm="0">
                                          <p:val>
                                            <p:strVal val="#ppt_x-#ppt_w*1.125000"/>
                                          </p:val>
                                        </p:tav>
                                        <p:tav tm="100000">
                                          <p:val>
                                            <p:strVal val="#ppt_x"/>
                                          </p:val>
                                        </p:tav>
                                      </p:tavLst>
                                    </p:anim>
                                    <p:animEffect transition="in" filter="wipe(right)">
                                      <p:cBhvr>
                                        <p:cTn id="41" dur="400"/>
                                        <p:tgtEl>
                                          <p:spTgt spid="7"/>
                                        </p:tgtEl>
                                      </p:cBhvr>
                                    </p:animEffect>
                                  </p:childTnLst>
                                </p:cTn>
                              </p:par>
                              <p:par>
                                <p:cTn id="42" presetID="12" presetClass="entr" presetSubtype="1" fill="hold" grpId="0" nodeType="withEffect">
                                  <p:stCondLst>
                                    <p:cond delay="5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400"/>
                                        <p:tgtEl>
                                          <p:spTgt spid="22"/>
                                        </p:tgtEl>
                                        <p:attrNameLst>
                                          <p:attrName>ppt_y</p:attrName>
                                        </p:attrNameLst>
                                      </p:cBhvr>
                                      <p:tavLst>
                                        <p:tav tm="0">
                                          <p:val>
                                            <p:strVal val="#ppt_y-#ppt_h*1.125000"/>
                                          </p:val>
                                        </p:tav>
                                        <p:tav tm="100000">
                                          <p:val>
                                            <p:strVal val="#ppt_y"/>
                                          </p:val>
                                        </p:tav>
                                      </p:tavLst>
                                    </p:anim>
                                    <p:animEffect transition="in" filter="wipe(down)">
                                      <p:cBhvr>
                                        <p:cTn id="45" dur="400"/>
                                        <p:tgtEl>
                                          <p:spTgt spid="22"/>
                                        </p:tgtEl>
                                      </p:cBhvr>
                                    </p:animEffect>
                                  </p:childTnLst>
                                </p:cTn>
                              </p:par>
                              <p:par>
                                <p:cTn id="46" presetID="12" presetClass="entr" presetSubtype="1" fill="hold" grpId="0" nodeType="withEffect">
                                  <p:stCondLst>
                                    <p:cond delay="50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400"/>
                                        <p:tgtEl>
                                          <p:spTgt spid="28"/>
                                        </p:tgtEl>
                                        <p:attrNameLst>
                                          <p:attrName>ppt_y</p:attrName>
                                        </p:attrNameLst>
                                      </p:cBhvr>
                                      <p:tavLst>
                                        <p:tav tm="0">
                                          <p:val>
                                            <p:strVal val="#ppt_y-#ppt_h*1.125000"/>
                                          </p:val>
                                        </p:tav>
                                        <p:tav tm="100000">
                                          <p:val>
                                            <p:strVal val="#ppt_y"/>
                                          </p:val>
                                        </p:tav>
                                      </p:tavLst>
                                    </p:anim>
                                    <p:animEffect transition="in" filter="wipe(down)">
                                      <p:cBhvr>
                                        <p:cTn id="49" dur="400"/>
                                        <p:tgtEl>
                                          <p:spTgt spid="28"/>
                                        </p:tgtEl>
                                      </p:cBhvr>
                                    </p:animEffect>
                                  </p:childTnLst>
                                </p:cTn>
                              </p:par>
                            </p:childTnLst>
                          </p:cTn>
                        </p:par>
                        <p:par>
                          <p:cTn id="50" fill="hold">
                            <p:stCondLst>
                              <p:cond delay="3000"/>
                            </p:stCondLst>
                            <p:childTnLst>
                              <p:par>
                                <p:cTn id="51" presetID="1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400"/>
                                        <p:tgtEl>
                                          <p:spTgt spid="16"/>
                                        </p:tgtEl>
                                        <p:attrNameLst>
                                          <p:attrName>ppt_x</p:attrName>
                                        </p:attrNameLst>
                                      </p:cBhvr>
                                      <p:tavLst>
                                        <p:tav tm="0">
                                          <p:val>
                                            <p:strVal val="#ppt_x-#ppt_w*1.125000"/>
                                          </p:val>
                                        </p:tav>
                                        <p:tav tm="100000">
                                          <p:val>
                                            <p:strVal val="#ppt_x"/>
                                          </p:val>
                                        </p:tav>
                                      </p:tavLst>
                                    </p:anim>
                                    <p:animEffect transition="in" filter="wipe(right)">
                                      <p:cBhvr>
                                        <p:cTn id="54" dur="400"/>
                                        <p:tgtEl>
                                          <p:spTgt spid="16"/>
                                        </p:tgtEl>
                                      </p:cBhvr>
                                    </p:animEffect>
                                  </p:childTnLst>
                                </p:cTn>
                              </p:par>
                              <p:par>
                                <p:cTn id="55" presetID="12" presetClass="entr" presetSubtype="1" fill="hold" grpId="0" nodeType="withEffect">
                                  <p:stCondLst>
                                    <p:cond delay="5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400"/>
                                        <p:tgtEl>
                                          <p:spTgt spid="29"/>
                                        </p:tgtEl>
                                        <p:attrNameLst>
                                          <p:attrName>ppt_y</p:attrName>
                                        </p:attrNameLst>
                                      </p:cBhvr>
                                      <p:tavLst>
                                        <p:tav tm="0">
                                          <p:val>
                                            <p:strVal val="#ppt_y-#ppt_h*1.125000"/>
                                          </p:val>
                                        </p:tav>
                                        <p:tav tm="100000">
                                          <p:val>
                                            <p:strVal val="#ppt_y"/>
                                          </p:val>
                                        </p:tav>
                                      </p:tavLst>
                                    </p:anim>
                                    <p:animEffect transition="in" filter="wipe(down)">
                                      <p:cBhvr>
                                        <p:cTn id="58" dur="400"/>
                                        <p:tgtEl>
                                          <p:spTgt spid="29"/>
                                        </p:tgtEl>
                                      </p:cBhvr>
                                    </p:animEffect>
                                  </p:childTnLst>
                                </p:cTn>
                              </p:par>
                              <p:par>
                                <p:cTn id="59" presetID="12" presetClass="entr" presetSubtype="1" fill="hold" grpId="0" nodeType="withEffect">
                                  <p:stCondLst>
                                    <p:cond delay="50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400"/>
                                        <p:tgtEl>
                                          <p:spTgt spid="30"/>
                                        </p:tgtEl>
                                        <p:attrNameLst>
                                          <p:attrName>ppt_y</p:attrName>
                                        </p:attrNameLst>
                                      </p:cBhvr>
                                      <p:tavLst>
                                        <p:tav tm="0">
                                          <p:val>
                                            <p:strVal val="#ppt_y-#ppt_h*1.125000"/>
                                          </p:val>
                                        </p:tav>
                                        <p:tav tm="100000">
                                          <p:val>
                                            <p:strVal val="#ppt_y"/>
                                          </p:val>
                                        </p:tav>
                                      </p:tavLst>
                                    </p:anim>
                                    <p:animEffect transition="in" filter="wipe(down)">
                                      <p:cBhvr>
                                        <p:cTn id="62" dur="400"/>
                                        <p:tgtEl>
                                          <p:spTgt spid="30"/>
                                        </p:tgtEl>
                                      </p:cBhvr>
                                    </p:animEffect>
                                  </p:childTnLst>
                                </p:cTn>
                              </p:par>
                            </p:childTnLst>
                          </p:cTn>
                        </p:par>
                        <p:par>
                          <p:cTn id="63" fill="hold">
                            <p:stCondLst>
                              <p:cond delay="3500"/>
                            </p:stCondLst>
                            <p:childTnLst>
                              <p:par>
                                <p:cTn id="64" presetID="12" presetClass="entr" presetSubtype="8"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400"/>
                                        <p:tgtEl>
                                          <p:spTgt spid="13"/>
                                        </p:tgtEl>
                                        <p:attrNameLst>
                                          <p:attrName>ppt_x</p:attrName>
                                        </p:attrNameLst>
                                      </p:cBhvr>
                                      <p:tavLst>
                                        <p:tav tm="0">
                                          <p:val>
                                            <p:strVal val="#ppt_x-#ppt_w*1.125000"/>
                                          </p:val>
                                        </p:tav>
                                        <p:tav tm="100000">
                                          <p:val>
                                            <p:strVal val="#ppt_x"/>
                                          </p:val>
                                        </p:tav>
                                      </p:tavLst>
                                    </p:anim>
                                    <p:animEffect transition="in" filter="wipe(right)">
                                      <p:cBhvr>
                                        <p:cTn id="67" dur="400"/>
                                        <p:tgtEl>
                                          <p:spTgt spid="13"/>
                                        </p:tgtEl>
                                      </p:cBhvr>
                                    </p:animEffect>
                                  </p:childTnLst>
                                </p:cTn>
                              </p:par>
                              <p:par>
                                <p:cTn id="68" presetID="12" presetClass="entr" presetSubtype="1" fill="hold" grpId="0" nodeType="withEffect">
                                  <p:stCondLst>
                                    <p:cond delay="50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400"/>
                                        <p:tgtEl>
                                          <p:spTgt spid="31"/>
                                        </p:tgtEl>
                                        <p:attrNameLst>
                                          <p:attrName>ppt_y</p:attrName>
                                        </p:attrNameLst>
                                      </p:cBhvr>
                                      <p:tavLst>
                                        <p:tav tm="0">
                                          <p:val>
                                            <p:strVal val="#ppt_y-#ppt_h*1.125000"/>
                                          </p:val>
                                        </p:tav>
                                        <p:tav tm="100000">
                                          <p:val>
                                            <p:strVal val="#ppt_y"/>
                                          </p:val>
                                        </p:tav>
                                      </p:tavLst>
                                    </p:anim>
                                    <p:animEffect transition="in" filter="wipe(down)">
                                      <p:cBhvr>
                                        <p:cTn id="71" dur="400"/>
                                        <p:tgtEl>
                                          <p:spTgt spid="31"/>
                                        </p:tgtEl>
                                      </p:cBhvr>
                                    </p:animEffect>
                                  </p:childTnLst>
                                </p:cTn>
                              </p:par>
                              <p:par>
                                <p:cTn id="72" presetID="12" presetClass="entr" presetSubtype="1" fill="hold" grpId="0" nodeType="withEffect">
                                  <p:stCondLst>
                                    <p:cond delay="50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400"/>
                                        <p:tgtEl>
                                          <p:spTgt spid="32"/>
                                        </p:tgtEl>
                                        <p:attrNameLst>
                                          <p:attrName>ppt_y</p:attrName>
                                        </p:attrNameLst>
                                      </p:cBhvr>
                                      <p:tavLst>
                                        <p:tav tm="0">
                                          <p:val>
                                            <p:strVal val="#ppt_y-#ppt_h*1.125000"/>
                                          </p:val>
                                        </p:tav>
                                        <p:tav tm="100000">
                                          <p:val>
                                            <p:strVal val="#ppt_y"/>
                                          </p:val>
                                        </p:tav>
                                      </p:tavLst>
                                    </p:anim>
                                    <p:animEffect transition="in" filter="wipe(down)">
                                      <p:cBhvr>
                                        <p:cTn id="75" dur="400"/>
                                        <p:tgtEl>
                                          <p:spTgt spid="32"/>
                                        </p:tgtEl>
                                      </p:cBhvr>
                                    </p:animEffect>
                                  </p:childTnLst>
                                </p:cTn>
                              </p:par>
                            </p:childTnLst>
                          </p:cTn>
                        </p:par>
                        <p:par>
                          <p:cTn id="76" fill="hold">
                            <p:stCondLst>
                              <p:cond delay="4000"/>
                            </p:stCondLst>
                            <p:childTnLst>
                              <p:par>
                                <p:cTn id="77" presetID="16" presetClass="entr" presetSubtype="37"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outVertical)">
                                      <p:cBhvr>
                                        <p:cTn id="79" dur="750"/>
                                        <p:tgtEl>
                                          <p:spTgt spid="33"/>
                                        </p:tgtEl>
                                      </p:cBhvr>
                                    </p:animEffect>
                                  </p:childTnLst>
                                </p:cTn>
                              </p:par>
                              <p:par>
                                <p:cTn id="80" presetID="53" presetClass="entr" presetSubtype="16" fill="hold" grpId="0" nodeType="withEffect">
                                  <p:stCondLst>
                                    <p:cond delay="25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19" grpId="0"/>
      <p:bldP spid="20" grpId="0"/>
      <p:bldP spid="21" grpId="0"/>
      <p:bldP spid="22" grpId="0"/>
      <p:bldP spid="28" grpId="0"/>
      <p:bldP spid="29" grpId="0"/>
      <p:bldP spid="30" grpId="0"/>
      <p:bldP spid="31" grpId="0"/>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TextBox 68"/>
          <p:cNvSpPr txBox="1"/>
          <p:nvPr/>
        </p:nvSpPr>
        <p:spPr>
          <a:xfrm>
            <a:off x="2851616" y="1831704"/>
            <a:ext cx="1977419" cy="458027"/>
          </a:xfrm>
          <a:prstGeom prst="rect">
            <a:avLst/>
          </a:prstGeom>
          <a:noFill/>
        </p:spPr>
        <p:txBody>
          <a:bodyPr wrap="none" lIns="102972" tIns="51485" rIns="102972" bIns="51485" rtlCol="0">
            <a:spAutoFit/>
          </a:bodyPr>
          <a:lstStyle/>
          <a:p>
            <a:pPr>
              <a:defRPr/>
            </a:pPr>
            <a:r>
              <a:rPr lang="zh-CN" altLang="en-US" sz="2300" kern="0" dirty="0">
                <a:solidFill>
                  <a:srgbClr val="080808"/>
                </a:solidFill>
                <a:latin typeface="微软雅黑" panose="020B0503020204020204" pitchFamily="34" charset="-122"/>
                <a:ea typeface="微软雅黑" panose="020B0503020204020204" pitchFamily="34" charset="-122"/>
              </a:rPr>
              <a:t>点击添加标题</a:t>
            </a:r>
          </a:p>
        </p:txBody>
      </p:sp>
      <p:grpSp>
        <p:nvGrpSpPr>
          <p:cNvPr id="8" name="组合 7"/>
          <p:cNvGrpSpPr/>
          <p:nvPr/>
        </p:nvGrpSpPr>
        <p:grpSpPr>
          <a:xfrm>
            <a:off x="1905227" y="2529816"/>
            <a:ext cx="8508820" cy="529627"/>
            <a:chOff x="885641" y="1768388"/>
            <a:chExt cx="7556214" cy="469766"/>
          </a:xfrm>
        </p:grpSpPr>
        <p:grpSp>
          <p:nvGrpSpPr>
            <p:cNvPr id="9" name="组合 8"/>
            <p:cNvGrpSpPr/>
            <p:nvPr/>
          </p:nvGrpSpPr>
          <p:grpSpPr>
            <a:xfrm>
              <a:off x="885641" y="1768388"/>
              <a:ext cx="6782703" cy="469766"/>
              <a:chOff x="827584" y="1666788"/>
              <a:chExt cx="6782703" cy="469766"/>
            </a:xfrm>
          </p:grpSpPr>
          <p:sp>
            <p:nvSpPr>
              <p:cNvPr id="11" name="TextBox 91"/>
              <p:cNvSpPr txBox="1"/>
              <p:nvPr/>
            </p:nvSpPr>
            <p:spPr>
              <a:xfrm>
                <a:off x="827584" y="1741944"/>
                <a:ext cx="847290" cy="286639"/>
              </a:xfrm>
              <a:prstGeom prst="rect">
                <a:avLst/>
              </a:prstGeom>
              <a:noFill/>
            </p:spPr>
            <p:txBody>
              <a:bodyPr wrap="none" rtlCol="0">
                <a:spAutoFit/>
              </a:bodyPr>
              <a:lstStyle/>
              <a:p>
                <a:pPr>
                  <a:defRPr/>
                </a:pPr>
                <a:r>
                  <a:rPr lang="zh-CN" altLang="en-US" sz="1500" kern="0" dirty="0">
                    <a:solidFill>
                      <a:srgbClr val="080808"/>
                    </a:solidFill>
                    <a:latin typeface="微软雅黑" panose="020B0503020204020204" pitchFamily="34" charset="-122"/>
                    <a:ea typeface="微软雅黑" panose="020B0503020204020204" pitchFamily="34" charset="-122"/>
                  </a:rPr>
                  <a:t>添加标题</a:t>
                </a:r>
              </a:p>
            </p:txBody>
          </p:sp>
          <p:sp>
            <p:nvSpPr>
              <p:cNvPr id="12" name="右箭头 11"/>
              <p:cNvSpPr/>
              <p:nvPr/>
            </p:nvSpPr>
            <p:spPr>
              <a:xfrm>
                <a:off x="1735488" y="1666788"/>
                <a:ext cx="5874799" cy="469766"/>
              </a:xfrm>
              <a:prstGeom prst="rightArrow">
                <a:avLst/>
              </a:prstGeom>
              <a:blipFill>
                <a:blip r:embed="rId6" cstate="screen"/>
                <a:stretch>
                  <a:fillRect/>
                </a:stretch>
              </a:blipFill>
              <a:ln>
                <a:noFill/>
              </a:ln>
            </p:spPr>
            <p:txBody>
              <a:bodyPr vert="horz" wrap="square" lIns="91440" tIns="45720" rIns="91440" bIns="45720" numCol="1" anchor="t" anchorCtr="0" compatLnSpc="1"/>
              <a:lstStyle/>
              <a:p>
                <a:pPr>
                  <a:defRPr/>
                </a:pPr>
                <a:endParaRPr lang="zh-CN" altLang="en-US" kern="0">
                  <a:solidFill>
                    <a:srgbClr val="080808"/>
                  </a:solidFill>
                  <a:latin typeface="微软雅黑" panose="020B0503020204020204" pitchFamily="34" charset="-122"/>
                  <a:ea typeface="微软雅黑" panose="020B0503020204020204" pitchFamily="34" charset="-122"/>
                </a:endParaRPr>
              </a:p>
            </p:txBody>
          </p:sp>
          <p:sp>
            <p:nvSpPr>
              <p:cNvPr id="13" name="TextBox 93"/>
              <p:cNvSpPr txBox="1"/>
              <p:nvPr/>
            </p:nvSpPr>
            <p:spPr>
              <a:xfrm>
                <a:off x="1872613" y="1770973"/>
                <a:ext cx="983950" cy="245691"/>
              </a:xfrm>
              <a:prstGeom prst="rect">
                <a:avLst/>
              </a:prstGeom>
              <a:noFill/>
            </p:spPr>
            <p:txBody>
              <a:bodyPr wrap="none" rtlCol="0">
                <a:spAutoFit/>
              </a:bodyPr>
              <a:lstStyle/>
              <a:p>
                <a:pPr>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点击添加文字</a:t>
                </a:r>
              </a:p>
            </p:txBody>
          </p:sp>
        </p:grpSp>
        <p:sp>
          <p:nvSpPr>
            <p:cNvPr id="10" name="TextBox 90"/>
            <p:cNvSpPr txBox="1"/>
            <p:nvPr/>
          </p:nvSpPr>
          <p:spPr>
            <a:xfrm>
              <a:off x="7783895" y="1811931"/>
              <a:ext cx="657960" cy="368536"/>
            </a:xfrm>
            <a:prstGeom prst="rect">
              <a:avLst/>
            </a:prstGeom>
            <a:noFill/>
          </p:spPr>
          <p:txBody>
            <a:bodyPr wrap="none" rtlCol="0">
              <a:spAutoFit/>
            </a:bodyPr>
            <a:lstStyle/>
            <a:p>
              <a:pPr>
                <a:defRPr/>
              </a:pPr>
              <a:r>
                <a:rPr lang="en-US" altLang="zh-CN" sz="2100" kern="0" dirty="0">
                  <a:solidFill>
                    <a:srgbClr val="080808"/>
                  </a:solidFill>
                  <a:latin typeface="微软雅黑" panose="020B0503020204020204" pitchFamily="34" charset="-122"/>
                  <a:ea typeface="微软雅黑" panose="020B0503020204020204" pitchFamily="34" charset="-122"/>
                </a:rPr>
                <a:t>95%</a:t>
              </a:r>
              <a:endParaRPr lang="zh-CN" altLang="en-US" sz="2100" kern="0" dirty="0">
                <a:solidFill>
                  <a:srgbClr val="080808"/>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905226" y="3118072"/>
            <a:ext cx="6465809" cy="529627"/>
            <a:chOff x="885641" y="2301788"/>
            <a:chExt cx="5741928" cy="469766"/>
          </a:xfrm>
        </p:grpSpPr>
        <p:grpSp>
          <p:nvGrpSpPr>
            <p:cNvPr id="15" name="组合 14"/>
            <p:cNvGrpSpPr/>
            <p:nvPr/>
          </p:nvGrpSpPr>
          <p:grpSpPr>
            <a:xfrm>
              <a:off x="885641" y="2301788"/>
              <a:ext cx="5040560" cy="469766"/>
              <a:chOff x="827584" y="2189302"/>
              <a:chExt cx="5040560" cy="469766"/>
            </a:xfrm>
          </p:grpSpPr>
          <p:sp>
            <p:nvSpPr>
              <p:cNvPr id="17" name="TextBox 105"/>
              <p:cNvSpPr txBox="1"/>
              <p:nvPr/>
            </p:nvSpPr>
            <p:spPr>
              <a:xfrm>
                <a:off x="827584" y="2289857"/>
                <a:ext cx="847290" cy="286639"/>
              </a:xfrm>
              <a:prstGeom prst="rect">
                <a:avLst/>
              </a:prstGeom>
              <a:noFill/>
            </p:spPr>
            <p:txBody>
              <a:bodyPr wrap="none" rtlCol="0">
                <a:spAutoFit/>
              </a:bodyPr>
              <a:lstStyle/>
              <a:p>
                <a:pPr>
                  <a:defRPr/>
                </a:pPr>
                <a:r>
                  <a:rPr lang="zh-CN" altLang="en-US" sz="1500" kern="0" dirty="0">
                    <a:solidFill>
                      <a:srgbClr val="080808"/>
                    </a:solidFill>
                    <a:latin typeface="微软雅黑" panose="020B0503020204020204" pitchFamily="34" charset="-122"/>
                    <a:ea typeface="微软雅黑" panose="020B0503020204020204" pitchFamily="34" charset="-122"/>
                  </a:rPr>
                  <a:t>添加标题</a:t>
                </a:r>
              </a:p>
            </p:txBody>
          </p:sp>
          <p:sp>
            <p:nvSpPr>
              <p:cNvPr id="18" name="右箭头 17"/>
              <p:cNvSpPr/>
              <p:nvPr/>
            </p:nvSpPr>
            <p:spPr>
              <a:xfrm>
                <a:off x="1735488" y="2189302"/>
                <a:ext cx="4132656" cy="469766"/>
              </a:xfrm>
              <a:prstGeom prst="rightArrow">
                <a:avLst/>
              </a:prstGeom>
              <a:blipFill>
                <a:blip r:embed="rId7" cstate="screen"/>
                <a:stretch>
                  <a:fillRect/>
                </a:stretch>
              </a:blipFill>
              <a:ln w="25400" cap="flat" cmpd="sng" algn="ctr">
                <a:noFill/>
                <a:prstDash val="solid"/>
              </a:ln>
              <a:effectLst/>
            </p:spPr>
            <p:txBody>
              <a:bodyPr rtlCol="0" anchor="ctr"/>
              <a:lstStyle/>
              <a:p>
                <a:pPr algn="ctr">
                  <a:defRPr/>
                </a:pPr>
                <a:endParaRPr lang="zh-CN" altLang="en-US" kern="0">
                  <a:solidFill>
                    <a:srgbClr val="080808"/>
                  </a:solidFill>
                  <a:latin typeface="微软雅黑" panose="020B0503020204020204" pitchFamily="34" charset="-122"/>
                  <a:ea typeface="微软雅黑" panose="020B0503020204020204" pitchFamily="34" charset="-122"/>
                </a:endParaRPr>
              </a:p>
            </p:txBody>
          </p:sp>
          <p:sp>
            <p:nvSpPr>
              <p:cNvPr id="19" name="TextBox 111"/>
              <p:cNvSpPr txBox="1"/>
              <p:nvPr/>
            </p:nvSpPr>
            <p:spPr>
              <a:xfrm>
                <a:off x="1872613" y="2278974"/>
                <a:ext cx="983950" cy="245691"/>
              </a:xfrm>
              <a:prstGeom prst="rect">
                <a:avLst/>
              </a:prstGeom>
              <a:noFill/>
            </p:spPr>
            <p:txBody>
              <a:bodyPr wrap="none" rtlCol="0">
                <a:spAutoFit/>
              </a:bodyPr>
              <a:lstStyle/>
              <a:p>
                <a:pPr>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点击添加文字</a:t>
                </a:r>
              </a:p>
            </p:txBody>
          </p:sp>
        </p:grpSp>
        <p:sp>
          <p:nvSpPr>
            <p:cNvPr id="16" name="TextBox 103"/>
            <p:cNvSpPr txBox="1"/>
            <p:nvPr/>
          </p:nvSpPr>
          <p:spPr>
            <a:xfrm>
              <a:off x="5969610" y="2363474"/>
              <a:ext cx="657959" cy="368536"/>
            </a:xfrm>
            <a:prstGeom prst="rect">
              <a:avLst/>
            </a:prstGeom>
            <a:noFill/>
          </p:spPr>
          <p:txBody>
            <a:bodyPr wrap="none" rtlCol="0">
              <a:spAutoFit/>
            </a:bodyPr>
            <a:lstStyle/>
            <a:p>
              <a:pPr>
                <a:defRPr/>
              </a:pPr>
              <a:r>
                <a:rPr lang="en-US" altLang="zh-CN" sz="2100" kern="0" dirty="0">
                  <a:solidFill>
                    <a:srgbClr val="080808"/>
                  </a:solidFill>
                  <a:latin typeface="微软雅黑" panose="020B0503020204020204" pitchFamily="34" charset="-122"/>
                  <a:ea typeface="微软雅黑" panose="020B0503020204020204" pitchFamily="34" charset="-122"/>
                </a:rPr>
                <a:t>75%</a:t>
              </a:r>
              <a:endParaRPr lang="zh-CN" altLang="en-US" sz="2100" kern="0" dirty="0">
                <a:solidFill>
                  <a:srgbClr val="080808"/>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1905228" y="3706328"/>
            <a:ext cx="7266667" cy="529627"/>
            <a:chOff x="885641" y="2835188"/>
            <a:chExt cx="6453127" cy="469766"/>
          </a:xfrm>
        </p:grpSpPr>
        <p:grpSp>
          <p:nvGrpSpPr>
            <p:cNvPr id="21" name="组合 20"/>
            <p:cNvGrpSpPr/>
            <p:nvPr/>
          </p:nvGrpSpPr>
          <p:grpSpPr>
            <a:xfrm>
              <a:off x="885641" y="2835188"/>
              <a:ext cx="5688632" cy="469766"/>
              <a:chOff x="827584" y="2682788"/>
              <a:chExt cx="5688632" cy="469766"/>
            </a:xfrm>
          </p:grpSpPr>
          <p:sp>
            <p:nvSpPr>
              <p:cNvPr id="28" name="TextBox 115"/>
              <p:cNvSpPr txBox="1"/>
              <p:nvPr/>
            </p:nvSpPr>
            <p:spPr>
              <a:xfrm>
                <a:off x="827584" y="2779716"/>
                <a:ext cx="847290" cy="286639"/>
              </a:xfrm>
              <a:prstGeom prst="rect">
                <a:avLst/>
              </a:prstGeom>
              <a:noFill/>
            </p:spPr>
            <p:txBody>
              <a:bodyPr wrap="none" rtlCol="0">
                <a:spAutoFit/>
              </a:bodyPr>
              <a:lstStyle/>
              <a:p>
                <a:pPr>
                  <a:defRPr/>
                </a:pPr>
                <a:r>
                  <a:rPr lang="zh-CN" altLang="en-US" sz="1500" kern="0" dirty="0">
                    <a:solidFill>
                      <a:srgbClr val="080808"/>
                    </a:solidFill>
                    <a:latin typeface="微软雅黑" panose="020B0503020204020204" pitchFamily="34" charset="-122"/>
                    <a:ea typeface="微软雅黑" panose="020B0503020204020204" pitchFamily="34" charset="-122"/>
                  </a:rPr>
                  <a:t>添加标题</a:t>
                </a:r>
              </a:p>
            </p:txBody>
          </p:sp>
          <p:sp>
            <p:nvSpPr>
              <p:cNvPr id="29" name="右箭头 28"/>
              <p:cNvSpPr/>
              <p:nvPr/>
            </p:nvSpPr>
            <p:spPr>
              <a:xfrm>
                <a:off x="1735488" y="2682788"/>
                <a:ext cx="4780728" cy="469766"/>
              </a:xfrm>
              <a:prstGeom prst="rightArrow">
                <a:avLst/>
              </a:prstGeom>
              <a:blipFill>
                <a:blip r:embed="rId8" cstate="screen"/>
                <a:stretch>
                  <a:fillRect/>
                </a:stretch>
              </a:blipFill>
              <a:ln>
                <a:noFill/>
              </a:ln>
            </p:spPr>
            <p:txBody>
              <a:bodyPr vert="horz" wrap="square" lIns="91440" tIns="45720" rIns="91440" bIns="45720" numCol="1" anchor="t" anchorCtr="0" compatLnSpc="1"/>
              <a:lstStyle/>
              <a:p>
                <a:pPr>
                  <a:defRPr/>
                </a:pPr>
                <a:endParaRPr lang="zh-CN" altLang="en-US" kern="0">
                  <a:solidFill>
                    <a:srgbClr val="080808"/>
                  </a:solidFill>
                  <a:latin typeface="微软雅黑" panose="020B0503020204020204" pitchFamily="34" charset="-122"/>
                  <a:ea typeface="微软雅黑" panose="020B0503020204020204" pitchFamily="34" charset="-122"/>
                </a:endParaRPr>
              </a:p>
            </p:txBody>
          </p:sp>
          <p:sp>
            <p:nvSpPr>
              <p:cNvPr id="30" name="TextBox 117"/>
              <p:cNvSpPr txBox="1"/>
              <p:nvPr/>
            </p:nvSpPr>
            <p:spPr>
              <a:xfrm>
                <a:off x="1872613" y="2772460"/>
                <a:ext cx="983950" cy="245691"/>
              </a:xfrm>
              <a:prstGeom prst="rect">
                <a:avLst/>
              </a:prstGeom>
              <a:noFill/>
            </p:spPr>
            <p:txBody>
              <a:bodyPr wrap="none" rtlCol="0">
                <a:spAutoFit/>
              </a:bodyPr>
              <a:lstStyle/>
              <a:p>
                <a:pPr>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点击添加文字</a:t>
                </a:r>
              </a:p>
            </p:txBody>
          </p:sp>
        </p:grpSp>
        <p:sp>
          <p:nvSpPr>
            <p:cNvPr id="22" name="TextBox 114"/>
            <p:cNvSpPr txBox="1"/>
            <p:nvPr/>
          </p:nvSpPr>
          <p:spPr>
            <a:xfrm>
              <a:off x="6680808" y="2900502"/>
              <a:ext cx="657960" cy="368536"/>
            </a:xfrm>
            <a:prstGeom prst="rect">
              <a:avLst/>
            </a:prstGeom>
            <a:noFill/>
          </p:spPr>
          <p:txBody>
            <a:bodyPr wrap="none" rtlCol="0">
              <a:spAutoFit/>
            </a:bodyPr>
            <a:lstStyle/>
            <a:p>
              <a:pPr>
                <a:defRPr/>
              </a:pPr>
              <a:r>
                <a:rPr lang="en-US" altLang="zh-CN" sz="2100" kern="0" dirty="0">
                  <a:solidFill>
                    <a:srgbClr val="080808"/>
                  </a:solidFill>
                  <a:latin typeface="微软雅黑" panose="020B0503020204020204" pitchFamily="34" charset="-122"/>
                  <a:ea typeface="微软雅黑" panose="020B0503020204020204" pitchFamily="34" charset="-122"/>
                </a:rPr>
                <a:t>85%</a:t>
              </a:r>
              <a:endParaRPr lang="zh-CN" altLang="en-US" sz="2100" kern="0" dirty="0">
                <a:solidFill>
                  <a:srgbClr val="080808"/>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1905227" y="4294586"/>
            <a:ext cx="5550540" cy="529627"/>
            <a:chOff x="885641" y="3368588"/>
            <a:chExt cx="4929128" cy="469766"/>
          </a:xfrm>
        </p:grpSpPr>
        <p:grpSp>
          <p:nvGrpSpPr>
            <p:cNvPr id="32" name="组合 31"/>
            <p:cNvGrpSpPr/>
            <p:nvPr/>
          </p:nvGrpSpPr>
          <p:grpSpPr>
            <a:xfrm>
              <a:off x="885641" y="3368588"/>
              <a:ext cx="4176464" cy="469766"/>
              <a:chOff x="827584" y="3190788"/>
              <a:chExt cx="4176464" cy="469766"/>
            </a:xfrm>
          </p:grpSpPr>
          <p:sp>
            <p:nvSpPr>
              <p:cNvPr id="34" name="TextBox 124"/>
              <p:cNvSpPr txBox="1"/>
              <p:nvPr/>
            </p:nvSpPr>
            <p:spPr>
              <a:xfrm>
                <a:off x="827584" y="3288560"/>
                <a:ext cx="847290" cy="286639"/>
              </a:xfrm>
              <a:prstGeom prst="rect">
                <a:avLst/>
              </a:prstGeom>
              <a:noFill/>
            </p:spPr>
            <p:txBody>
              <a:bodyPr wrap="none" rtlCol="0">
                <a:spAutoFit/>
              </a:bodyPr>
              <a:lstStyle/>
              <a:p>
                <a:pPr>
                  <a:defRPr/>
                </a:pPr>
                <a:r>
                  <a:rPr lang="zh-CN" altLang="en-US" sz="1500" kern="0" dirty="0">
                    <a:solidFill>
                      <a:srgbClr val="080808"/>
                    </a:solidFill>
                    <a:latin typeface="微软雅黑" panose="020B0503020204020204" pitchFamily="34" charset="-122"/>
                    <a:ea typeface="微软雅黑" panose="020B0503020204020204" pitchFamily="34" charset="-122"/>
                  </a:rPr>
                  <a:t>添加标题</a:t>
                </a:r>
              </a:p>
            </p:txBody>
          </p:sp>
          <p:sp>
            <p:nvSpPr>
              <p:cNvPr id="35" name="右箭头 34"/>
              <p:cNvSpPr/>
              <p:nvPr/>
            </p:nvSpPr>
            <p:spPr>
              <a:xfrm>
                <a:off x="1735488" y="3190788"/>
                <a:ext cx="3268560" cy="469766"/>
              </a:xfrm>
              <a:prstGeom prst="rightArrow">
                <a:avLst/>
              </a:prstGeom>
              <a:blipFill>
                <a:blip r:embed="rId9" cstate="screen"/>
                <a:stretch>
                  <a:fillRect/>
                </a:stretch>
              </a:blipFill>
              <a:ln w="25400" cap="flat" cmpd="sng" algn="ctr">
                <a:noFill/>
                <a:prstDash val="solid"/>
              </a:ln>
              <a:effectLst/>
            </p:spPr>
            <p:txBody>
              <a:bodyPr rtlCol="0" anchor="ctr"/>
              <a:lstStyle/>
              <a:p>
                <a:pPr algn="ctr">
                  <a:defRPr/>
                </a:pPr>
                <a:endParaRPr lang="zh-CN" altLang="en-US" kern="0">
                  <a:solidFill>
                    <a:srgbClr val="080808"/>
                  </a:solidFill>
                  <a:latin typeface="微软雅黑" panose="020B0503020204020204" pitchFamily="34" charset="-122"/>
                  <a:ea typeface="微软雅黑" panose="020B0503020204020204" pitchFamily="34" charset="-122"/>
                </a:endParaRPr>
              </a:p>
            </p:txBody>
          </p:sp>
          <p:sp>
            <p:nvSpPr>
              <p:cNvPr id="36" name="TextBox 126"/>
              <p:cNvSpPr txBox="1"/>
              <p:nvPr/>
            </p:nvSpPr>
            <p:spPr>
              <a:xfrm>
                <a:off x="1872613" y="3280460"/>
                <a:ext cx="983950" cy="245691"/>
              </a:xfrm>
              <a:prstGeom prst="rect">
                <a:avLst/>
              </a:prstGeom>
              <a:noFill/>
            </p:spPr>
            <p:txBody>
              <a:bodyPr wrap="none" rtlCol="0">
                <a:spAutoFit/>
              </a:bodyPr>
              <a:lstStyle/>
              <a:p>
                <a:pPr>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点击添加文字</a:t>
                </a:r>
              </a:p>
            </p:txBody>
          </p:sp>
        </p:grpSp>
        <p:sp>
          <p:nvSpPr>
            <p:cNvPr id="33" name="TextBox 123"/>
            <p:cNvSpPr txBox="1"/>
            <p:nvPr/>
          </p:nvSpPr>
          <p:spPr>
            <a:xfrm>
              <a:off x="5156810" y="3437529"/>
              <a:ext cx="657959" cy="368536"/>
            </a:xfrm>
            <a:prstGeom prst="rect">
              <a:avLst/>
            </a:prstGeom>
            <a:noFill/>
          </p:spPr>
          <p:txBody>
            <a:bodyPr wrap="none" rtlCol="0">
              <a:spAutoFit/>
            </a:bodyPr>
            <a:lstStyle/>
            <a:p>
              <a:pPr>
                <a:defRPr/>
              </a:pPr>
              <a:r>
                <a:rPr lang="en-US" altLang="zh-CN" sz="2100" kern="0" dirty="0">
                  <a:solidFill>
                    <a:srgbClr val="080808"/>
                  </a:solidFill>
                  <a:latin typeface="微软雅黑" panose="020B0503020204020204" pitchFamily="34" charset="-122"/>
                  <a:ea typeface="微软雅黑" panose="020B0503020204020204" pitchFamily="34" charset="-122"/>
                </a:rPr>
                <a:t>52%</a:t>
              </a:r>
              <a:endParaRPr lang="zh-CN" altLang="en-US" sz="2100" kern="0" dirty="0">
                <a:solidFill>
                  <a:srgbClr val="080808"/>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905227" y="4882829"/>
            <a:ext cx="8173097" cy="529624"/>
            <a:chOff x="885641" y="3901988"/>
            <a:chExt cx="7258080" cy="469766"/>
          </a:xfrm>
        </p:grpSpPr>
        <p:grpSp>
          <p:nvGrpSpPr>
            <p:cNvPr id="38" name="组合 37"/>
            <p:cNvGrpSpPr/>
            <p:nvPr/>
          </p:nvGrpSpPr>
          <p:grpSpPr>
            <a:xfrm>
              <a:off x="885641" y="3901988"/>
              <a:ext cx="6336704" cy="469766"/>
              <a:chOff x="827584" y="3800388"/>
              <a:chExt cx="6336704" cy="469766"/>
            </a:xfrm>
          </p:grpSpPr>
          <p:sp>
            <p:nvSpPr>
              <p:cNvPr id="40" name="TextBox 152"/>
              <p:cNvSpPr txBox="1"/>
              <p:nvPr/>
            </p:nvSpPr>
            <p:spPr>
              <a:xfrm>
                <a:off x="827584" y="3933602"/>
                <a:ext cx="847290" cy="286641"/>
              </a:xfrm>
              <a:prstGeom prst="rect">
                <a:avLst/>
              </a:prstGeom>
              <a:noFill/>
            </p:spPr>
            <p:txBody>
              <a:bodyPr wrap="none" rtlCol="0">
                <a:spAutoFit/>
              </a:bodyPr>
              <a:lstStyle/>
              <a:p>
                <a:pPr>
                  <a:defRPr/>
                </a:pPr>
                <a:r>
                  <a:rPr lang="zh-CN" altLang="en-US" sz="1500" kern="0" dirty="0">
                    <a:solidFill>
                      <a:srgbClr val="080808"/>
                    </a:solidFill>
                    <a:latin typeface="微软雅黑" panose="020B0503020204020204" pitchFamily="34" charset="-122"/>
                    <a:ea typeface="微软雅黑" panose="020B0503020204020204" pitchFamily="34" charset="-122"/>
                  </a:rPr>
                  <a:t>添加标题</a:t>
                </a:r>
              </a:p>
            </p:txBody>
          </p:sp>
          <p:sp>
            <p:nvSpPr>
              <p:cNvPr id="41" name="右箭头 40"/>
              <p:cNvSpPr/>
              <p:nvPr/>
            </p:nvSpPr>
            <p:spPr>
              <a:xfrm>
                <a:off x="1735488" y="3800388"/>
                <a:ext cx="5428800" cy="469766"/>
              </a:xfrm>
              <a:prstGeom prst="rightArrow">
                <a:avLst/>
              </a:prstGeom>
              <a:blipFill>
                <a:blip r:embed="rId10" cstate="screen"/>
                <a:stretch>
                  <a:fillRect/>
                </a:stretch>
              </a:blipFill>
              <a:ln>
                <a:noFill/>
              </a:ln>
            </p:spPr>
            <p:txBody>
              <a:bodyPr vert="horz" wrap="square" lIns="91440" tIns="45720" rIns="91440" bIns="45720" numCol="1" anchor="t" anchorCtr="0" compatLnSpc="1"/>
              <a:lstStyle/>
              <a:p>
                <a:pPr>
                  <a:defRPr/>
                </a:pPr>
                <a:endParaRPr lang="zh-CN" altLang="en-US" kern="0">
                  <a:solidFill>
                    <a:srgbClr val="080808"/>
                  </a:solidFill>
                  <a:latin typeface="微软雅黑" panose="020B0503020204020204" pitchFamily="34" charset="-122"/>
                  <a:ea typeface="微软雅黑" panose="020B0503020204020204" pitchFamily="34" charset="-122"/>
                </a:endParaRPr>
              </a:p>
            </p:txBody>
          </p:sp>
          <p:sp>
            <p:nvSpPr>
              <p:cNvPr id="42" name="TextBox 154"/>
              <p:cNvSpPr txBox="1"/>
              <p:nvPr/>
            </p:nvSpPr>
            <p:spPr>
              <a:xfrm>
                <a:off x="1872613" y="3904573"/>
                <a:ext cx="983951" cy="245693"/>
              </a:xfrm>
              <a:prstGeom prst="rect">
                <a:avLst/>
              </a:prstGeom>
              <a:noFill/>
            </p:spPr>
            <p:txBody>
              <a:bodyPr wrap="none" rtlCol="0">
                <a:spAutoFit/>
              </a:bodyPr>
              <a:lstStyle/>
              <a:p>
                <a:pPr>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点击添加文字</a:t>
                </a:r>
              </a:p>
            </p:txBody>
          </p:sp>
        </p:grpSp>
        <p:sp>
          <p:nvSpPr>
            <p:cNvPr id="39" name="TextBox 151"/>
            <p:cNvSpPr txBox="1"/>
            <p:nvPr/>
          </p:nvSpPr>
          <p:spPr>
            <a:xfrm>
              <a:off x="7304923" y="3945530"/>
              <a:ext cx="838798" cy="368538"/>
            </a:xfrm>
            <a:prstGeom prst="rect">
              <a:avLst/>
            </a:prstGeom>
            <a:noFill/>
          </p:spPr>
          <p:txBody>
            <a:bodyPr wrap="square" rtlCol="0">
              <a:spAutoFit/>
            </a:bodyPr>
            <a:lstStyle/>
            <a:p>
              <a:pPr>
                <a:defRPr/>
              </a:pPr>
              <a:r>
                <a:rPr lang="en-US" altLang="zh-CN" sz="2100" kern="0" dirty="0">
                  <a:solidFill>
                    <a:srgbClr val="080808"/>
                  </a:solidFill>
                  <a:latin typeface="微软雅黑" panose="020B0503020204020204" pitchFamily="34" charset="-122"/>
                  <a:ea typeface="微软雅黑" panose="020B0503020204020204" pitchFamily="34" charset="-122"/>
                </a:rPr>
                <a:t>87%</a:t>
              </a:r>
              <a:endParaRPr lang="zh-CN" altLang="en-US" sz="2100" kern="0" dirty="0">
                <a:solidFill>
                  <a:srgbClr val="080808"/>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par>
                                <p:cTn id="24" presetID="38" presetClass="entr" presetSubtype="0" accel="50000" fill="hold" grpId="0" nodeType="withEffect">
                                  <p:stCondLst>
                                    <p:cond delay="0"/>
                                  </p:stCondLst>
                                  <p:iterate type="lt">
                                    <p:tmPct val="3000"/>
                                  </p:iterate>
                                  <p:childTnLst>
                                    <p:set>
                                      <p:cBhvr>
                                        <p:cTn id="25" dur="1" fill="hold">
                                          <p:stCondLst>
                                            <p:cond delay="0"/>
                                          </p:stCondLst>
                                        </p:cTn>
                                        <p:tgtEl>
                                          <p:spTgt spid="7"/>
                                        </p:tgtEl>
                                        <p:attrNameLst>
                                          <p:attrName>style.visibility</p:attrName>
                                        </p:attrNameLst>
                                      </p:cBhvr>
                                      <p:to>
                                        <p:strVal val="visible"/>
                                      </p:to>
                                    </p:set>
                                    <p:set>
                                      <p:cBhvr>
                                        <p:cTn id="26" dur="683" fill="hold">
                                          <p:stCondLst>
                                            <p:cond delay="0"/>
                                          </p:stCondLst>
                                        </p:cTn>
                                        <p:tgtEl>
                                          <p:spTgt spid="7"/>
                                        </p:tgtEl>
                                        <p:attrNameLst>
                                          <p:attrName>style.rotation</p:attrName>
                                        </p:attrNameLst>
                                      </p:cBhvr>
                                      <p:to>
                                        <p:strVal val="-45.0"/>
                                      </p:to>
                                    </p:set>
                                    <p:anim calcmode="lin" valueType="num">
                                      <p:cBhvr>
                                        <p:cTn id="27" dur="683" fill="hold">
                                          <p:stCondLst>
                                            <p:cond delay="683"/>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8" dur="683"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29" dur="234" decel="50000" autoRev="1" fill="hold">
                                          <p:stCondLst>
                                            <p:cond delay="683"/>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30" dur="204" fill="hold">
                                          <p:stCondLst>
                                            <p:cond delay="1296"/>
                                          </p:stCondLst>
                                        </p:cTn>
                                        <p:tgtEl>
                                          <p:spTgt spid="7"/>
                                        </p:tgtEl>
                                        <p:attrNameLst>
                                          <p:attrName>ppt_y</p:attrName>
                                        </p:attrNameLst>
                                      </p:cBhvr>
                                      <p:tavLst>
                                        <p:tav tm="0">
                                          <p:val>
                                            <p:strVal val="#ppt_y-(0.354*#ppt_w-0.172*#ppt_h)"/>
                                          </p:val>
                                        </p:tav>
                                        <p:tav tm="100000">
                                          <p:val>
                                            <p:strVal val="#ppt_y"/>
                                          </p:val>
                                        </p:tav>
                                      </p:tavLst>
                                    </p:anim>
                                  </p:childTnLst>
                                </p:cTn>
                              </p:par>
                              <p:par>
                                <p:cTn id="31" presetID="12" presetClass="entr" presetSubtype="8" fill="hold" nodeType="withEffect">
                                  <p:stCondLst>
                                    <p:cond delay="125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000"/>
                                        <p:tgtEl>
                                          <p:spTgt spid="8"/>
                                        </p:tgtEl>
                                        <p:attrNameLst>
                                          <p:attrName>ppt_x</p:attrName>
                                        </p:attrNameLst>
                                      </p:cBhvr>
                                      <p:tavLst>
                                        <p:tav tm="0">
                                          <p:val>
                                            <p:strVal val="#ppt_x-#ppt_w*1.125000"/>
                                          </p:val>
                                        </p:tav>
                                        <p:tav tm="100000">
                                          <p:val>
                                            <p:strVal val="#ppt_x"/>
                                          </p:val>
                                        </p:tav>
                                      </p:tavLst>
                                    </p:anim>
                                    <p:animEffect transition="in" filter="wipe(right)">
                                      <p:cBhvr>
                                        <p:cTn id="34" dur="1000"/>
                                        <p:tgtEl>
                                          <p:spTgt spid="8"/>
                                        </p:tgtEl>
                                      </p:cBhvr>
                                    </p:animEffect>
                                  </p:childTnLst>
                                </p:cTn>
                              </p:par>
                              <p:par>
                                <p:cTn id="35" presetID="12" presetClass="entr" presetSubtype="8" fill="hold" nodeType="withEffect">
                                  <p:stCondLst>
                                    <p:cond delay="15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p:tgtEl>
                                          <p:spTgt spid="14"/>
                                        </p:tgtEl>
                                        <p:attrNameLst>
                                          <p:attrName>ppt_x</p:attrName>
                                        </p:attrNameLst>
                                      </p:cBhvr>
                                      <p:tavLst>
                                        <p:tav tm="0">
                                          <p:val>
                                            <p:strVal val="#ppt_x-#ppt_w*1.125000"/>
                                          </p:val>
                                        </p:tav>
                                        <p:tav tm="100000">
                                          <p:val>
                                            <p:strVal val="#ppt_x"/>
                                          </p:val>
                                        </p:tav>
                                      </p:tavLst>
                                    </p:anim>
                                    <p:animEffect transition="in" filter="wipe(right)">
                                      <p:cBhvr>
                                        <p:cTn id="38" dur="1000"/>
                                        <p:tgtEl>
                                          <p:spTgt spid="14"/>
                                        </p:tgtEl>
                                      </p:cBhvr>
                                    </p:animEffect>
                                  </p:childTnLst>
                                </p:cTn>
                              </p:par>
                              <p:par>
                                <p:cTn id="39" presetID="12" presetClass="entr" presetSubtype="8" fill="hold" nodeType="withEffect">
                                  <p:stCondLst>
                                    <p:cond delay="170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p:tgtEl>
                                          <p:spTgt spid="20"/>
                                        </p:tgtEl>
                                        <p:attrNameLst>
                                          <p:attrName>ppt_x</p:attrName>
                                        </p:attrNameLst>
                                      </p:cBhvr>
                                      <p:tavLst>
                                        <p:tav tm="0">
                                          <p:val>
                                            <p:strVal val="#ppt_x-#ppt_w*1.125000"/>
                                          </p:val>
                                        </p:tav>
                                        <p:tav tm="100000">
                                          <p:val>
                                            <p:strVal val="#ppt_x"/>
                                          </p:val>
                                        </p:tav>
                                      </p:tavLst>
                                    </p:anim>
                                    <p:animEffect transition="in" filter="wipe(right)">
                                      <p:cBhvr>
                                        <p:cTn id="42" dur="1000"/>
                                        <p:tgtEl>
                                          <p:spTgt spid="20"/>
                                        </p:tgtEl>
                                      </p:cBhvr>
                                    </p:animEffect>
                                  </p:childTnLst>
                                </p:cTn>
                              </p:par>
                              <p:par>
                                <p:cTn id="43" presetID="12" presetClass="entr" presetSubtype="8" fill="hold" nodeType="withEffect">
                                  <p:stCondLst>
                                    <p:cond delay="200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1000"/>
                                        <p:tgtEl>
                                          <p:spTgt spid="31"/>
                                        </p:tgtEl>
                                        <p:attrNameLst>
                                          <p:attrName>ppt_x</p:attrName>
                                        </p:attrNameLst>
                                      </p:cBhvr>
                                      <p:tavLst>
                                        <p:tav tm="0">
                                          <p:val>
                                            <p:strVal val="#ppt_x-#ppt_w*1.125000"/>
                                          </p:val>
                                        </p:tav>
                                        <p:tav tm="100000">
                                          <p:val>
                                            <p:strVal val="#ppt_x"/>
                                          </p:val>
                                        </p:tav>
                                      </p:tavLst>
                                    </p:anim>
                                    <p:animEffect transition="in" filter="wipe(right)">
                                      <p:cBhvr>
                                        <p:cTn id="46" dur="1000"/>
                                        <p:tgtEl>
                                          <p:spTgt spid="31"/>
                                        </p:tgtEl>
                                      </p:cBhvr>
                                    </p:animEffect>
                                  </p:childTnLst>
                                </p:cTn>
                              </p:par>
                              <p:par>
                                <p:cTn id="47" presetID="12" presetClass="entr" presetSubtype="8" fill="hold" nodeType="withEffect">
                                  <p:stCondLst>
                                    <p:cond delay="230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1000"/>
                                        <p:tgtEl>
                                          <p:spTgt spid="37"/>
                                        </p:tgtEl>
                                        <p:attrNameLst>
                                          <p:attrName>ppt_x</p:attrName>
                                        </p:attrNameLst>
                                      </p:cBhvr>
                                      <p:tavLst>
                                        <p:tav tm="0">
                                          <p:val>
                                            <p:strVal val="#ppt_x-#ppt_w*1.125000"/>
                                          </p:val>
                                        </p:tav>
                                        <p:tav tm="100000">
                                          <p:val>
                                            <p:strVal val="#ppt_x"/>
                                          </p:val>
                                        </p:tav>
                                      </p:tavLst>
                                    </p:anim>
                                    <p:animEffect transition="in" filter="wipe(right)">
                                      <p:cBhvr>
                                        <p:cTn id="5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991250" y="2079698"/>
            <a:ext cx="1308990" cy="1600426"/>
          </a:xfrm>
          <a:prstGeom prst="rect">
            <a:avLst/>
          </a:prstGeom>
        </p:spPr>
        <p:txBody>
          <a:bodyPr wrap="none" lIns="121909" tIns="60954" rIns="121909" bIns="60954">
            <a:spAutoFit/>
          </a:bodyPr>
          <a:lstStyle/>
          <a:p>
            <a:r>
              <a:rPr lang="en-US" altLang="zh-CN" sz="9600">
                <a:solidFill>
                  <a:schemeClr val="bg1"/>
                </a:solidFill>
                <a:latin typeface="Capture it" panose="02000500000000000000" pitchFamily="2" charset="0"/>
              </a:rPr>
              <a:t>01</a:t>
            </a:r>
            <a:endParaRPr lang="zh-CN" altLang="en-US" sz="9600" dirty="0">
              <a:solidFill>
                <a:schemeClr val="bg1"/>
              </a:solidFill>
              <a:latin typeface="Capture it" panose="02000500000000000000" pitchFamily="2" charset="0"/>
            </a:endParaRPr>
          </a:p>
        </p:txBody>
      </p:sp>
      <p:cxnSp>
        <p:nvCxnSpPr>
          <p:cNvPr id="3" name="直接连接符 2"/>
          <p:cNvCxnSpPr/>
          <p:nvPr/>
        </p:nvCxnSpPr>
        <p:spPr>
          <a:xfrm flipH="1">
            <a:off x="3379416" y="1669002"/>
            <a:ext cx="1583202" cy="31693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59729" y="2310518"/>
            <a:ext cx="3898900" cy="523220"/>
          </a:xfrm>
          <a:prstGeom prst="rect">
            <a:avLst/>
          </a:prstGeom>
          <a:noFill/>
        </p:spPr>
        <p:txBody>
          <a:bodyPr wrap="square" rtlCol="0">
            <a:spAutoFit/>
          </a:bodyPr>
          <a:lstStyle/>
          <a:p>
            <a:r>
              <a:rPr lang="zh-CN" altLang="en-US" sz="2800">
                <a:solidFill>
                  <a:schemeClr val="bg1"/>
                </a:solidFill>
                <a:latin typeface="华康俪金黑W8(P)" panose="020B0800000000000000" pitchFamily="34" charset="-122"/>
                <a:ea typeface="华康俪金黑W8(P)" panose="020B0800000000000000" pitchFamily="34" charset="-122"/>
              </a:rPr>
              <a:t>年度工作总结</a:t>
            </a:r>
          </a:p>
        </p:txBody>
      </p:sp>
      <p:sp>
        <p:nvSpPr>
          <p:cNvPr id="10" name="矩形 9"/>
          <p:cNvSpPr/>
          <p:nvPr/>
        </p:nvSpPr>
        <p:spPr>
          <a:xfrm>
            <a:off x="2463800" y="156851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994384" y="3073249"/>
            <a:ext cx="1930400" cy="369332"/>
            <a:chOff x="5613400" y="3108970"/>
            <a:chExt cx="1930400" cy="369332"/>
          </a:xfrm>
        </p:grpSpPr>
        <p:sp>
          <p:nvSpPr>
            <p:cNvPr id="12" name="等腰三角形 11"/>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4" name="组合 13"/>
          <p:cNvGrpSpPr/>
          <p:nvPr/>
        </p:nvGrpSpPr>
        <p:grpSpPr>
          <a:xfrm>
            <a:off x="6950184" y="3073249"/>
            <a:ext cx="1930400" cy="369332"/>
            <a:chOff x="5613400" y="3108970"/>
            <a:chExt cx="1930400" cy="369332"/>
          </a:xfrm>
        </p:grpSpPr>
        <p:sp>
          <p:nvSpPr>
            <p:cNvPr id="15" name="等腰三角形 14"/>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7" name="组合 16"/>
          <p:cNvGrpSpPr/>
          <p:nvPr/>
        </p:nvGrpSpPr>
        <p:grpSpPr>
          <a:xfrm>
            <a:off x="4991633" y="3502529"/>
            <a:ext cx="1930400" cy="369332"/>
            <a:chOff x="5613400" y="3108970"/>
            <a:chExt cx="1930400" cy="369332"/>
          </a:xfrm>
        </p:grpSpPr>
        <p:sp>
          <p:nvSpPr>
            <p:cNvPr id="18" name="等腰三角形 17"/>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20" name="组合 19"/>
          <p:cNvGrpSpPr/>
          <p:nvPr/>
        </p:nvGrpSpPr>
        <p:grpSpPr>
          <a:xfrm>
            <a:off x="6950184" y="3502326"/>
            <a:ext cx="1930400" cy="369332"/>
            <a:chOff x="5613400" y="3108970"/>
            <a:chExt cx="1930400" cy="369332"/>
          </a:xfrm>
        </p:grpSpPr>
        <p:sp>
          <p:nvSpPr>
            <p:cNvPr id="21" name="等腰三角形 20"/>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21"/>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4500"/>
                            </p:stCondLst>
                            <p:childTnLst>
                              <p:par>
                                <p:cTn id="17" presetID="50" presetClass="entr" presetSubtype="0" decel="10000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5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aphicFrame>
        <p:nvGraphicFramePr>
          <p:cNvPr id="7" name="图表 6"/>
          <p:cNvGraphicFramePr/>
          <p:nvPr/>
        </p:nvGraphicFramePr>
        <p:xfrm flipH="1">
          <a:off x="4305890" y="1988840"/>
          <a:ext cx="3808466" cy="3551736"/>
        </p:xfrm>
        <a:graphic>
          <a:graphicData uri="http://schemas.openxmlformats.org/drawingml/2006/chart">
            <c:chart xmlns:c="http://schemas.openxmlformats.org/drawingml/2006/chart" xmlns:r="http://schemas.openxmlformats.org/officeDocument/2006/relationships" r:id="rId6"/>
          </a:graphicData>
        </a:graphic>
      </p:graphicFrame>
      <p:sp>
        <p:nvSpPr>
          <p:cNvPr id="8" name="椭圆 7"/>
          <p:cNvSpPr/>
          <p:nvPr/>
        </p:nvSpPr>
        <p:spPr>
          <a:xfrm>
            <a:off x="5301365" y="2855898"/>
            <a:ext cx="1817519" cy="1817623"/>
          </a:xfrm>
          <a:prstGeom prst="ellipse">
            <a:avLst/>
          </a:prstGeom>
          <a:noFill/>
          <a:ln w="25400" cap="flat" cmpd="sng" algn="ctr">
            <a:solidFill>
              <a:srgbClr val="447197"/>
            </a:solidFill>
            <a:prstDash val="solid"/>
          </a:ln>
          <a:effectLst/>
        </p:spPr>
        <p:txBody>
          <a:bodyPr lIns="70557" tIns="35279" rIns="70557" bIns="35279"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900" b="0" i="0" u="none" strike="noStrike" kern="0" cap="none" spc="0" normalizeH="0" baseline="0" noProof="0" dirty="0">
                <a:ln>
                  <a:noFill/>
                </a:ln>
                <a:solidFill>
                  <a:srgbClr val="447197"/>
                </a:solidFill>
                <a:effectLst/>
                <a:uLnTx/>
                <a:uFillTx/>
                <a:latin typeface="微软雅黑" panose="020B0503020204020204" pitchFamily="34" charset="-122"/>
                <a:ea typeface="微软雅黑" panose="020B0503020204020204" pitchFamily="34" charset="-122"/>
              </a:rPr>
              <a:t>添加标题</a:t>
            </a:r>
          </a:p>
        </p:txBody>
      </p:sp>
      <p:sp>
        <p:nvSpPr>
          <p:cNvPr id="9" name="TextBox 71"/>
          <p:cNvSpPr txBox="1"/>
          <p:nvPr/>
        </p:nvSpPr>
        <p:spPr>
          <a:xfrm>
            <a:off x="2251281" y="2441455"/>
            <a:ext cx="693925" cy="732967"/>
          </a:xfrm>
          <a:prstGeom prst="rect">
            <a:avLst/>
          </a:prstGeom>
          <a:noFill/>
        </p:spPr>
        <p:txBody>
          <a:bodyPr wrap="none" lIns="70557" tIns="35279" rIns="70557" bIns="35279" rtlCol="0">
            <a:spAutoFit/>
          </a:bodyPr>
          <a:lstStyle/>
          <a:p>
            <a:pPr defTabSz="914400"/>
            <a:r>
              <a:rPr lang="en-US" altLang="zh-CN" sz="4300" dirty="0">
                <a:solidFill>
                  <a:srgbClr val="B3343F"/>
                </a:solidFill>
                <a:latin typeface="Bebas" pitchFamily="2" charset="0"/>
              </a:rPr>
              <a:t>12</a:t>
            </a:r>
            <a:endParaRPr lang="zh-CN" altLang="en-US" sz="4300" dirty="0">
              <a:solidFill>
                <a:srgbClr val="B3343F"/>
              </a:solidFill>
              <a:latin typeface="Bebas" pitchFamily="2" charset="0"/>
            </a:endParaRPr>
          </a:p>
        </p:txBody>
      </p:sp>
      <p:sp>
        <p:nvSpPr>
          <p:cNvPr id="10" name="TextBox 72"/>
          <p:cNvSpPr txBox="1"/>
          <p:nvPr/>
        </p:nvSpPr>
        <p:spPr>
          <a:xfrm>
            <a:off x="7766075" y="2441455"/>
            <a:ext cx="715219" cy="727844"/>
          </a:xfrm>
          <a:prstGeom prst="rect">
            <a:avLst/>
          </a:prstGeom>
          <a:noFill/>
        </p:spPr>
        <p:txBody>
          <a:bodyPr wrap="none" lIns="70557" tIns="35279" rIns="70557" bIns="35279" rtlCol="0">
            <a:spAutoFit/>
          </a:bodyPr>
          <a:lstStyle/>
          <a:p>
            <a:pPr defTabSz="914400"/>
            <a:r>
              <a:rPr lang="en-US" altLang="zh-CN" sz="4300" dirty="0">
                <a:solidFill>
                  <a:srgbClr val="447197"/>
                </a:solidFill>
                <a:latin typeface="Bebas" pitchFamily="2" charset="0"/>
              </a:rPr>
              <a:t>03</a:t>
            </a:r>
            <a:endParaRPr lang="zh-CN" altLang="en-US" sz="4300" dirty="0">
              <a:solidFill>
                <a:srgbClr val="447197"/>
              </a:solidFill>
              <a:latin typeface="Bebas" pitchFamily="2" charset="0"/>
            </a:endParaRPr>
          </a:p>
        </p:txBody>
      </p:sp>
      <p:sp>
        <p:nvSpPr>
          <p:cNvPr id="11" name="TextBox 73"/>
          <p:cNvSpPr txBox="1"/>
          <p:nvPr/>
        </p:nvSpPr>
        <p:spPr>
          <a:xfrm>
            <a:off x="2251284" y="4242006"/>
            <a:ext cx="693925" cy="732967"/>
          </a:xfrm>
          <a:prstGeom prst="rect">
            <a:avLst/>
          </a:prstGeom>
          <a:noFill/>
          <a:ln>
            <a:noFill/>
          </a:ln>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300" b="0" i="0" u="none" strike="noStrike" kern="0" cap="none" spc="0" normalizeH="0" baseline="0" noProof="0" dirty="0">
                <a:ln>
                  <a:noFill/>
                </a:ln>
                <a:solidFill>
                  <a:srgbClr val="447197"/>
                </a:solidFill>
                <a:effectLst/>
                <a:uLnTx/>
                <a:uFillTx/>
                <a:latin typeface="Bebas" pitchFamily="2" charset="0"/>
              </a:rPr>
              <a:t>20</a:t>
            </a:r>
            <a:endParaRPr kumimoji="0" lang="zh-CN" altLang="en-US" sz="4300" b="0" i="0" u="none" strike="noStrike" kern="0" cap="none" spc="0" normalizeH="0" baseline="0" noProof="0" dirty="0">
              <a:ln>
                <a:noFill/>
              </a:ln>
              <a:solidFill>
                <a:srgbClr val="447197"/>
              </a:solidFill>
              <a:effectLst/>
              <a:uLnTx/>
              <a:uFillTx/>
              <a:latin typeface="Bebas" pitchFamily="2" charset="0"/>
            </a:endParaRPr>
          </a:p>
        </p:txBody>
      </p:sp>
      <p:sp>
        <p:nvSpPr>
          <p:cNvPr id="12" name="TextBox 77"/>
          <p:cNvSpPr txBox="1"/>
          <p:nvPr/>
        </p:nvSpPr>
        <p:spPr>
          <a:xfrm>
            <a:off x="7766075" y="4242006"/>
            <a:ext cx="711374" cy="727844"/>
          </a:xfrm>
          <a:prstGeom prst="rect">
            <a:avLst/>
          </a:prstGeom>
          <a:noFill/>
        </p:spPr>
        <p:txBody>
          <a:bodyPr wrap="none" lIns="70557" tIns="35279" rIns="70557" bIns="35279" rtlCol="0">
            <a:spAutoFit/>
          </a:bodyPr>
          <a:lstStyle/>
          <a:p>
            <a:pPr defTabSz="914400"/>
            <a:r>
              <a:rPr lang="en-US" altLang="zh-CN" sz="4300" dirty="0">
                <a:solidFill>
                  <a:srgbClr val="B3343F"/>
                </a:solidFill>
                <a:latin typeface="Bebas" pitchFamily="2" charset="0"/>
              </a:rPr>
              <a:t>90</a:t>
            </a:r>
            <a:endParaRPr lang="zh-CN" altLang="en-US" sz="4300" dirty="0">
              <a:solidFill>
                <a:srgbClr val="B3343F"/>
              </a:solidFill>
              <a:latin typeface="Bebas" pitchFamily="2" charset="0"/>
            </a:endParaRPr>
          </a:p>
        </p:txBody>
      </p:sp>
      <p:sp>
        <p:nvSpPr>
          <p:cNvPr id="13" name="TextBox 78"/>
          <p:cNvSpPr txBox="1"/>
          <p:nvPr/>
        </p:nvSpPr>
        <p:spPr>
          <a:xfrm>
            <a:off x="2909713" y="2844285"/>
            <a:ext cx="1688888" cy="593826"/>
          </a:xfrm>
          <a:prstGeom prst="rect">
            <a:avLst/>
          </a:prstGeom>
          <a:noFill/>
        </p:spPr>
        <p:txBody>
          <a:bodyPr wrap="square" lIns="70557" tIns="35279" rIns="70557" bIns="35279" rtlCol="0">
            <a:spAutoFit/>
          </a:bodyPr>
          <a:lstStyle/>
          <a:p>
            <a:pPr algn="just" defTabSz="914400">
              <a:lnSpc>
                <a:spcPct val="130000"/>
              </a:lnSpc>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4" name="TextBox 79"/>
          <p:cNvSpPr txBox="1"/>
          <p:nvPr/>
        </p:nvSpPr>
        <p:spPr>
          <a:xfrm>
            <a:off x="2909714" y="2487991"/>
            <a:ext cx="1369235" cy="369332"/>
          </a:xfrm>
          <a:prstGeom prst="rect">
            <a:avLst/>
          </a:prstGeom>
          <a:noFill/>
        </p:spPr>
        <p:txBody>
          <a:bodyPr wrap="square" lIns="70557" tIns="0" rIns="70557" bIns="0" rtlCol="0" anchor="t">
            <a:spAutoFit/>
          </a:bodyPr>
          <a:lstStyle/>
          <a:p>
            <a:pPr defTabSz="914400">
              <a:lnSpc>
                <a:spcPct val="150000"/>
              </a:lnSpc>
            </a:pPr>
            <a:r>
              <a:rPr lang="zh-CN" altLang="en-US" sz="1600" dirty="0">
                <a:solidFill>
                  <a:srgbClr val="B3343F"/>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5" name="TextBox 80"/>
          <p:cNvSpPr txBox="1"/>
          <p:nvPr/>
        </p:nvSpPr>
        <p:spPr>
          <a:xfrm>
            <a:off x="8479512" y="2844285"/>
            <a:ext cx="1688888" cy="593826"/>
          </a:xfrm>
          <a:prstGeom prst="rect">
            <a:avLst/>
          </a:prstGeom>
          <a:noFill/>
        </p:spPr>
        <p:txBody>
          <a:bodyPr wrap="square" lIns="70557" tIns="35279" rIns="70557" bIns="35279" rtlCol="0">
            <a:spAutoFit/>
          </a:bodyPr>
          <a:lstStyle/>
          <a:p>
            <a:pPr algn="just" defTabSz="914400">
              <a:lnSpc>
                <a:spcPct val="130000"/>
              </a:lnSpc>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6" name="TextBox 81"/>
          <p:cNvSpPr txBox="1"/>
          <p:nvPr/>
        </p:nvSpPr>
        <p:spPr>
          <a:xfrm>
            <a:off x="8479510" y="2487991"/>
            <a:ext cx="1369235" cy="325858"/>
          </a:xfrm>
          <a:prstGeom prst="rect">
            <a:avLst/>
          </a:prstGeom>
          <a:noFill/>
        </p:spPr>
        <p:txBody>
          <a:bodyPr wrap="square" lIns="70557" tIns="0" rIns="70557" bIns="0" rtlCol="0" anchor="t">
            <a:spAutoFit/>
          </a:bodyPr>
          <a:lstStyle/>
          <a:p>
            <a:pPr defTabSz="914400">
              <a:lnSpc>
                <a:spcPct val="150000"/>
              </a:lnSpc>
            </a:pPr>
            <a:r>
              <a:rPr lang="zh-CN" altLang="en-US" sz="1600" dirty="0">
                <a:solidFill>
                  <a:srgbClr val="447197"/>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7" name="TextBox 88"/>
          <p:cNvSpPr txBox="1"/>
          <p:nvPr/>
        </p:nvSpPr>
        <p:spPr>
          <a:xfrm>
            <a:off x="2909713" y="4698132"/>
            <a:ext cx="1688888" cy="593826"/>
          </a:xfrm>
          <a:prstGeom prst="rect">
            <a:avLst/>
          </a:prstGeom>
          <a:noFill/>
        </p:spPr>
        <p:txBody>
          <a:bodyPr wrap="square" lIns="70557" tIns="35279" rIns="70557" bIns="35279" rtlCol="0">
            <a:spAutoFit/>
          </a:bodyPr>
          <a:lstStyle/>
          <a:p>
            <a:pPr algn="just" defTabSz="914400">
              <a:lnSpc>
                <a:spcPct val="130000"/>
              </a:lnSpc>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8" name="TextBox 89"/>
          <p:cNvSpPr txBox="1"/>
          <p:nvPr/>
        </p:nvSpPr>
        <p:spPr>
          <a:xfrm>
            <a:off x="2909714" y="4341838"/>
            <a:ext cx="1369235" cy="325858"/>
          </a:xfrm>
          <a:prstGeom prst="rect">
            <a:avLst/>
          </a:prstGeom>
          <a:noFill/>
        </p:spPr>
        <p:txBody>
          <a:bodyPr wrap="square" lIns="70557" tIns="0" rIns="70557" bIns="0" rtlCol="0" anchor="t">
            <a:spAutoFit/>
          </a:bodyPr>
          <a:lstStyle/>
          <a:p>
            <a:pPr defTabSz="914400">
              <a:lnSpc>
                <a:spcPct val="150000"/>
              </a:lnSpc>
            </a:pPr>
            <a:r>
              <a:rPr lang="zh-CN" altLang="en-US" sz="1600" dirty="0">
                <a:solidFill>
                  <a:srgbClr val="447197"/>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9" name="TextBox 95"/>
          <p:cNvSpPr txBox="1"/>
          <p:nvPr/>
        </p:nvSpPr>
        <p:spPr>
          <a:xfrm>
            <a:off x="8479512" y="4698132"/>
            <a:ext cx="1688888" cy="593826"/>
          </a:xfrm>
          <a:prstGeom prst="rect">
            <a:avLst/>
          </a:prstGeom>
          <a:noFill/>
        </p:spPr>
        <p:txBody>
          <a:bodyPr wrap="square" lIns="70557" tIns="35279" rIns="70557" bIns="35279" rtlCol="0">
            <a:spAutoFit/>
          </a:bodyPr>
          <a:lstStyle/>
          <a:p>
            <a:pPr algn="just" defTabSz="914400">
              <a:lnSpc>
                <a:spcPct val="130000"/>
              </a:lnSpc>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0" name="TextBox 96"/>
          <p:cNvSpPr txBox="1"/>
          <p:nvPr/>
        </p:nvSpPr>
        <p:spPr>
          <a:xfrm>
            <a:off x="8479510" y="4341838"/>
            <a:ext cx="1369235" cy="325858"/>
          </a:xfrm>
          <a:prstGeom prst="rect">
            <a:avLst/>
          </a:prstGeom>
          <a:noFill/>
        </p:spPr>
        <p:txBody>
          <a:bodyPr wrap="square" lIns="70557" tIns="0" rIns="70557" bIns="0" rtlCol="0" anchor="t">
            <a:spAutoFit/>
          </a:bodyPr>
          <a:lstStyle/>
          <a:p>
            <a:pPr defTabSz="914400">
              <a:lnSpc>
                <a:spcPct val="150000"/>
              </a:lnSpc>
            </a:pPr>
            <a:r>
              <a:rPr lang="zh-CN" altLang="en-US" sz="1600" dirty="0">
                <a:solidFill>
                  <a:srgbClr val="B3343F"/>
                </a:solidFill>
                <a:latin typeface="微软雅黑" panose="020B0503020204020204" pitchFamily="34" charset="-122"/>
                <a:ea typeface="微软雅黑" panose="020B0503020204020204" pitchFamily="34" charset="-122"/>
                <a:cs typeface="华文黑体" pitchFamily="2" charset="-122"/>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300" fill="hold"/>
                                        <p:tgtEl>
                                          <p:spTgt spid="7"/>
                                        </p:tgtEl>
                                        <p:attrNameLst>
                                          <p:attrName>ppt_w</p:attrName>
                                        </p:attrNameLst>
                                      </p:cBhvr>
                                      <p:tavLst>
                                        <p:tav tm="0">
                                          <p:val>
                                            <p:fltVal val="0"/>
                                          </p:val>
                                        </p:tav>
                                        <p:tav tm="100000">
                                          <p:val>
                                            <p:strVal val="#ppt_w"/>
                                          </p:val>
                                        </p:tav>
                                      </p:tavLst>
                                    </p:anim>
                                    <p:anim calcmode="lin" valueType="num">
                                      <p:cBhvr>
                                        <p:cTn id="34" dur="300" fill="hold"/>
                                        <p:tgtEl>
                                          <p:spTgt spid="7"/>
                                        </p:tgtEl>
                                        <p:attrNameLst>
                                          <p:attrName>ppt_h</p:attrName>
                                        </p:attrNameLst>
                                      </p:cBhvr>
                                      <p:tavLst>
                                        <p:tav tm="0">
                                          <p:val>
                                            <p:fltVal val="0"/>
                                          </p:val>
                                        </p:tav>
                                        <p:tav tm="100000">
                                          <p:val>
                                            <p:strVal val="#ppt_h"/>
                                          </p:val>
                                        </p:tav>
                                      </p:tavLst>
                                    </p:anim>
                                    <p:animEffect transition="in" filter="fade">
                                      <p:cBhvr>
                                        <p:cTn id="35" dur="300"/>
                                        <p:tgtEl>
                                          <p:spTgt spid="7"/>
                                        </p:tgtEl>
                                      </p:cBhvr>
                                    </p:animEffect>
                                  </p:childTnLst>
                                </p:cTn>
                              </p:par>
                            </p:childTnLst>
                          </p:cTn>
                        </p:par>
                        <p:par>
                          <p:cTn id="36" fill="hold">
                            <p:stCondLst>
                              <p:cond delay="3000"/>
                            </p:stCondLst>
                            <p:childTnLst>
                              <p:par>
                                <p:cTn id="37" presetID="53" presetClass="entr" presetSubtype="16" fill="hold" grpId="1"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300" fill="hold"/>
                                        <p:tgtEl>
                                          <p:spTgt spid="7"/>
                                        </p:tgtEl>
                                        <p:attrNameLst>
                                          <p:attrName>ppt_w</p:attrName>
                                        </p:attrNameLst>
                                      </p:cBhvr>
                                      <p:tavLst>
                                        <p:tav tm="0">
                                          <p:val>
                                            <p:fltVal val="0"/>
                                          </p:val>
                                        </p:tav>
                                        <p:tav tm="100000">
                                          <p:val>
                                            <p:strVal val="#ppt_w"/>
                                          </p:val>
                                        </p:tav>
                                      </p:tavLst>
                                    </p:anim>
                                    <p:anim calcmode="lin" valueType="num">
                                      <p:cBhvr>
                                        <p:cTn id="40" dur="300" fill="hold"/>
                                        <p:tgtEl>
                                          <p:spTgt spid="7"/>
                                        </p:tgtEl>
                                        <p:attrNameLst>
                                          <p:attrName>ppt_h</p:attrName>
                                        </p:attrNameLst>
                                      </p:cBhvr>
                                      <p:tavLst>
                                        <p:tav tm="0">
                                          <p:val>
                                            <p:fltVal val="0"/>
                                          </p:val>
                                        </p:tav>
                                        <p:tav tm="100000">
                                          <p:val>
                                            <p:strVal val="#ppt_h"/>
                                          </p:val>
                                        </p:tav>
                                      </p:tavLst>
                                    </p:anim>
                                    <p:animEffect transition="in" filter="fade">
                                      <p:cBhvr>
                                        <p:cTn id="41" dur="300"/>
                                        <p:tgtEl>
                                          <p:spTgt spid="7"/>
                                        </p:tgtEl>
                                      </p:cBhvr>
                                    </p:animEffect>
                                  </p:childTnLst>
                                </p:cTn>
                              </p:par>
                            </p:childTnLst>
                          </p:cTn>
                        </p:par>
                        <p:par>
                          <p:cTn id="42" fill="hold">
                            <p:stCondLst>
                              <p:cond delay="3500"/>
                            </p:stCondLst>
                            <p:childTnLst>
                              <p:par>
                                <p:cTn id="43" presetID="12" presetClass="entr" presetSubtype="4" fill="hold" grpId="0" nodeType="afterEffect">
                                  <p:stCondLst>
                                    <p:cond delay="0"/>
                                  </p:stCondLst>
                                  <p:iterate type="lt">
                                    <p:tmPct val="30000"/>
                                  </p:iterate>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p:tgtEl>
                                          <p:spTgt spid="9"/>
                                        </p:tgtEl>
                                        <p:attrNameLst>
                                          <p:attrName>ppt_y</p:attrName>
                                        </p:attrNameLst>
                                      </p:cBhvr>
                                      <p:tavLst>
                                        <p:tav tm="0">
                                          <p:val>
                                            <p:strVal val="#ppt_y+#ppt_h*1.125000"/>
                                          </p:val>
                                        </p:tav>
                                        <p:tav tm="100000">
                                          <p:val>
                                            <p:strVal val="#ppt_y"/>
                                          </p:val>
                                        </p:tav>
                                      </p:tavLst>
                                    </p:anim>
                                    <p:animEffect transition="in" filter="wipe(up)">
                                      <p:cBhvr>
                                        <p:cTn id="46" dur="500"/>
                                        <p:tgtEl>
                                          <p:spTgt spid="9"/>
                                        </p:tgtEl>
                                      </p:cBhvr>
                                    </p:animEffect>
                                  </p:childTnLst>
                                </p:cTn>
                              </p:par>
                              <p:par>
                                <p:cTn id="47" presetID="12" presetClass="entr" presetSubtype="4" fill="hold" grpId="0" nodeType="withEffect">
                                  <p:stCondLst>
                                    <p:cond delay="0"/>
                                  </p:stCondLst>
                                  <p:iterate type="lt">
                                    <p:tmPct val="30000"/>
                                  </p:iterate>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p:tgtEl>
                                          <p:spTgt spid="10"/>
                                        </p:tgtEl>
                                        <p:attrNameLst>
                                          <p:attrName>ppt_y</p:attrName>
                                        </p:attrNameLst>
                                      </p:cBhvr>
                                      <p:tavLst>
                                        <p:tav tm="0">
                                          <p:val>
                                            <p:strVal val="#ppt_y+#ppt_h*1.125000"/>
                                          </p:val>
                                        </p:tav>
                                        <p:tav tm="100000">
                                          <p:val>
                                            <p:strVal val="#ppt_y"/>
                                          </p:val>
                                        </p:tav>
                                      </p:tavLst>
                                    </p:anim>
                                    <p:animEffect transition="in" filter="wipe(up)">
                                      <p:cBhvr>
                                        <p:cTn id="50" dur="500"/>
                                        <p:tgtEl>
                                          <p:spTgt spid="10"/>
                                        </p:tgtEl>
                                      </p:cBhvr>
                                    </p:animEffect>
                                  </p:childTnLst>
                                </p:cTn>
                              </p:par>
                              <p:par>
                                <p:cTn id="51" presetID="12" presetClass="entr" presetSubtype="4" fill="hold" grpId="0" nodeType="withEffect">
                                  <p:stCondLst>
                                    <p:cond delay="0"/>
                                  </p:stCondLst>
                                  <p:iterate type="lt">
                                    <p:tmPct val="30000"/>
                                  </p:iterate>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p:tgtEl>
                                          <p:spTgt spid="11"/>
                                        </p:tgtEl>
                                        <p:attrNameLst>
                                          <p:attrName>ppt_y</p:attrName>
                                        </p:attrNameLst>
                                      </p:cBhvr>
                                      <p:tavLst>
                                        <p:tav tm="0">
                                          <p:val>
                                            <p:strVal val="#ppt_y+#ppt_h*1.125000"/>
                                          </p:val>
                                        </p:tav>
                                        <p:tav tm="100000">
                                          <p:val>
                                            <p:strVal val="#ppt_y"/>
                                          </p:val>
                                        </p:tav>
                                      </p:tavLst>
                                    </p:anim>
                                    <p:animEffect transition="in" filter="wipe(up)">
                                      <p:cBhvr>
                                        <p:cTn id="54" dur="500"/>
                                        <p:tgtEl>
                                          <p:spTgt spid="11"/>
                                        </p:tgtEl>
                                      </p:cBhvr>
                                    </p:animEffect>
                                  </p:childTnLst>
                                </p:cTn>
                              </p:par>
                              <p:par>
                                <p:cTn id="55" presetID="12" presetClass="entr" presetSubtype="4" fill="hold" grpId="0" nodeType="withEffect">
                                  <p:stCondLst>
                                    <p:cond delay="0"/>
                                  </p:stCondLst>
                                  <p:iterate type="lt">
                                    <p:tmPct val="30000"/>
                                  </p:iterate>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p:tgtEl>
                                          <p:spTgt spid="12"/>
                                        </p:tgtEl>
                                        <p:attrNameLst>
                                          <p:attrName>ppt_y</p:attrName>
                                        </p:attrNameLst>
                                      </p:cBhvr>
                                      <p:tavLst>
                                        <p:tav tm="0">
                                          <p:val>
                                            <p:strVal val="#ppt_y+#ppt_h*1.125000"/>
                                          </p:val>
                                        </p:tav>
                                        <p:tav tm="100000">
                                          <p:val>
                                            <p:strVal val="#ppt_y"/>
                                          </p:val>
                                        </p:tav>
                                      </p:tavLst>
                                    </p:anim>
                                    <p:animEffect transition="in" filter="wipe(up)">
                                      <p:cBhvr>
                                        <p:cTn id="58" dur="500"/>
                                        <p:tgtEl>
                                          <p:spTgt spid="12"/>
                                        </p:tgtEl>
                                      </p:cBhvr>
                                    </p:animEffect>
                                  </p:childTnLst>
                                </p:cTn>
                              </p:par>
                            </p:childTnLst>
                          </p:cTn>
                        </p:par>
                        <p:par>
                          <p:cTn id="59" fill="hold">
                            <p:stCondLst>
                              <p:cond delay="375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Graphic spid="7" grpId="0">
        <p:bldAsOne/>
      </p:bldGraphic>
      <p:bldGraphic spid="7" grpId="1">
        <p:bldAsOne/>
      </p:bldGraphic>
      <p:bldP spid="8" grpId="0" animBg="1"/>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991250" y="2079698"/>
            <a:ext cx="1430819" cy="1600426"/>
          </a:xfrm>
          <a:prstGeom prst="rect">
            <a:avLst/>
          </a:prstGeom>
        </p:spPr>
        <p:txBody>
          <a:bodyPr wrap="none" lIns="121909" tIns="60954" rIns="121909" bIns="60954">
            <a:spAutoFit/>
          </a:bodyPr>
          <a:lstStyle/>
          <a:p>
            <a:r>
              <a:rPr lang="en-US" altLang="zh-CN" sz="9600">
                <a:solidFill>
                  <a:schemeClr val="bg1"/>
                </a:solidFill>
                <a:latin typeface="Capture it" panose="02000500000000000000" pitchFamily="2" charset="0"/>
              </a:rPr>
              <a:t>05</a:t>
            </a:r>
            <a:endParaRPr lang="zh-CN" altLang="en-US" sz="9600" dirty="0">
              <a:solidFill>
                <a:schemeClr val="bg1"/>
              </a:solidFill>
              <a:latin typeface="Capture it" panose="02000500000000000000" pitchFamily="2" charset="0"/>
            </a:endParaRPr>
          </a:p>
        </p:txBody>
      </p:sp>
      <p:cxnSp>
        <p:nvCxnSpPr>
          <p:cNvPr id="3" name="直接连接符 2"/>
          <p:cNvCxnSpPr/>
          <p:nvPr/>
        </p:nvCxnSpPr>
        <p:spPr>
          <a:xfrm flipH="1">
            <a:off x="3379416" y="1669002"/>
            <a:ext cx="1583202" cy="31693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59729" y="2310518"/>
            <a:ext cx="3898900" cy="523220"/>
          </a:xfrm>
          <a:prstGeom prst="rect">
            <a:avLst/>
          </a:prstGeom>
          <a:noFill/>
        </p:spPr>
        <p:txBody>
          <a:bodyPr wrap="square" rtlCol="0">
            <a:spAutoFit/>
          </a:bodyPr>
          <a:lstStyle/>
          <a:p>
            <a:r>
              <a:rPr lang="zh-CN" altLang="en-US" sz="2800">
                <a:solidFill>
                  <a:schemeClr val="bg1"/>
                </a:solidFill>
                <a:latin typeface="华康俪金黑W8(P)" panose="020B0800000000000000" pitchFamily="34" charset="-122"/>
                <a:ea typeface="华康俪金黑W8(P)" panose="020B0800000000000000" pitchFamily="34" charset="-122"/>
              </a:rPr>
              <a:t>明年工作计划</a:t>
            </a:r>
          </a:p>
        </p:txBody>
      </p:sp>
      <p:sp>
        <p:nvSpPr>
          <p:cNvPr id="10" name="矩形 9"/>
          <p:cNvSpPr/>
          <p:nvPr/>
        </p:nvSpPr>
        <p:spPr>
          <a:xfrm>
            <a:off x="2463800" y="156851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994384" y="3073249"/>
            <a:ext cx="1930400" cy="369332"/>
            <a:chOff x="5613400" y="3108970"/>
            <a:chExt cx="1930400" cy="369332"/>
          </a:xfrm>
        </p:grpSpPr>
        <p:sp>
          <p:nvSpPr>
            <p:cNvPr id="12" name="等腰三角形 11"/>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4" name="组合 13"/>
          <p:cNvGrpSpPr/>
          <p:nvPr/>
        </p:nvGrpSpPr>
        <p:grpSpPr>
          <a:xfrm>
            <a:off x="6950184" y="3073249"/>
            <a:ext cx="1930400" cy="369332"/>
            <a:chOff x="5613400" y="3108970"/>
            <a:chExt cx="1930400" cy="369332"/>
          </a:xfrm>
        </p:grpSpPr>
        <p:sp>
          <p:nvSpPr>
            <p:cNvPr id="15" name="等腰三角形 14"/>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7" name="组合 16"/>
          <p:cNvGrpSpPr/>
          <p:nvPr/>
        </p:nvGrpSpPr>
        <p:grpSpPr>
          <a:xfrm>
            <a:off x="4991633" y="3502529"/>
            <a:ext cx="1930400" cy="369332"/>
            <a:chOff x="5613400" y="3108970"/>
            <a:chExt cx="1930400" cy="369332"/>
          </a:xfrm>
        </p:grpSpPr>
        <p:sp>
          <p:nvSpPr>
            <p:cNvPr id="18" name="等腰三角形 17"/>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20" name="组合 19"/>
          <p:cNvGrpSpPr/>
          <p:nvPr/>
        </p:nvGrpSpPr>
        <p:grpSpPr>
          <a:xfrm>
            <a:off x="6950184" y="3502326"/>
            <a:ext cx="1930400" cy="369332"/>
            <a:chOff x="5613400" y="3108970"/>
            <a:chExt cx="1930400" cy="369332"/>
          </a:xfrm>
        </p:grpSpPr>
        <p:sp>
          <p:nvSpPr>
            <p:cNvPr id="21" name="等腰三角形 20"/>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21"/>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4500"/>
                            </p:stCondLst>
                            <p:childTnLst>
                              <p:par>
                                <p:cTn id="17" presetID="50" presetClass="entr" presetSubtype="0" decel="10000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5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文本框 19"/>
          <p:cNvSpPr txBox="1">
            <a:spLocks noChangeArrowheads="1"/>
          </p:cNvSpPr>
          <p:nvPr/>
        </p:nvSpPr>
        <p:spPr bwMode="auto">
          <a:xfrm>
            <a:off x="2138632" y="3968485"/>
            <a:ext cx="1775884" cy="4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2400">
                <a:solidFill>
                  <a:srgbClr val="B3343F"/>
                </a:solidFill>
                <a:latin typeface="微软雅黑" panose="020B0503020204020204" pitchFamily="34" charset="-122"/>
              </a:rPr>
              <a:t>销售预算</a:t>
            </a:r>
          </a:p>
        </p:txBody>
      </p:sp>
      <p:sp>
        <p:nvSpPr>
          <p:cNvPr id="8" name="文本框 24"/>
          <p:cNvSpPr txBox="1"/>
          <p:nvPr/>
        </p:nvSpPr>
        <p:spPr>
          <a:xfrm>
            <a:off x="2160357" y="4397114"/>
            <a:ext cx="1873251" cy="1330325"/>
          </a:xfrm>
          <a:prstGeom prst="rect">
            <a:avLst/>
          </a:prstGeom>
          <a:noFill/>
        </p:spPr>
        <p:txBody>
          <a:bodyPr lIns="0" tIns="0" rIns="0" bIns="0"/>
          <a:lstStyle/>
          <a:p>
            <a:pPr>
              <a:lnSpc>
                <a:spcPct val="13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一定的目标利润需要一定的目标销售额和成本来维系。</a:t>
            </a:r>
          </a:p>
        </p:txBody>
      </p:sp>
      <p:grpSp>
        <p:nvGrpSpPr>
          <p:cNvPr id="9" name="组合 8"/>
          <p:cNvGrpSpPr/>
          <p:nvPr/>
        </p:nvGrpSpPr>
        <p:grpSpPr>
          <a:xfrm>
            <a:off x="2346065" y="1700810"/>
            <a:ext cx="1352551" cy="2070101"/>
            <a:chOff x="1758951" y="1423987"/>
            <a:chExt cx="1014413" cy="1552576"/>
          </a:xfrm>
        </p:grpSpPr>
        <p:sp>
          <p:nvSpPr>
            <p:cNvPr id="10" name="圆角矩形 7"/>
            <p:cNvSpPr/>
            <p:nvPr/>
          </p:nvSpPr>
          <p:spPr>
            <a:xfrm flipH="1" flipV="1">
              <a:off x="2182814" y="1423987"/>
              <a:ext cx="166687"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chemeClr val="tx1">
                  <a:lumMod val="75000"/>
                  <a:lumOff val="25000"/>
                </a:schemeClr>
              </a:solidFill>
              <a:prstDash val="solid"/>
            </a:ln>
            <a:effectLst/>
          </p:spPr>
          <p:txBody>
            <a:bodyPr anchor="ctr"/>
            <a:lstStyle/>
            <a:p>
              <a:pPr algn="ctr">
                <a:defRPr/>
              </a:pPr>
              <a:endParaRPr lang="en-US" sz="3200" kern="0">
                <a:solidFill>
                  <a:sysClr val="window" lastClr="FFFFFF"/>
                </a:solidFill>
                <a:latin typeface="Calibri" panose="020F0502020204030204"/>
              </a:endParaRPr>
            </a:p>
          </p:txBody>
        </p:sp>
        <p:sp>
          <p:nvSpPr>
            <p:cNvPr id="11" name="八角星 10"/>
            <p:cNvSpPr/>
            <p:nvPr/>
          </p:nvSpPr>
          <p:spPr>
            <a:xfrm>
              <a:off x="1758951" y="2091929"/>
              <a:ext cx="1014413" cy="884634"/>
            </a:xfrm>
            <a:prstGeom prst="star8">
              <a:avLst>
                <a:gd name="adj" fmla="val 42115"/>
              </a:avLst>
            </a:prstGeom>
            <a:blipFill>
              <a:blip r:embed="rId6" cstate="screen"/>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735"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3735"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椭圆 11"/>
            <p:cNvSpPr/>
            <p:nvPr/>
          </p:nvSpPr>
          <p:spPr>
            <a:xfrm>
              <a:off x="2187576" y="2063353"/>
              <a:ext cx="157163" cy="128588"/>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en-US" sz="3200" kern="0">
                <a:solidFill>
                  <a:schemeClr val="accent1"/>
                </a:solidFill>
                <a:latin typeface="微软雅黑" panose="020B0503020204020204" pitchFamily="34" charset="-122"/>
                <a:ea typeface="微软雅黑" panose="020B0503020204020204" pitchFamily="34" charset="-122"/>
              </a:endParaRPr>
            </a:p>
          </p:txBody>
        </p:sp>
        <p:sp>
          <p:nvSpPr>
            <p:cNvPr id="13" name="椭圆 12"/>
            <p:cNvSpPr/>
            <p:nvPr/>
          </p:nvSpPr>
          <p:spPr>
            <a:xfrm>
              <a:off x="2197101" y="2077641"/>
              <a:ext cx="138113" cy="101203"/>
            </a:xfrm>
            <a:prstGeom prst="ellipse">
              <a:avLst/>
            </a:prstGeom>
            <a:solidFill>
              <a:schemeClr val="bg1"/>
            </a:solidFill>
            <a:ln w="25400" cap="flat" cmpd="sng" algn="ctr">
              <a:solidFill>
                <a:schemeClr val="tx1">
                  <a:lumMod val="75000"/>
                  <a:lumOff val="25000"/>
                </a:schemeClr>
              </a:solidFill>
              <a:prstDash val="solid"/>
            </a:ln>
            <a:effectLst/>
          </p:spPr>
          <p:txBody>
            <a:bodyPr anchor="ctr"/>
            <a:lstStyle/>
            <a:p>
              <a:pPr algn="ctr">
                <a:defRPr/>
              </a:pPr>
              <a:endParaRPr lang="en-US" sz="3200" kern="0">
                <a:solidFill>
                  <a:schemeClr val="accent1"/>
                </a:solidFill>
                <a:latin typeface="微软雅黑" panose="020B0503020204020204" pitchFamily="34" charset="-122"/>
                <a:ea typeface="微软雅黑" panose="020B0503020204020204" pitchFamily="34" charset="-122"/>
              </a:endParaRPr>
            </a:p>
          </p:txBody>
        </p:sp>
      </p:grpSp>
      <p:sp>
        <p:nvSpPr>
          <p:cNvPr id="14" name="文本框 69"/>
          <p:cNvSpPr txBox="1">
            <a:spLocks noChangeArrowheads="1"/>
          </p:cNvSpPr>
          <p:nvPr/>
        </p:nvSpPr>
        <p:spPr bwMode="auto">
          <a:xfrm>
            <a:off x="6200513" y="3968486"/>
            <a:ext cx="1930400" cy="4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2400" dirty="0">
                <a:solidFill>
                  <a:srgbClr val="B3343F"/>
                </a:solidFill>
                <a:latin typeface="微软雅黑" panose="020B0503020204020204" pitchFamily="34" charset="-122"/>
              </a:rPr>
              <a:t>存货预算</a:t>
            </a:r>
          </a:p>
        </p:txBody>
      </p:sp>
      <p:grpSp>
        <p:nvGrpSpPr>
          <p:cNvPr id="15" name="组合 14"/>
          <p:cNvGrpSpPr/>
          <p:nvPr/>
        </p:nvGrpSpPr>
        <p:grpSpPr>
          <a:xfrm>
            <a:off x="6490499" y="1700810"/>
            <a:ext cx="1352551" cy="2070101"/>
            <a:chOff x="4867276" y="1423987"/>
            <a:chExt cx="1014413" cy="1552576"/>
          </a:xfrm>
        </p:grpSpPr>
        <p:sp>
          <p:nvSpPr>
            <p:cNvPr id="16" name="圆角矩形 7"/>
            <p:cNvSpPr/>
            <p:nvPr/>
          </p:nvSpPr>
          <p:spPr>
            <a:xfrm flipV="1">
              <a:off x="5292725" y="1423987"/>
              <a:ext cx="165100"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chemeClr val="tx1">
                  <a:lumMod val="75000"/>
                  <a:lumOff val="25000"/>
                </a:schemeClr>
              </a:solidFill>
              <a:prstDash val="solid"/>
            </a:ln>
            <a:effectLst/>
          </p:spPr>
          <p:txBody>
            <a:bodyPr anchor="ctr"/>
            <a:lstStyle/>
            <a:p>
              <a:pPr algn="ctr">
                <a:defRPr/>
              </a:pPr>
              <a:endParaRPr lang="en-US" sz="3200" kern="0">
                <a:solidFill>
                  <a:sysClr val="window" lastClr="FFFFFF"/>
                </a:solidFill>
                <a:latin typeface="Calibri" panose="020F0502020204030204"/>
              </a:endParaRPr>
            </a:p>
          </p:txBody>
        </p:sp>
        <p:sp>
          <p:nvSpPr>
            <p:cNvPr id="17" name="八角星 16"/>
            <p:cNvSpPr/>
            <p:nvPr/>
          </p:nvSpPr>
          <p:spPr>
            <a:xfrm>
              <a:off x="4867276" y="2113360"/>
              <a:ext cx="1014413" cy="863203"/>
            </a:xfrm>
            <a:prstGeom prst="star8">
              <a:avLst>
                <a:gd name="adj" fmla="val 42115"/>
              </a:avLst>
            </a:prstGeom>
            <a:blipFill>
              <a:blip r:embed="rId7" cstate="screen"/>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735"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3735"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椭圆 17"/>
            <p:cNvSpPr/>
            <p:nvPr/>
          </p:nvSpPr>
          <p:spPr>
            <a:xfrm>
              <a:off x="5291138" y="2082403"/>
              <a:ext cx="157162" cy="128588"/>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en-US" sz="3200" kern="0">
                <a:solidFill>
                  <a:schemeClr val="accent1"/>
                </a:solidFill>
                <a:latin typeface="微软雅黑" panose="020B0503020204020204" pitchFamily="34" charset="-122"/>
                <a:ea typeface="微软雅黑" panose="020B0503020204020204" pitchFamily="34" charset="-122"/>
              </a:endParaRPr>
            </a:p>
          </p:txBody>
        </p:sp>
        <p:sp>
          <p:nvSpPr>
            <p:cNvPr id="19" name="椭圆 18"/>
            <p:cNvSpPr/>
            <p:nvPr/>
          </p:nvSpPr>
          <p:spPr>
            <a:xfrm>
              <a:off x="5305426" y="2096691"/>
              <a:ext cx="138113" cy="101203"/>
            </a:xfrm>
            <a:prstGeom prst="ellipse">
              <a:avLst/>
            </a:prstGeom>
            <a:solidFill>
              <a:schemeClr val="bg1"/>
            </a:solidFill>
            <a:ln w="25400" cap="flat" cmpd="sng" algn="ctr">
              <a:solidFill>
                <a:schemeClr val="tx1">
                  <a:lumMod val="75000"/>
                  <a:lumOff val="25000"/>
                </a:schemeClr>
              </a:solidFill>
              <a:prstDash val="solid"/>
            </a:ln>
            <a:effectLst/>
          </p:spPr>
          <p:txBody>
            <a:bodyPr anchor="ctr"/>
            <a:lstStyle/>
            <a:p>
              <a:pPr algn="ctr">
                <a:defRPr/>
              </a:pPr>
              <a:endParaRPr lang="en-US" sz="3200" kern="0">
                <a:solidFill>
                  <a:schemeClr val="accent1"/>
                </a:solidFill>
                <a:latin typeface="微软雅黑" panose="020B0503020204020204" pitchFamily="34" charset="-122"/>
                <a:ea typeface="微软雅黑" panose="020B0503020204020204" pitchFamily="34" charset="-122"/>
              </a:endParaRPr>
            </a:p>
          </p:txBody>
        </p:sp>
      </p:grpSp>
      <p:sp>
        <p:nvSpPr>
          <p:cNvPr id="20" name="文本框 66"/>
          <p:cNvSpPr txBox="1">
            <a:spLocks noChangeArrowheads="1"/>
          </p:cNvSpPr>
          <p:nvPr/>
        </p:nvSpPr>
        <p:spPr bwMode="auto">
          <a:xfrm>
            <a:off x="4168511" y="3968486"/>
            <a:ext cx="1930400" cy="4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2400">
                <a:solidFill>
                  <a:srgbClr val="447197"/>
                </a:solidFill>
                <a:latin typeface="微软雅黑" panose="020B0503020204020204" pitchFamily="34" charset="-122"/>
              </a:rPr>
              <a:t>生产预算</a:t>
            </a:r>
          </a:p>
        </p:txBody>
      </p:sp>
      <p:grpSp>
        <p:nvGrpSpPr>
          <p:cNvPr id="21" name="组合 20"/>
          <p:cNvGrpSpPr/>
          <p:nvPr/>
        </p:nvGrpSpPr>
        <p:grpSpPr>
          <a:xfrm>
            <a:off x="4458498" y="1700810"/>
            <a:ext cx="1350433" cy="2070100"/>
            <a:chOff x="3343276" y="1423987"/>
            <a:chExt cx="1012825" cy="1552575"/>
          </a:xfrm>
        </p:grpSpPr>
        <p:sp>
          <p:nvSpPr>
            <p:cNvPr id="22" name="圆角矩形 7"/>
            <p:cNvSpPr/>
            <p:nvPr/>
          </p:nvSpPr>
          <p:spPr>
            <a:xfrm flipV="1">
              <a:off x="3767138" y="1423987"/>
              <a:ext cx="165100"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chemeClr val="tx1">
                  <a:lumMod val="75000"/>
                  <a:lumOff val="25000"/>
                </a:schemeClr>
              </a:solidFill>
              <a:prstDash val="solid"/>
            </a:ln>
            <a:effectLst/>
          </p:spPr>
          <p:txBody>
            <a:bodyPr anchor="ctr"/>
            <a:lstStyle/>
            <a:p>
              <a:pPr algn="ctr">
                <a:defRPr/>
              </a:pPr>
              <a:endParaRPr lang="en-US" sz="3200" kern="0">
                <a:solidFill>
                  <a:sysClr val="window" lastClr="FFFFFF"/>
                </a:solidFill>
                <a:latin typeface="Calibri" panose="020F0502020204030204"/>
              </a:endParaRPr>
            </a:p>
          </p:txBody>
        </p:sp>
        <p:sp>
          <p:nvSpPr>
            <p:cNvPr id="28" name="八角星 27"/>
            <p:cNvSpPr/>
            <p:nvPr/>
          </p:nvSpPr>
          <p:spPr>
            <a:xfrm>
              <a:off x="3343276" y="2121693"/>
              <a:ext cx="1012825" cy="854869"/>
            </a:xfrm>
            <a:prstGeom prst="star8">
              <a:avLst>
                <a:gd name="adj" fmla="val 42115"/>
              </a:avLst>
            </a:prstGeom>
            <a:blipFill>
              <a:blip r:embed="rId8" cstate="screen"/>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735"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3735"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椭圆 28"/>
            <p:cNvSpPr/>
            <p:nvPr/>
          </p:nvSpPr>
          <p:spPr>
            <a:xfrm>
              <a:off x="3763963" y="2082403"/>
              <a:ext cx="158750" cy="128588"/>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en-US" sz="3200" kern="0">
                <a:solidFill>
                  <a:schemeClr val="accent1"/>
                </a:solidFill>
                <a:latin typeface="微软雅黑" panose="020B0503020204020204" pitchFamily="34" charset="-122"/>
                <a:ea typeface="微软雅黑" panose="020B0503020204020204" pitchFamily="34" charset="-122"/>
              </a:endParaRPr>
            </a:p>
          </p:txBody>
        </p:sp>
        <p:sp>
          <p:nvSpPr>
            <p:cNvPr id="30" name="椭圆 29"/>
            <p:cNvSpPr/>
            <p:nvPr/>
          </p:nvSpPr>
          <p:spPr>
            <a:xfrm>
              <a:off x="3779839" y="2096691"/>
              <a:ext cx="136525" cy="101203"/>
            </a:xfrm>
            <a:prstGeom prst="ellipse">
              <a:avLst/>
            </a:prstGeom>
            <a:solidFill>
              <a:schemeClr val="bg1"/>
            </a:solidFill>
            <a:ln w="25400" cap="flat" cmpd="sng" algn="ctr">
              <a:solidFill>
                <a:schemeClr val="tx1">
                  <a:lumMod val="75000"/>
                  <a:lumOff val="25000"/>
                </a:schemeClr>
              </a:solidFill>
              <a:prstDash val="solid"/>
            </a:ln>
            <a:effectLst/>
          </p:spPr>
          <p:txBody>
            <a:bodyPr anchor="ctr"/>
            <a:lstStyle/>
            <a:p>
              <a:pPr algn="ctr">
                <a:defRPr/>
              </a:pPr>
              <a:endParaRPr lang="en-US" sz="3200" kern="0">
                <a:solidFill>
                  <a:schemeClr val="accent1"/>
                </a:solidFill>
                <a:latin typeface="微软雅黑" panose="020B0503020204020204" pitchFamily="34" charset="-122"/>
                <a:ea typeface="微软雅黑" panose="020B0503020204020204" pitchFamily="34" charset="-122"/>
              </a:endParaRPr>
            </a:p>
          </p:txBody>
        </p:sp>
      </p:grpSp>
      <p:sp>
        <p:nvSpPr>
          <p:cNvPr id="31" name="文本框 72"/>
          <p:cNvSpPr txBox="1">
            <a:spLocks noChangeArrowheads="1"/>
          </p:cNvSpPr>
          <p:nvPr/>
        </p:nvSpPr>
        <p:spPr bwMode="auto">
          <a:xfrm>
            <a:off x="8234627" y="3968486"/>
            <a:ext cx="1930400" cy="4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2400">
                <a:solidFill>
                  <a:srgbClr val="447197"/>
                </a:solidFill>
                <a:latin typeface="微软雅黑" panose="020B0503020204020204" pitchFamily="34" charset="-122"/>
              </a:rPr>
              <a:t>费用预算</a:t>
            </a:r>
          </a:p>
        </p:txBody>
      </p:sp>
      <p:grpSp>
        <p:nvGrpSpPr>
          <p:cNvPr id="32" name="组合 31"/>
          <p:cNvGrpSpPr/>
          <p:nvPr/>
        </p:nvGrpSpPr>
        <p:grpSpPr>
          <a:xfrm>
            <a:off x="8524615" y="1700810"/>
            <a:ext cx="1350433" cy="2070100"/>
            <a:chOff x="6392864" y="1423987"/>
            <a:chExt cx="1012825" cy="1552575"/>
          </a:xfrm>
        </p:grpSpPr>
        <p:sp>
          <p:nvSpPr>
            <p:cNvPr id="33" name="圆角矩形 7"/>
            <p:cNvSpPr/>
            <p:nvPr/>
          </p:nvSpPr>
          <p:spPr>
            <a:xfrm flipH="1" flipV="1">
              <a:off x="6811963" y="1423987"/>
              <a:ext cx="165100"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chemeClr val="tx1">
                  <a:lumMod val="75000"/>
                  <a:lumOff val="25000"/>
                </a:schemeClr>
              </a:solidFill>
              <a:prstDash val="solid"/>
            </a:ln>
            <a:effectLst/>
          </p:spPr>
          <p:txBody>
            <a:bodyPr anchor="ctr"/>
            <a:lstStyle/>
            <a:p>
              <a:pPr algn="ctr">
                <a:defRPr/>
              </a:pPr>
              <a:endParaRPr lang="en-US" sz="3200" kern="0">
                <a:solidFill>
                  <a:sysClr val="window" lastClr="FFFFFF"/>
                </a:solidFill>
                <a:latin typeface="Calibri" panose="020F0502020204030204"/>
              </a:endParaRPr>
            </a:p>
          </p:txBody>
        </p:sp>
        <p:sp>
          <p:nvSpPr>
            <p:cNvPr id="34" name="八角星 33"/>
            <p:cNvSpPr/>
            <p:nvPr/>
          </p:nvSpPr>
          <p:spPr>
            <a:xfrm>
              <a:off x="6392864" y="2121693"/>
              <a:ext cx="1012825" cy="854869"/>
            </a:xfrm>
            <a:prstGeom prst="star8">
              <a:avLst>
                <a:gd name="adj" fmla="val 42115"/>
              </a:avLst>
            </a:prstGeom>
            <a:blipFill>
              <a:blip r:embed="rId8" cstate="screen"/>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735"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3735"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椭圆 34"/>
            <p:cNvSpPr/>
            <p:nvPr/>
          </p:nvSpPr>
          <p:spPr>
            <a:xfrm>
              <a:off x="6810376" y="2065735"/>
              <a:ext cx="157163" cy="127397"/>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en-US" sz="3200" kern="0">
                <a:solidFill>
                  <a:schemeClr val="accent1"/>
                </a:solidFill>
                <a:latin typeface="微软雅黑" panose="020B0503020204020204" pitchFamily="34" charset="-122"/>
                <a:ea typeface="微软雅黑" panose="020B0503020204020204" pitchFamily="34" charset="-122"/>
              </a:endParaRPr>
            </a:p>
          </p:txBody>
        </p:sp>
        <p:sp>
          <p:nvSpPr>
            <p:cNvPr id="36" name="椭圆 35"/>
            <p:cNvSpPr/>
            <p:nvPr/>
          </p:nvSpPr>
          <p:spPr>
            <a:xfrm>
              <a:off x="6826251" y="2078831"/>
              <a:ext cx="136525" cy="101204"/>
            </a:xfrm>
            <a:prstGeom prst="ellipse">
              <a:avLst/>
            </a:prstGeom>
            <a:solidFill>
              <a:schemeClr val="bg1"/>
            </a:solidFill>
            <a:ln w="25400" cap="flat" cmpd="sng" algn="ctr">
              <a:solidFill>
                <a:schemeClr val="tx1">
                  <a:lumMod val="75000"/>
                  <a:lumOff val="25000"/>
                </a:schemeClr>
              </a:solidFill>
              <a:prstDash val="solid"/>
            </a:ln>
            <a:effectLst/>
          </p:spPr>
          <p:txBody>
            <a:bodyPr anchor="ctr"/>
            <a:lstStyle/>
            <a:p>
              <a:pPr algn="ctr">
                <a:defRPr/>
              </a:pPr>
              <a:endParaRPr lang="en-US" sz="3200" kern="0">
                <a:solidFill>
                  <a:schemeClr val="accent1"/>
                </a:solidFill>
                <a:latin typeface="微软雅黑" panose="020B0503020204020204" pitchFamily="34" charset="-122"/>
                <a:ea typeface="微软雅黑" panose="020B0503020204020204" pitchFamily="34" charset="-122"/>
              </a:endParaRPr>
            </a:p>
          </p:txBody>
        </p:sp>
      </p:grpSp>
      <p:sp>
        <p:nvSpPr>
          <p:cNvPr id="37" name="文本框 35"/>
          <p:cNvSpPr txBox="1">
            <a:spLocks noChangeArrowheads="1"/>
          </p:cNvSpPr>
          <p:nvPr/>
        </p:nvSpPr>
        <p:spPr bwMode="auto">
          <a:xfrm>
            <a:off x="4198712" y="4397114"/>
            <a:ext cx="1873249"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30000"/>
              </a:lnSpc>
            </a:pPr>
            <a:r>
              <a:rPr lang="zh-CN" altLang="en-US" sz="1600" dirty="0">
                <a:solidFill>
                  <a:schemeClr val="tx1">
                    <a:lumMod val="75000"/>
                    <a:lumOff val="25000"/>
                  </a:schemeClr>
                </a:solidFill>
                <a:latin typeface="微软雅黑" panose="020B0503020204020204" pitchFamily="34" charset="-122"/>
              </a:rPr>
              <a:t>它涉及生产量预算和生产成本预算两方面。</a:t>
            </a:r>
          </a:p>
        </p:txBody>
      </p:sp>
      <p:sp>
        <p:nvSpPr>
          <p:cNvPr id="38" name="文本框 36"/>
          <p:cNvSpPr txBox="1">
            <a:spLocks noChangeArrowheads="1"/>
          </p:cNvSpPr>
          <p:nvPr/>
        </p:nvSpPr>
        <p:spPr bwMode="auto">
          <a:xfrm>
            <a:off x="6232823" y="4397114"/>
            <a:ext cx="1873251"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30000"/>
              </a:lnSpc>
            </a:pPr>
            <a:r>
              <a:rPr lang="zh-CN" altLang="en-US" sz="1600">
                <a:solidFill>
                  <a:schemeClr val="tx1">
                    <a:lumMod val="75000"/>
                    <a:lumOff val="25000"/>
                  </a:schemeClr>
                </a:solidFill>
                <a:latin typeface="微软雅黑" panose="020B0503020204020204" pitchFamily="34" charset="-122"/>
              </a:rPr>
              <a:t>它包括材料存货预算和产品存货预算。</a:t>
            </a:r>
          </a:p>
        </p:txBody>
      </p:sp>
      <p:sp>
        <p:nvSpPr>
          <p:cNvPr id="39" name="文本框 37"/>
          <p:cNvSpPr txBox="1">
            <a:spLocks noChangeArrowheads="1"/>
          </p:cNvSpPr>
          <p:nvPr/>
        </p:nvSpPr>
        <p:spPr bwMode="auto">
          <a:xfrm>
            <a:off x="8269057" y="4397114"/>
            <a:ext cx="1871133"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30000"/>
              </a:lnSpc>
            </a:pPr>
            <a:r>
              <a:rPr lang="zh-CN" altLang="en-US" sz="1600">
                <a:solidFill>
                  <a:schemeClr val="tx1">
                    <a:lumMod val="75000"/>
                    <a:lumOff val="25000"/>
                  </a:schemeClr>
                </a:solidFill>
                <a:latin typeface="微软雅黑" panose="020B0503020204020204" pitchFamily="34" charset="-122"/>
              </a:rPr>
              <a:t>包括销售费用预算和管理费用预算。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2500"/>
                            </p:stCondLst>
                            <p:childTnLst>
                              <p:par>
                                <p:cTn id="29" presetID="32" presetClass="emph" presetSubtype="0" fill="hold" nodeType="afterEffect">
                                  <p:stCondLst>
                                    <p:cond delay="0"/>
                                  </p:stCondLst>
                                  <p:childTnLst>
                                    <p:animRot by="120000">
                                      <p:cBhvr>
                                        <p:cTn id="30" dur="100" fill="hold">
                                          <p:stCondLst>
                                            <p:cond delay="0"/>
                                          </p:stCondLst>
                                        </p:cTn>
                                        <p:tgtEl>
                                          <p:spTgt spid="9"/>
                                        </p:tgtEl>
                                        <p:attrNameLst>
                                          <p:attrName>r</p:attrName>
                                        </p:attrNameLst>
                                      </p:cBhvr>
                                    </p:animRot>
                                    <p:animRot by="-240000">
                                      <p:cBhvr>
                                        <p:cTn id="31" dur="200" fill="hold">
                                          <p:stCondLst>
                                            <p:cond delay="200"/>
                                          </p:stCondLst>
                                        </p:cTn>
                                        <p:tgtEl>
                                          <p:spTgt spid="9"/>
                                        </p:tgtEl>
                                        <p:attrNameLst>
                                          <p:attrName>r</p:attrName>
                                        </p:attrNameLst>
                                      </p:cBhvr>
                                    </p:animRot>
                                    <p:animRot by="240000">
                                      <p:cBhvr>
                                        <p:cTn id="32" dur="200" fill="hold">
                                          <p:stCondLst>
                                            <p:cond delay="400"/>
                                          </p:stCondLst>
                                        </p:cTn>
                                        <p:tgtEl>
                                          <p:spTgt spid="9"/>
                                        </p:tgtEl>
                                        <p:attrNameLst>
                                          <p:attrName>r</p:attrName>
                                        </p:attrNameLst>
                                      </p:cBhvr>
                                    </p:animRot>
                                    <p:animRot by="-240000">
                                      <p:cBhvr>
                                        <p:cTn id="33" dur="200" fill="hold">
                                          <p:stCondLst>
                                            <p:cond delay="600"/>
                                          </p:stCondLst>
                                        </p:cTn>
                                        <p:tgtEl>
                                          <p:spTgt spid="9"/>
                                        </p:tgtEl>
                                        <p:attrNameLst>
                                          <p:attrName>r</p:attrName>
                                        </p:attrNameLst>
                                      </p:cBhvr>
                                    </p:animRot>
                                    <p:animRot by="120000">
                                      <p:cBhvr>
                                        <p:cTn id="34" dur="200" fill="hold">
                                          <p:stCondLst>
                                            <p:cond delay="800"/>
                                          </p:stCondLst>
                                        </p:cTn>
                                        <p:tgtEl>
                                          <p:spTgt spid="9"/>
                                        </p:tgtEl>
                                        <p:attrNameLst>
                                          <p:attrName>r</p:attrName>
                                        </p:attrNameLst>
                                      </p:cBhvr>
                                    </p:animRo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4000"/>
                            </p:stCondLst>
                            <p:childTnLst>
                              <p:par>
                                <p:cTn id="40" presetID="32" presetClass="emph" presetSubtype="0" fill="hold" nodeType="afterEffect">
                                  <p:stCondLst>
                                    <p:cond delay="0"/>
                                  </p:stCondLst>
                                  <p:childTnLst>
                                    <p:animRot by="120000">
                                      <p:cBhvr>
                                        <p:cTn id="41" dur="100" fill="hold">
                                          <p:stCondLst>
                                            <p:cond delay="0"/>
                                          </p:stCondLst>
                                        </p:cTn>
                                        <p:tgtEl>
                                          <p:spTgt spid="21"/>
                                        </p:tgtEl>
                                        <p:attrNameLst>
                                          <p:attrName>r</p:attrName>
                                        </p:attrNameLst>
                                      </p:cBhvr>
                                    </p:animRot>
                                    <p:animRot by="-240000">
                                      <p:cBhvr>
                                        <p:cTn id="42" dur="200" fill="hold">
                                          <p:stCondLst>
                                            <p:cond delay="200"/>
                                          </p:stCondLst>
                                        </p:cTn>
                                        <p:tgtEl>
                                          <p:spTgt spid="21"/>
                                        </p:tgtEl>
                                        <p:attrNameLst>
                                          <p:attrName>r</p:attrName>
                                        </p:attrNameLst>
                                      </p:cBhvr>
                                    </p:animRot>
                                    <p:animRot by="240000">
                                      <p:cBhvr>
                                        <p:cTn id="43" dur="200" fill="hold">
                                          <p:stCondLst>
                                            <p:cond delay="400"/>
                                          </p:stCondLst>
                                        </p:cTn>
                                        <p:tgtEl>
                                          <p:spTgt spid="21"/>
                                        </p:tgtEl>
                                        <p:attrNameLst>
                                          <p:attrName>r</p:attrName>
                                        </p:attrNameLst>
                                      </p:cBhvr>
                                    </p:animRot>
                                    <p:animRot by="-240000">
                                      <p:cBhvr>
                                        <p:cTn id="44" dur="200" fill="hold">
                                          <p:stCondLst>
                                            <p:cond delay="600"/>
                                          </p:stCondLst>
                                        </p:cTn>
                                        <p:tgtEl>
                                          <p:spTgt spid="21"/>
                                        </p:tgtEl>
                                        <p:attrNameLst>
                                          <p:attrName>r</p:attrName>
                                        </p:attrNameLst>
                                      </p:cBhvr>
                                    </p:animRot>
                                    <p:animRot by="120000">
                                      <p:cBhvr>
                                        <p:cTn id="45" dur="200" fill="hold">
                                          <p:stCondLst>
                                            <p:cond delay="800"/>
                                          </p:stCondLst>
                                        </p:cTn>
                                        <p:tgtEl>
                                          <p:spTgt spid="21"/>
                                        </p:tgtEl>
                                        <p:attrNameLst>
                                          <p:attrName>r</p:attrName>
                                        </p:attrNameLst>
                                      </p:cBhvr>
                                    </p:animRo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up)">
                                      <p:cBhvr>
                                        <p:cTn id="49" dur="500"/>
                                        <p:tgtEl>
                                          <p:spTgt spid="15"/>
                                        </p:tgtEl>
                                      </p:cBhvr>
                                    </p:animEffect>
                                  </p:childTnLst>
                                </p:cTn>
                              </p:par>
                            </p:childTnLst>
                          </p:cTn>
                        </p:par>
                        <p:par>
                          <p:cTn id="50" fill="hold">
                            <p:stCondLst>
                              <p:cond delay="5500"/>
                            </p:stCondLst>
                            <p:childTnLst>
                              <p:par>
                                <p:cTn id="51" presetID="32" presetClass="emph" presetSubtype="0" fill="hold" nodeType="afterEffect">
                                  <p:stCondLst>
                                    <p:cond delay="0"/>
                                  </p:stCondLst>
                                  <p:childTnLst>
                                    <p:animRot by="120000">
                                      <p:cBhvr>
                                        <p:cTn id="52" dur="100" fill="hold">
                                          <p:stCondLst>
                                            <p:cond delay="0"/>
                                          </p:stCondLst>
                                        </p:cTn>
                                        <p:tgtEl>
                                          <p:spTgt spid="15"/>
                                        </p:tgtEl>
                                        <p:attrNameLst>
                                          <p:attrName>r</p:attrName>
                                        </p:attrNameLst>
                                      </p:cBhvr>
                                    </p:animRot>
                                    <p:animRot by="-240000">
                                      <p:cBhvr>
                                        <p:cTn id="53" dur="200" fill="hold">
                                          <p:stCondLst>
                                            <p:cond delay="200"/>
                                          </p:stCondLst>
                                        </p:cTn>
                                        <p:tgtEl>
                                          <p:spTgt spid="15"/>
                                        </p:tgtEl>
                                        <p:attrNameLst>
                                          <p:attrName>r</p:attrName>
                                        </p:attrNameLst>
                                      </p:cBhvr>
                                    </p:animRot>
                                    <p:animRot by="240000">
                                      <p:cBhvr>
                                        <p:cTn id="54" dur="200" fill="hold">
                                          <p:stCondLst>
                                            <p:cond delay="400"/>
                                          </p:stCondLst>
                                        </p:cTn>
                                        <p:tgtEl>
                                          <p:spTgt spid="15"/>
                                        </p:tgtEl>
                                        <p:attrNameLst>
                                          <p:attrName>r</p:attrName>
                                        </p:attrNameLst>
                                      </p:cBhvr>
                                    </p:animRot>
                                    <p:animRot by="-240000">
                                      <p:cBhvr>
                                        <p:cTn id="55" dur="200" fill="hold">
                                          <p:stCondLst>
                                            <p:cond delay="600"/>
                                          </p:stCondLst>
                                        </p:cTn>
                                        <p:tgtEl>
                                          <p:spTgt spid="15"/>
                                        </p:tgtEl>
                                        <p:attrNameLst>
                                          <p:attrName>r</p:attrName>
                                        </p:attrNameLst>
                                      </p:cBhvr>
                                    </p:animRot>
                                    <p:animRot by="120000">
                                      <p:cBhvr>
                                        <p:cTn id="56" dur="200" fill="hold">
                                          <p:stCondLst>
                                            <p:cond delay="800"/>
                                          </p:stCondLst>
                                        </p:cTn>
                                        <p:tgtEl>
                                          <p:spTgt spid="15"/>
                                        </p:tgtEl>
                                        <p:attrNameLst>
                                          <p:attrName>r</p:attrName>
                                        </p:attrNameLst>
                                      </p:cBhvr>
                                    </p:animRot>
                                  </p:childTnLst>
                                </p:cTn>
                              </p:par>
                            </p:childTnLst>
                          </p:cTn>
                        </p:par>
                        <p:par>
                          <p:cTn id="57" fill="hold">
                            <p:stCondLst>
                              <p:cond delay="6500"/>
                            </p:stCondLst>
                            <p:childTnLst>
                              <p:par>
                                <p:cTn id="58" presetID="22" presetClass="entr" presetSubtype="1"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up)">
                                      <p:cBhvr>
                                        <p:cTn id="60" dur="500"/>
                                        <p:tgtEl>
                                          <p:spTgt spid="32"/>
                                        </p:tgtEl>
                                      </p:cBhvr>
                                    </p:animEffect>
                                  </p:childTnLst>
                                </p:cTn>
                              </p:par>
                            </p:childTnLst>
                          </p:cTn>
                        </p:par>
                        <p:par>
                          <p:cTn id="61" fill="hold">
                            <p:stCondLst>
                              <p:cond delay="7000"/>
                            </p:stCondLst>
                            <p:childTnLst>
                              <p:par>
                                <p:cTn id="62" presetID="32" presetClass="emph" presetSubtype="0" fill="hold" nodeType="afterEffect">
                                  <p:stCondLst>
                                    <p:cond delay="0"/>
                                  </p:stCondLst>
                                  <p:childTnLst>
                                    <p:animRot by="120000">
                                      <p:cBhvr>
                                        <p:cTn id="63" dur="100" fill="hold">
                                          <p:stCondLst>
                                            <p:cond delay="0"/>
                                          </p:stCondLst>
                                        </p:cTn>
                                        <p:tgtEl>
                                          <p:spTgt spid="32"/>
                                        </p:tgtEl>
                                        <p:attrNameLst>
                                          <p:attrName>r</p:attrName>
                                        </p:attrNameLst>
                                      </p:cBhvr>
                                    </p:animRot>
                                    <p:animRot by="-240000">
                                      <p:cBhvr>
                                        <p:cTn id="64" dur="200" fill="hold">
                                          <p:stCondLst>
                                            <p:cond delay="200"/>
                                          </p:stCondLst>
                                        </p:cTn>
                                        <p:tgtEl>
                                          <p:spTgt spid="32"/>
                                        </p:tgtEl>
                                        <p:attrNameLst>
                                          <p:attrName>r</p:attrName>
                                        </p:attrNameLst>
                                      </p:cBhvr>
                                    </p:animRot>
                                    <p:animRot by="240000">
                                      <p:cBhvr>
                                        <p:cTn id="65" dur="200" fill="hold">
                                          <p:stCondLst>
                                            <p:cond delay="400"/>
                                          </p:stCondLst>
                                        </p:cTn>
                                        <p:tgtEl>
                                          <p:spTgt spid="32"/>
                                        </p:tgtEl>
                                        <p:attrNameLst>
                                          <p:attrName>r</p:attrName>
                                        </p:attrNameLst>
                                      </p:cBhvr>
                                    </p:animRot>
                                    <p:animRot by="-240000">
                                      <p:cBhvr>
                                        <p:cTn id="66" dur="200" fill="hold">
                                          <p:stCondLst>
                                            <p:cond delay="600"/>
                                          </p:stCondLst>
                                        </p:cTn>
                                        <p:tgtEl>
                                          <p:spTgt spid="32"/>
                                        </p:tgtEl>
                                        <p:attrNameLst>
                                          <p:attrName>r</p:attrName>
                                        </p:attrNameLst>
                                      </p:cBhvr>
                                    </p:animRot>
                                    <p:animRot by="120000">
                                      <p:cBhvr>
                                        <p:cTn id="67" dur="200" fill="hold">
                                          <p:stCondLst>
                                            <p:cond delay="800"/>
                                          </p:stCondLst>
                                        </p:cTn>
                                        <p:tgtEl>
                                          <p:spTgt spid="32"/>
                                        </p:tgtEl>
                                        <p:attrNameLst>
                                          <p:attrName>r</p:attrName>
                                        </p:attrNameLst>
                                      </p:cBhvr>
                                    </p:animRot>
                                  </p:childTnLst>
                                </p:cTn>
                              </p:par>
                            </p:childTnLst>
                          </p:cTn>
                        </p:par>
                        <p:par>
                          <p:cTn id="68" fill="hold">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randombar(horizontal)">
                                      <p:cBhvr>
                                        <p:cTn id="71" dur="500"/>
                                        <p:tgtEl>
                                          <p:spTgt spid="7"/>
                                        </p:tgtEl>
                                      </p:cBhvr>
                                    </p:animEffect>
                                  </p:childTnLst>
                                </p:cTn>
                              </p:par>
                            </p:childTnLst>
                          </p:cTn>
                        </p:par>
                        <p:par>
                          <p:cTn id="72" fill="hold">
                            <p:stCondLst>
                              <p:cond delay="8500"/>
                            </p:stCondLst>
                            <p:childTnLst>
                              <p:par>
                                <p:cTn id="73" presetID="14" presetClass="entr" presetSubtype="1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randombar(horizontal)">
                                      <p:cBhvr>
                                        <p:cTn id="75" dur="500"/>
                                        <p:tgtEl>
                                          <p:spTgt spid="8"/>
                                        </p:tgtEl>
                                      </p:cBhvr>
                                    </p:animEffect>
                                  </p:childTnLst>
                                </p:cTn>
                              </p:par>
                            </p:childTnLst>
                          </p:cTn>
                        </p:par>
                        <p:par>
                          <p:cTn id="76" fill="hold">
                            <p:stCondLst>
                              <p:cond delay="9000"/>
                            </p:stCondLst>
                            <p:childTnLst>
                              <p:par>
                                <p:cTn id="77" presetID="14" presetClass="entr" presetSubtype="1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randombar(horizontal)">
                                      <p:cBhvr>
                                        <p:cTn id="79" dur="500"/>
                                        <p:tgtEl>
                                          <p:spTgt spid="20"/>
                                        </p:tgtEl>
                                      </p:cBhvr>
                                    </p:animEffect>
                                  </p:childTnLst>
                                </p:cTn>
                              </p:par>
                            </p:childTnLst>
                          </p:cTn>
                        </p:par>
                        <p:par>
                          <p:cTn id="80" fill="hold">
                            <p:stCondLst>
                              <p:cond delay="9500"/>
                            </p:stCondLst>
                            <p:childTnLst>
                              <p:par>
                                <p:cTn id="81" presetID="14" presetClass="entr" presetSubtype="10"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randombar(horizontal)">
                                      <p:cBhvr>
                                        <p:cTn id="83" dur="500"/>
                                        <p:tgtEl>
                                          <p:spTgt spid="37"/>
                                        </p:tgtEl>
                                      </p:cBhvr>
                                    </p:animEffect>
                                  </p:childTnLst>
                                </p:cTn>
                              </p:par>
                            </p:childTnLst>
                          </p:cTn>
                        </p:par>
                        <p:par>
                          <p:cTn id="84" fill="hold">
                            <p:stCondLst>
                              <p:cond delay="10000"/>
                            </p:stCondLst>
                            <p:childTnLst>
                              <p:par>
                                <p:cTn id="85" presetID="14" presetClass="entr" presetSubtype="10"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randombar(horizontal)">
                                      <p:cBhvr>
                                        <p:cTn id="87" dur="500"/>
                                        <p:tgtEl>
                                          <p:spTgt spid="14"/>
                                        </p:tgtEl>
                                      </p:cBhvr>
                                    </p:animEffect>
                                  </p:childTnLst>
                                </p:cTn>
                              </p:par>
                            </p:childTnLst>
                          </p:cTn>
                        </p:par>
                        <p:par>
                          <p:cTn id="88" fill="hold">
                            <p:stCondLst>
                              <p:cond delay="10500"/>
                            </p:stCondLst>
                            <p:childTnLst>
                              <p:par>
                                <p:cTn id="89" presetID="14" presetClass="entr" presetSubtype="1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randombar(horizontal)">
                                      <p:cBhvr>
                                        <p:cTn id="91" dur="500"/>
                                        <p:tgtEl>
                                          <p:spTgt spid="38"/>
                                        </p:tgtEl>
                                      </p:cBhvr>
                                    </p:animEffect>
                                  </p:childTnLst>
                                </p:cTn>
                              </p:par>
                            </p:childTnLst>
                          </p:cTn>
                        </p:par>
                        <p:par>
                          <p:cTn id="92" fill="hold">
                            <p:stCondLst>
                              <p:cond delay="11000"/>
                            </p:stCondLst>
                            <p:childTnLst>
                              <p:par>
                                <p:cTn id="93" presetID="14" presetClass="entr" presetSubtype="10"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randombar(horizontal)">
                                      <p:cBhvr>
                                        <p:cTn id="95" dur="500"/>
                                        <p:tgtEl>
                                          <p:spTgt spid="31"/>
                                        </p:tgtEl>
                                      </p:cBhvr>
                                    </p:animEffect>
                                  </p:childTnLst>
                                </p:cTn>
                              </p:par>
                            </p:childTnLst>
                          </p:cTn>
                        </p:par>
                        <p:par>
                          <p:cTn id="96" fill="hold">
                            <p:stCondLst>
                              <p:cond delay="11500"/>
                            </p:stCondLst>
                            <p:childTnLst>
                              <p:par>
                                <p:cTn id="97" presetID="14" presetClass="entr" presetSubtype="1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randombar(horizontal)">
                                      <p:cBhvr>
                                        <p:cTn id="9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p:bldP spid="8" grpId="0"/>
      <p:bldP spid="14" grpId="0"/>
      <p:bldP spid="20" grpId="0"/>
      <p:bldP spid="31" grpId="0"/>
      <p:bldP spid="37" grpId="0"/>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Shape 4096"/>
          <p:cNvSpPr/>
          <p:nvPr/>
        </p:nvSpPr>
        <p:spPr>
          <a:xfrm>
            <a:off x="4147037" y="1988840"/>
            <a:ext cx="1691499" cy="1729181"/>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blipFill>
            <a:blip r:embed="rId6" cstate="screen"/>
            <a:stretch>
              <a:fillRect/>
            </a:stretch>
          </a:blipFill>
          <a:ln w="12700">
            <a:miter lim="400000"/>
          </a:ln>
        </p:spPr>
        <p:txBody>
          <a:bodyPr lIns="38100" tIns="38100" rIns="38100" bIns="38100" anchor="ctr"/>
          <a:lstStyle/>
          <a:p>
            <a:pPr defTabSz="1219200">
              <a:defRPr sz="3200">
                <a:solidFill>
                  <a:srgbClr val="FFFFFF"/>
                </a:solidFill>
                <a:latin typeface="Helvetica Light"/>
                <a:ea typeface="Helvetica Light"/>
                <a:cs typeface="Helvetica Light"/>
                <a:sym typeface="Helvetica Light"/>
              </a:defRPr>
            </a:pPr>
            <a:endParaRPr sz="4265"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8" name="Shape 4113"/>
          <p:cNvSpPr/>
          <p:nvPr/>
        </p:nvSpPr>
        <p:spPr>
          <a:xfrm>
            <a:off x="1866463" y="1988840"/>
            <a:ext cx="1691499" cy="1729181"/>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blipFill>
            <a:blip r:embed="rId7" cstate="screen"/>
            <a:stretch>
              <a:fillRect/>
            </a:stretch>
          </a:blipFill>
          <a:ln w="12700">
            <a:miter lim="400000"/>
          </a:ln>
        </p:spPr>
        <p:txBody>
          <a:bodyPr lIns="38100" tIns="38100" rIns="38100" bIns="38100" anchor="ctr"/>
          <a:lstStyle/>
          <a:p>
            <a:pPr defTabSz="1219200">
              <a:defRPr sz="3200">
                <a:solidFill>
                  <a:srgbClr val="FFFFFF"/>
                </a:solidFill>
                <a:latin typeface="Helvetica Light"/>
                <a:ea typeface="Helvetica Light"/>
                <a:cs typeface="Helvetica Light"/>
                <a:sym typeface="Helvetica Light"/>
              </a:defRPr>
            </a:pPr>
            <a:endParaRPr sz="4265"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9" name="Shape 4114"/>
          <p:cNvSpPr/>
          <p:nvPr/>
        </p:nvSpPr>
        <p:spPr>
          <a:xfrm>
            <a:off x="8649831" y="1988840"/>
            <a:ext cx="1691499" cy="1729181"/>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blipFill>
            <a:blip r:embed="rId6" cstate="screen"/>
            <a:stretch>
              <a:fillRect/>
            </a:stretch>
          </a:blipFill>
          <a:ln w="12700">
            <a:miter lim="400000"/>
          </a:ln>
        </p:spPr>
        <p:txBody>
          <a:bodyPr lIns="38100" tIns="38100" rIns="38100" bIns="38100" anchor="ctr"/>
          <a:lstStyle/>
          <a:p>
            <a:pPr defTabSz="1219200">
              <a:defRPr sz="3200">
                <a:solidFill>
                  <a:srgbClr val="FFFFFF"/>
                </a:solidFill>
                <a:latin typeface="Helvetica Light"/>
                <a:ea typeface="Helvetica Light"/>
                <a:cs typeface="Helvetica Light"/>
                <a:sym typeface="Helvetica Light"/>
              </a:defRPr>
            </a:pPr>
            <a:endParaRPr sz="4265"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10" name="Shape 4115"/>
          <p:cNvSpPr/>
          <p:nvPr/>
        </p:nvSpPr>
        <p:spPr>
          <a:xfrm>
            <a:off x="6384862" y="1988840"/>
            <a:ext cx="1691499" cy="1729181"/>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blipFill>
            <a:blip r:embed="rId7" cstate="screen"/>
            <a:stretch>
              <a:fillRect/>
            </a:stretch>
          </a:blipFill>
          <a:ln w="12700">
            <a:miter lim="400000"/>
          </a:ln>
        </p:spPr>
        <p:txBody>
          <a:bodyPr lIns="38100" tIns="38100" rIns="38100" bIns="38100" anchor="ctr"/>
          <a:lstStyle/>
          <a:p>
            <a:pPr defTabSz="1219200">
              <a:defRPr sz="3200">
                <a:solidFill>
                  <a:srgbClr val="FFFFFF"/>
                </a:solidFill>
                <a:latin typeface="Helvetica Light"/>
                <a:ea typeface="Helvetica Light"/>
                <a:cs typeface="Helvetica Light"/>
                <a:sym typeface="Helvetica Light"/>
              </a:defRPr>
            </a:pPr>
            <a:endParaRPr sz="4265"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11" name="TextBox 7"/>
          <p:cNvSpPr txBox="1"/>
          <p:nvPr/>
        </p:nvSpPr>
        <p:spPr>
          <a:xfrm>
            <a:off x="2261395" y="2496483"/>
            <a:ext cx="901700" cy="430887"/>
          </a:xfrm>
          <a:prstGeom prst="rect">
            <a:avLst/>
          </a:prstGeom>
          <a:noFill/>
        </p:spPr>
        <p:txBody>
          <a:bodyPr wrap="square" lIns="0" tIns="0" rIns="0" bIns="0" rtlCol="0">
            <a:spAutoFit/>
          </a:bodyPr>
          <a:lstStyle/>
          <a:p>
            <a:pPr algn="ctr" defTabSz="1219200">
              <a:defRPr/>
            </a:pPr>
            <a:r>
              <a:rPr lang="en-GB" sz="2800" kern="0" dirty="0">
                <a:solidFill>
                  <a:sysClr val="window" lastClr="FFFFFF"/>
                </a:solidFill>
                <a:latin typeface="微软雅黑" panose="020B0503020204020204" pitchFamily="34" charset="-122"/>
                <a:ea typeface="微软雅黑" panose="020B0503020204020204" pitchFamily="34" charset="-122"/>
              </a:rPr>
              <a:t>1</a:t>
            </a:r>
          </a:p>
        </p:txBody>
      </p:sp>
      <p:sp>
        <p:nvSpPr>
          <p:cNvPr id="12" name="TextBox 8"/>
          <p:cNvSpPr txBox="1"/>
          <p:nvPr/>
        </p:nvSpPr>
        <p:spPr>
          <a:xfrm>
            <a:off x="4541936" y="2496483"/>
            <a:ext cx="901700" cy="430887"/>
          </a:xfrm>
          <a:prstGeom prst="rect">
            <a:avLst/>
          </a:prstGeom>
          <a:noFill/>
        </p:spPr>
        <p:txBody>
          <a:bodyPr wrap="square" lIns="0" tIns="0" rIns="0" bIns="0" rtlCol="0">
            <a:spAutoFit/>
          </a:bodyPr>
          <a:lstStyle/>
          <a:p>
            <a:pPr algn="ctr" defTabSz="1219200">
              <a:defRPr/>
            </a:pPr>
            <a:r>
              <a:rPr lang="en-US" sz="2800" kern="0" dirty="0">
                <a:solidFill>
                  <a:sysClr val="window" lastClr="FFFFFF"/>
                </a:solidFill>
                <a:latin typeface="微软雅黑" panose="020B0503020204020204" pitchFamily="34" charset="-122"/>
                <a:ea typeface="微软雅黑" panose="020B0503020204020204" pitchFamily="34" charset="-122"/>
              </a:rPr>
              <a:t>2</a:t>
            </a:r>
            <a:endParaRPr lang="en-GB"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TextBox 9"/>
          <p:cNvSpPr txBox="1"/>
          <p:nvPr/>
        </p:nvSpPr>
        <p:spPr>
          <a:xfrm>
            <a:off x="6771976" y="2496483"/>
            <a:ext cx="901700" cy="430887"/>
          </a:xfrm>
          <a:prstGeom prst="rect">
            <a:avLst/>
          </a:prstGeom>
          <a:noFill/>
        </p:spPr>
        <p:txBody>
          <a:bodyPr wrap="square" lIns="0" tIns="0" rIns="0" bIns="0" rtlCol="0">
            <a:spAutoFit/>
          </a:bodyPr>
          <a:lstStyle/>
          <a:p>
            <a:pPr algn="ctr" defTabSz="1219200">
              <a:defRPr/>
            </a:pPr>
            <a:r>
              <a:rPr lang="en-US" sz="2800" kern="0" dirty="0">
                <a:solidFill>
                  <a:sysClr val="window" lastClr="FFFFFF"/>
                </a:solidFill>
                <a:latin typeface="微软雅黑" panose="020B0503020204020204" pitchFamily="34" charset="-122"/>
                <a:ea typeface="微软雅黑" panose="020B0503020204020204" pitchFamily="34" charset="-122"/>
              </a:rPr>
              <a:t>3</a:t>
            </a:r>
            <a:endParaRPr lang="en-GB"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TextBox 10"/>
          <p:cNvSpPr txBox="1"/>
          <p:nvPr/>
        </p:nvSpPr>
        <p:spPr>
          <a:xfrm>
            <a:off x="9052517" y="2496483"/>
            <a:ext cx="901700" cy="430887"/>
          </a:xfrm>
          <a:prstGeom prst="rect">
            <a:avLst/>
          </a:prstGeom>
          <a:noFill/>
        </p:spPr>
        <p:txBody>
          <a:bodyPr wrap="square" lIns="0" tIns="0" rIns="0" bIns="0" rtlCol="0">
            <a:spAutoFit/>
          </a:bodyPr>
          <a:lstStyle/>
          <a:p>
            <a:pPr algn="ctr" defTabSz="1219200">
              <a:defRPr/>
            </a:pPr>
            <a:r>
              <a:rPr lang="en-GB" sz="2800" kern="0" dirty="0">
                <a:solidFill>
                  <a:sysClr val="window" lastClr="FFFFFF"/>
                </a:solidFill>
                <a:latin typeface="微软雅黑" panose="020B0503020204020204" pitchFamily="34" charset="-122"/>
                <a:ea typeface="微软雅黑" panose="020B0503020204020204" pitchFamily="34" charset="-122"/>
              </a:rPr>
              <a:t>4</a:t>
            </a:r>
          </a:p>
        </p:txBody>
      </p:sp>
      <p:sp>
        <p:nvSpPr>
          <p:cNvPr id="15" name="Text Placeholder 2"/>
          <p:cNvSpPr txBox="1"/>
          <p:nvPr/>
        </p:nvSpPr>
        <p:spPr>
          <a:xfrm>
            <a:off x="1683169" y="3967353"/>
            <a:ext cx="2013460" cy="261780"/>
          </a:xfrm>
          <a:prstGeom prst="rect">
            <a:avLst/>
          </a:prstGeom>
          <a:noFill/>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400">
              <a:spcBef>
                <a:spcPts val="1000"/>
              </a:spcBef>
              <a:defRPr/>
            </a:pPr>
            <a:r>
              <a:rPr lang="en-GB" sz="1465" dirty="0">
                <a:solidFill>
                  <a:schemeClr val="tx1">
                    <a:lumMod val="85000"/>
                    <a:lumOff val="15000"/>
                  </a:schemeClr>
                </a:solidFill>
                <a:latin typeface="微软雅黑" panose="020B0503020204020204" pitchFamily="34" charset="-122"/>
                <a:ea typeface="微软雅黑" panose="020B0503020204020204" pitchFamily="34" charset="-122"/>
              </a:rPr>
              <a:t>2018</a:t>
            </a:r>
          </a:p>
        </p:txBody>
      </p:sp>
      <p:sp>
        <p:nvSpPr>
          <p:cNvPr id="16" name="TextBox 12"/>
          <p:cNvSpPr txBox="1"/>
          <p:nvPr/>
        </p:nvSpPr>
        <p:spPr>
          <a:xfrm>
            <a:off x="1683169" y="4858331"/>
            <a:ext cx="2013460" cy="984885"/>
          </a:xfrm>
          <a:prstGeom prst="rect">
            <a:avLst/>
          </a:prstGeom>
          <a:noFill/>
        </p:spPr>
        <p:txBody>
          <a:bodyPr wrap="square" lIns="0" tIns="0" rIns="0" bIns="0" rtlCol="0">
            <a:spAutoFit/>
          </a:bodyPr>
          <a:lstStyle/>
          <a:p>
            <a:pPr algn="ctr" defTabSz="1219200"/>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17" name="Text Placeholder 2"/>
          <p:cNvSpPr txBox="1"/>
          <p:nvPr/>
        </p:nvSpPr>
        <p:spPr>
          <a:xfrm>
            <a:off x="3989872" y="3967353"/>
            <a:ext cx="2013460" cy="261780"/>
          </a:xfrm>
          <a:prstGeom prst="rect">
            <a:avLst/>
          </a:prstGeom>
          <a:noFill/>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400">
              <a:spcBef>
                <a:spcPts val="1000"/>
              </a:spcBef>
              <a:defRPr/>
            </a:pPr>
            <a:r>
              <a:rPr lang="en-GB" sz="1465" dirty="0">
                <a:solidFill>
                  <a:schemeClr val="tx1">
                    <a:lumMod val="85000"/>
                    <a:lumOff val="15000"/>
                  </a:schemeClr>
                </a:solidFill>
                <a:latin typeface="微软雅黑" panose="020B0503020204020204" pitchFamily="34" charset="-122"/>
                <a:ea typeface="微软雅黑" panose="020B0503020204020204" pitchFamily="34" charset="-122"/>
              </a:rPr>
              <a:t>2018</a:t>
            </a:r>
          </a:p>
        </p:txBody>
      </p:sp>
      <p:sp>
        <p:nvSpPr>
          <p:cNvPr id="18" name="TextBox 14"/>
          <p:cNvSpPr txBox="1"/>
          <p:nvPr/>
        </p:nvSpPr>
        <p:spPr>
          <a:xfrm>
            <a:off x="3989872" y="4833552"/>
            <a:ext cx="2013460" cy="984885"/>
          </a:xfrm>
          <a:prstGeom prst="rect">
            <a:avLst/>
          </a:prstGeom>
          <a:noFill/>
        </p:spPr>
        <p:txBody>
          <a:bodyPr wrap="square" lIns="0" tIns="0" rIns="0" bIns="0" rtlCol="0">
            <a:spAutoFit/>
          </a:bodyPr>
          <a:lstStyle/>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19" name="Text Placeholder 2"/>
          <p:cNvSpPr txBox="1"/>
          <p:nvPr/>
        </p:nvSpPr>
        <p:spPr>
          <a:xfrm>
            <a:off x="6213407" y="3967353"/>
            <a:ext cx="2013460" cy="261780"/>
          </a:xfrm>
          <a:prstGeom prst="rect">
            <a:avLst/>
          </a:prstGeom>
          <a:noFill/>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400">
              <a:spcBef>
                <a:spcPts val="1000"/>
              </a:spcBef>
              <a:defRPr/>
            </a:pPr>
            <a:r>
              <a:rPr lang="en-GB" sz="1465" dirty="0">
                <a:solidFill>
                  <a:schemeClr val="tx1">
                    <a:lumMod val="85000"/>
                    <a:lumOff val="15000"/>
                  </a:schemeClr>
                </a:solidFill>
                <a:latin typeface="微软雅黑" panose="020B0503020204020204" pitchFamily="34" charset="-122"/>
                <a:ea typeface="微软雅黑" panose="020B0503020204020204" pitchFamily="34" charset="-122"/>
              </a:rPr>
              <a:t>2017</a:t>
            </a:r>
          </a:p>
        </p:txBody>
      </p:sp>
      <p:sp>
        <p:nvSpPr>
          <p:cNvPr id="20" name="TextBox 16"/>
          <p:cNvSpPr txBox="1"/>
          <p:nvPr/>
        </p:nvSpPr>
        <p:spPr>
          <a:xfrm>
            <a:off x="6213407" y="4833552"/>
            <a:ext cx="2013460" cy="984885"/>
          </a:xfrm>
          <a:prstGeom prst="rect">
            <a:avLst/>
          </a:prstGeom>
          <a:noFill/>
        </p:spPr>
        <p:txBody>
          <a:bodyPr wrap="square" lIns="0" tIns="0" rIns="0" bIns="0" rtlCol="0">
            <a:spAutoFit/>
          </a:bodyPr>
          <a:lstStyle/>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21" name="Text Placeholder 2"/>
          <p:cNvSpPr txBox="1"/>
          <p:nvPr/>
        </p:nvSpPr>
        <p:spPr>
          <a:xfrm>
            <a:off x="8520109" y="3967353"/>
            <a:ext cx="2013460" cy="261780"/>
          </a:xfrm>
          <a:prstGeom prst="rect">
            <a:avLst/>
          </a:prstGeom>
          <a:noFill/>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400">
              <a:spcBef>
                <a:spcPts val="1000"/>
              </a:spcBef>
              <a:defRPr/>
            </a:pPr>
            <a:r>
              <a:rPr lang="en-GB" sz="1465" dirty="0">
                <a:solidFill>
                  <a:schemeClr val="tx1">
                    <a:lumMod val="85000"/>
                    <a:lumOff val="15000"/>
                  </a:schemeClr>
                </a:solidFill>
                <a:latin typeface="微软雅黑" panose="020B0503020204020204" pitchFamily="34" charset="-122"/>
                <a:ea typeface="微软雅黑" panose="020B0503020204020204" pitchFamily="34" charset="-122"/>
              </a:rPr>
              <a:t>2018</a:t>
            </a:r>
          </a:p>
        </p:txBody>
      </p:sp>
      <p:sp>
        <p:nvSpPr>
          <p:cNvPr id="22" name="TextBox 18"/>
          <p:cNvSpPr txBox="1"/>
          <p:nvPr/>
        </p:nvSpPr>
        <p:spPr>
          <a:xfrm>
            <a:off x="8520109" y="4833552"/>
            <a:ext cx="2013460" cy="984885"/>
          </a:xfrm>
          <a:prstGeom prst="rect">
            <a:avLst/>
          </a:prstGeom>
          <a:noFill/>
        </p:spPr>
        <p:txBody>
          <a:bodyPr wrap="square" lIns="0" tIns="0" rIns="0" bIns="0" rtlCol="0">
            <a:spAutoFit/>
          </a:bodyPr>
          <a:lstStyle/>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28" name="TextBox 19"/>
          <p:cNvSpPr txBox="1"/>
          <p:nvPr/>
        </p:nvSpPr>
        <p:spPr>
          <a:xfrm>
            <a:off x="2024676" y="4353151"/>
            <a:ext cx="1330447" cy="369332"/>
          </a:xfrm>
          <a:prstGeom prst="rect">
            <a:avLst/>
          </a:prstGeom>
          <a:noFill/>
        </p:spPr>
        <p:txBody>
          <a:bodyPr wrap="square" lIns="0" tIns="0" rIns="0" bIns="0" rtlCol="0">
            <a:spAutoFit/>
          </a:bodyPr>
          <a:lstStyle/>
          <a:p>
            <a:pPr algn="ctr" defTabSz="1219200">
              <a:defRPr/>
            </a:pPr>
            <a:r>
              <a:rPr lang="zh-CN" altLang="en-US" sz="2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GB"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0"/>
          <p:cNvSpPr txBox="1"/>
          <p:nvPr/>
        </p:nvSpPr>
        <p:spPr>
          <a:xfrm>
            <a:off x="4327563" y="4353151"/>
            <a:ext cx="1330447" cy="369332"/>
          </a:xfrm>
          <a:prstGeom prst="rect">
            <a:avLst/>
          </a:prstGeom>
          <a:noFill/>
        </p:spPr>
        <p:txBody>
          <a:bodyPr wrap="square" lIns="0" tIns="0" rIns="0" bIns="0" rtlCol="0">
            <a:spAutoFit/>
          </a:bodyPr>
          <a:lstStyle/>
          <a:p>
            <a:pPr algn="ctr" defTabSz="1219200">
              <a:defRPr/>
            </a:pPr>
            <a:r>
              <a:rPr lang="zh-CN" altLang="en-US" sz="2400"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sz="240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0" name="TextBox 21"/>
          <p:cNvSpPr txBox="1"/>
          <p:nvPr/>
        </p:nvSpPr>
        <p:spPr>
          <a:xfrm>
            <a:off x="6539525" y="4353151"/>
            <a:ext cx="1330447" cy="369332"/>
          </a:xfrm>
          <a:prstGeom prst="rect">
            <a:avLst/>
          </a:prstGeom>
          <a:noFill/>
        </p:spPr>
        <p:txBody>
          <a:bodyPr wrap="square" lIns="0" tIns="0" rIns="0" bIns="0" rtlCol="0">
            <a:spAutoFit/>
          </a:bodyPr>
          <a:lstStyle/>
          <a:p>
            <a:pPr algn="ctr" defTabSz="1219200">
              <a:defRPr/>
            </a:pPr>
            <a:r>
              <a:rPr lang="zh-CN" altLang="en-US" sz="2400"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sz="240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TextBox 22"/>
          <p:cNvSpPr txBox="1"/>
          <p:nvPr/>
        </p:nvSpPr>
        <p:spPr>
          <a:xfrm>
            <a:off x="8842412" y="4353151"/>
            <a:ext cx="1330447" cy="369332"/>
          </a:xfrm>
          <a:prstGeom prst="rect">
            <a:avLst/>
          </a:prstGeom>
          <a:noFill/>
        </p:spPr>
        <p:txBody>
          <a:bodyPr wrap="square" lIns="0" tIns="0" rIns="0" bIns="0" rtlCol="0">
            <a:spAutoFit/>
          </a:bodyPr>
          <a:lstStyle/>
          <a:p>
            <a:pPr algn="ctr" defTabSz="1219200">
              <a:defRPr/>
            </a:pPr>
            <a:r>
              <a:rPr lang="zh-CN" altLang="en-US" sz="2400"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sz="240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fade">
                                      <p:cBhvr>
                                        <p:cTn id="34" dur="500"/>
                                        <p:tgtEl>
                                          <p:spTgt spid="15">
                                            <p:txEl>
                                              <p:pRg st="0" end="0"/>
                                            </p:txEl>
                                          </p:spTgt>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fade">
                                      <p:cBhvr>
                                        <p:cTn id="52" dur="500"/>
                                        <p:tgtEl>
                                          <p:spTgt spid="17">
                                            <p:txEl>
                                              <p:pRg st="0" end="0"/>
                                            </p:txEl>
                                          </p:spTgt>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up)">
                                      <p:cBhvr>
                                        <p:cTn id="59" dur="500"/>
                                        <p:tgtEl>
                                          <p:spTgt spid="18"/>
                                        </p:tgtEl>
                                      </p:cBhvr>
                                    </p:animEffect>
                                  </p:childTnLst>
                                </p:cTn>
                              </p:par>
                            </p:childTnLst>
                          </p:cTn>
                        </p:par>
                        <p:par>
                          <p:cTn id="60" fill="hold">
                            <p:stCondLst>
                              <p:cond delay="5000"/>
                            </p:stCondLst>
                            <p:childTnLst>
                              <p:par>
                                <p:cTn id="61" presetID="22" presetClass="entr" presetSubtype="4"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down)">
                                      <p:cBhvr>
                                        <p:cTn id="63" dur="500"/>
                                        <p:tgtEl>
                                          <p:spTgt spid="1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par>
                          <p:cTn id="67" fill="hold">
                            <p:stCondLst>
                              <p:cond delay="55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6000"/>
                            </p:stCondLst>
                            <p:childTnLst>
                              <p:par>
                                <p:cTn id="72" presetID="10"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up)">
                                      <p:cBhvr>
                                        <p:cTn id="77" dur="500"/>
                                        <p:tgtEl>
                                          <p:spTgt spid="20"/>
                                        </p:tgtEl>
                                      </p:cBhvr>
                                    </p:animEffect>
                                  </p:childTnLst>
                                </p:cTn>
                              </p:par>
                            </p:childTnLst>
                          </p:cTn>
                        </p:par>
                        <p:par>
                          <p:cTn id="78" fill="hold">
                            <p:stCondLst>
                              <p:cond delay="6500"/>
                            </p:stCondLst>
                            <p:childTnLst>
                              <p:par>
                                <p:cTn id="79" presetID="22" presetClass="entr" presetSubtype="4"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down)">
                                      <p:cBhvr>
                                        <p:cTn id="81" dur="50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childTnLst>
                          </p:cTn>
                        </p:par>
                        <p:par>
                          <p:cTn id="85" fill="hold">
                            <p:stCondLst>
                              <p:cond delay="7000"/>
                            </p:stCondLst>
                            <p:childTnLst>
                              <p:par>
                                <p:cTn id="86" presetID="10" presetClass="entr" presetSubtype="0" fill="hold" grpId="0" nodeType="afterEffect">
                                  <p:stCondLst>
                                    <p:cond delay="0"/>
                                  </p:stCondLst>
                                  <p:childTnLst>
                                    <p:set>
                                      <p:cBhvr>
                                        <p:cTn id="87" dur="1" fill="hold">
                                          <p:stCondLst>
                                            <p:cond delay="0"/>
                                          </p:stCondLst>
                                        </p:cTn>
                                        <p:tgtEl>
                                          <p:spTgt spid="21">
                                            <p:txEl>
                                              <p:pRg st="0" end="0"/>
                                            </p:txEl>
                                          </p:spTgt>
                                        </p:tgtEl>
                                        <p:attrNameLst>
                                          <p:attrName>style.visibility</p:attrName>
                                        </p:attrNameLst>
                                      </p:cBhvr>
                                      <p:to>
                                        <p:strVal val="visible"/>
                                      </p:to>
                                    </p:set>
                                    <p:animEffect transition="in" filter="fade">
                                      <p:cBhvr>
                                        <p:cTn id="88" dur="500"/>
                                        <p:tgtEl>
                                          <p:spTgt spid="21">
                                            <p:txEl>
                                              <p:pRg st="0" end="0"/>
                                            </p:txEl>
                                          </p:spTgt>
                                        </p:tgtEl>
                                      </p:cBhvr>
                                    </p:animEffect>
                                  </p:childTnLst>
                                </p:cTn>
                              </p:par>
                            </p:childTnLst>
                          </p:cTn>
                        </p:par>
                        <p:par>
                          <p:cTn id="89" fill="hold">
                            <p:stCondLst>
                              <p:cond delay="7500"/>
                            </p:stCondLst>
                            <p:childTnLst>
                              <p:par>
                                <p:cTn id="90" presetID="10" presetClass="entr" presetSubtype="0" fill="hold" grpId="0" nodeType="after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up)">
                                      <p:cBhvr>
                                        <p:cTn id="9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8" grpId="0" animBg="1"/>
      <p:bldP spid="9" grpId="0" animBg="1"/>
      <p:bldP spid="10" grpId="0" animBg="1"/>
      <p:bldP spid="11" grpId="0"/>
      <p:bldP spid="12" grpId="0"/>
      <p:bldP spid="13" grpId="0"/>
      <p:bldP spid="14" grpId="0"/>
      <p:bldP spid="15" grpId="0" build="p"/>
      <p:bldP spid="16" grpId="0"/>
      <p:bldP spid="17" grpId="0" build="p"/>
      <p:bldP spid="18" grpId="0"/>
      <p:bldP spid="19" grpId="0" build="p"/>
      <p:bldP spid="20" grpId="0"/>
      <p:bldP spid="21" grpId="0" build="p"/>
      <p:bldP spid="22" grpId="0"/>
      <p:bldP spid="28" grpId="0"/>
      <p:bldP spid="29" grpId="0"/>
      <p:bldP spid="3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Rounded Rectangle 6"/>
          <p:cNvSpPr/>
          <p:nvPr/>
        </p:nvSpPr>
        <p:spPr>
          <a:xfrm>
            <a:off x="2566194" y="1651554"/>
            <a:ext cx="1241128" cy="1199492"/>
          </a:xfrm>
          <a:prstGeom prst="roundRect">
            <a:avLst>
              <a:gd name="adj" fmla="val 7442"/>
            </a:avLst>
          </a:prstGeom>
          <a:blipFill>
            <a:blip r:embed="rId6" cstate="screen"/>
            <a:stretch>
              <a:fillRect/>
            </a:stretch>
          </a:blipFill>
          <a:ln w="25400" cap="flat" cmpd="sng" algn="ctr">
            <a:noFill/>
            <a:prstDash val="solid"/>
          </a:ln>
          <a:effectLst/>
        </p:spPr>
        <p:txBody>
          <a:bodyPr rtlCol="0" anchor="ctr"/>
          <a:lstStyle/>
          <a:p>
            <a:pPr algn="ctr" defTabSz="1219200">
              <a:defRPr/>
            </a:pPr>
            <a:endParaRPr lang="en-US" kern="0">
              <a:solidFill>
                <a:srgbClr val="00B0F0"/>
              </a:solidFill>
              <a:latin typeface="Verdana" panose="020B0604030504040204"/>
              <a:ea typeface="微软雅黑" panose="020B0503020204020204" pitchFamily="34" charset="-122"/>
            </a:endParaRPr>
          </a:p>
        </p:txBody>
      </p:sp>
      <p:sp>
        <p:nvSpPr>
          <p:cNvPr id="8" name="Rounded Rectangle 7"/>
          <p:cNvSpPr/>
          <p:nvPr/>
        </p:nvSpPr>
        <p:spPr>
          <a:xfrm>
            <a:off x="2588122" y="4135827"/>
            <a:ext cx="1241128" cy="1199492"/>
          </a:xfrm>
          <a:prstGeom prst="roundRect">
            <a:avLst>
              <a:gd name="adj" fmla="val 7442"/>
            </a:avLst>
          </a:prstGeom>
          <a:blipFill>
            <a:blip r:embed="rId7" cstate="screen"/>
            <a:stretch>
              <a:fillRect/>
            </a:stretch>
          </a:blipFill>
          <a:ln w="25400" cap="flat" cmpd="sng" algn="ctr">
            <a:noFill/>
            <a:prstDash val="solid"/>
          </a:ln>
          <a:effectLst/>
        </p:spPr>
        <p:txBody>
          <a:bodyPr rtlCol="0" anchor="ctr"/>
          <a:lstStyle/>
          <a:p>
            <a:pPr algn="ctr" defTabSz="1219200">
              <a:defRPr/>
            </a:pPr>
            <a:endParaRPr lang="en-US" kern="0">
              <a:solidFill>
                <a:sysClr val="window" lastClr="FFFFFF"/>
              </a:solidFill>
              <a:latin typeface="Verdana" panose="020B0604030504040204"/>
              <a:ea typeface="微软雅黑" panose="020B0503020204020204" pitchFamily="34" charset="-122"/>
            </a:endParaRPr>
          </a:p>
        </p:txBody>
      </p:sp>
      <p:sp>
        <p:nvSpPr>
          <p:cNvPr id="9" name="Rounded Rectangle 8"/>
          <p:cNvSpPr/>
          <p:nvPr/>
        </p:nvSpPr>
        <p:spPr>
          <a:xfrm>
            <a:off x="7566522" y="1651554"/>
            <a:ext cx="1241128" cy="1199492"/>
          </a:xfrm>
          <a:prstGeom prst="roundRect">
            <a:avLst>
              <a:gd name="adj" fmla="val 7442"/>
            </a:avLst>
          </a:prstGeom>
          <a:blipFill>
            <a:blip r:embed="rId7" cstate="screen"/>
            <a:stretch>
              <a:fillRect/>
            </a:stretch>
          </a:blipFill>
          <a:ln w="25400" cap="flat" cmpd="sng" algn="ctr">
            <a:noFill/>
            <a:prstDash val="solid"/>
          </a:ln>
          <a:effectLst/>
        </p:spPr>
        <p:txBody>
          <a:bodyPr rtlCol="0" anchor="ctr"/>
          <a:lstStyle/>
          <a:p>
            <a:pPr algn="ctr" defTabSz="1219200">
              <a:defRPr/>
            </a:pPr>
            <a:endParaRPr lang="en-US" kern="0">
              <a:solidFill>
                <a:sysClr val="window" lastClr="FFFFFF"/>
              </a:solidFill>
              <a:latin typeface="Verdana" panose="020B0604030504040204"/>
              <a:ea typeface="微软雅黑" panose="020B0503020204020204" pitchFamily="34" charset="-122"/>
            </a:endParaRPr>
          </a:p>
        </p:txBody>
      </p:sp>
      <p:sp>
        <p:nvSpPr>
          <p:cNvPr id="10" name="Rounded Rectangle 9"/>
          <p:cNvSpPr/>
          <p:nvPr/>
        </p:nvSpPr>
        <p:spPr>
          <a:xfrm>
            <a:off x="7566522" y="4135827"/>
            <a:ext cx="1241128" cy="1199492"/>
          </a:xfrm>
          <a:prstGeom prst="roundRect">
            <a:avLst>
              <a:gd name="adj" fmla="val 7442"/>
            </a:avLst>
          </a:prstGeom>
          <a:blipFill>
            <a:blip r:embed="rId6" cstate="screen"/>
            <a:stretch>
              <a:fillRect/>
            </a:stretch>
          </a:blipFill>
          <a:ln w="25400" cap="flat" cmpd="sng" algn="ctr">
            <a:noFill/>
            <a:prstDash val="solid"/>
          </a:ln>
          <a:effectLst/>
        </p:spPr>
        <p:txBody>
          <a:bodyPr rtlCol="0" anchor="ctr"/>
          <a:lstStyle/>
          <a:p>
            <a:pPr algn="ctr" defTabSz="1219200">
              <a:defRPr/>
            </a:pPr>
            <a:endParaRPr lang="en-US" kern="0">
              <a:solidFill>
                <a:sysClr val="window" lastClr="FFFFFF"/>
              </a:solidFill>
              <a:latin typeface="Verdana" panose="020B0604030504040204"/>
              <a:ea typeface="微软雅黑" panose="020B0503020204020204" pitchFamily="34" charset="-122"/>
            </a:endParaRPr>
          </a:p>
        </p:txBody>
      </p:sp>
      <p:sp>
        <p:nvSpPr>
          <p:cNvPr id="11" name="Rectangle 10"/>
          <p:cNvSpPr/>
          <p:nvPr/>
        </p:nvSpPr>
        <p:spPr>
          <a:xfrm>
            <a:off x="8887323" y="4043197"/>
            <a:ext cx="2438400" cy="1169679"/>
          </a:xfrm>
          <a:prstGeom prst="rect">
            <a:avLst/>
          </a:prstGeom>
        </p:spPr>
        <p:txBody>
          <a:bodyPr wrap="square">
            <a:spAutoFit/>
          </a:bodyPr>
          <a:lstStyle/>
          <a:p>
            <a:pPr defTabSz="1219200">
              <a:lnSpc>
                <a:spcPct val="150000"/>
              </a:lnSpc>
              <a:defRPr/>
            </a:pPr>
            <a:r>
              <a:rPr lang="zh-CN" altLang="en-US" sz="1865" b="1" kern="0" dirty="0">
                <a:solidFill>
                  <a:srgbClr val="B3343F"/>
                </a:solidFill>
                <a:latin typeface="微软雅黑" panose="020B0503020204020204" pitchFamily="34" charset="-122"/>
                <a:ea typeface="微软雅黑" panose="020B0503020204020204" pitchFamily="34" charset="-122"/>
                <a:cs typeface="Open Sans" pitchFamily="34" charset="0"/>
              </a:rPr>
              <a:t>单击此处添加标题</a:t>
            </a:r>
          </a:p>
          <a:p>
            <a:pPr defTabSz="1219200">
              <a:lnSpc>
                <a:spcPct val="150000"/>
              </a:lnSpc>
              <a:defRPr/>
            </a:pPr>
            <a:r>
              <a:rPr lang="zh-CN" altLang="en-US" sz="14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Open Sans" pitchFamily="34" charset="0"/>
              </a:rPr>
              <a:t>此处添加详细文本描述，建议与标题相关整体语言风格</a:t>
            </a:r>
            <a:endParaRPr lang="en-US" altLang="zh-CN" sz="14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Open Sans" pitchFamily="34" charset="0"/>
            </a:endParaRPr>
          </a:p>
        </p:txBody>
      </p:sp>
      <p:cxnSp>
        <p:nvCxnSpPr>
          <p:cNvPr id="12" name="Straight Connector 12"/>
          <p:cNvCxnSpPr/>
          <p:nvPr/>
        </p:nvCxnSpPr>
        <p:spPr>
          <a:xfrm flipH="1" flipV="1">
            <a:off x="3807322" y="2851046"/>
            <a:ext cx="865837" cy="641185"/>
          </a:xfrm>
          <a:prstGeom prst="line">
            <a:avLst/>
          </a:prstGeom>
          <a:noFill/>
          <a:ln w="12700" cap="flat" cmpd="sng" algn="ctr">
            <a:solidFill>
              <a:srgbClr val="7F7F7F"/>
            </a:solidFill>
            <a:prstDash val="solid"/>
          </a:ln>
          <a:effectLst/>
        </p:spPr>
      </p:cxnSp>
      <p:cxnSp>
        <p:nvCxnSpPr>
          <p:cNvPr id="13" name="Straight Connector 14"/>
          <p:cNvCxnSpPr/>
          <p:nvPr/>
        </p:nvCxnSpPr>
        <p:spPr>
          <a:xfrm flipH="1">
            <a:off x="3829250" y="3492231"/>
            <a:ext cx="843909" cy="643596"/>
          </a:xfrm>
          <a:prstGeom prst="line">
            <a:avLst/>
          </a:prstGeom>
          <a:noFill/>
          <a:ln w="12700" cap="flat" cmpd="sng" algn="ctr">
            <a:solidFill>
              <a:srgbClr val="7F7F7F"/>
            </a:solidFill>
            <a:prstDash val="solid"/>
          </a:ln>
          <a:effectLst/>
        </p:spPr>
      </p:cxnSp>
      <p:cxnSp>
        <p:nvCxnSpPr>
          <p:cNvPr id="14" name="Straight Connector 16"/>
          <p:cNvCxnSpPr/>
          <p:nvPr/>
        </p:nvCxnSpPr>
        <p:spPr>
          <a:xfrm flipV="1">
            <a:off x="6700685" y="2851046"/>
            <a:ext cx="865837" cy="641185"/>
          </a:xfrm>
          <a:prstGeom prst="line">
            <a:avLst/>
          </a:prstGeom>
          <a:noFill/>
          <a:ln w="12700" cap="flat" cmpd="sng" algn="ctr">
            <a:solidFill>
              <a:srgbClr val="7F7F7F"/>
            </a:solidFill>
            <a:prstDash val="solid"/>
          </a:ln>
          <a:effectLst/>
        </p:spPr>
      </p:cxnSp>
      <p:cxnSp>
        <p:nvCxnSpPr>
          <p:cNvPr id="15" name="Straight Connector 18"/>
          <p:cNvCxnSpPr/>
          <p:nvPr/>
        </p:nvCxnSpPr>
        <p:spPr>
          <a:xfrm>
            <a:off x="6700685" y="3492231"/>
            <a:ext cx="865837" cy="643596"/>
          </a:xfrm>
          <a:prstGeom prst="line">
            <a:avLst/>
          </a:prstGeom>
          <a:noFill/>
          <a:ln w="12700" cap="flat" cmpd="sng" algn="ctr">
            <a:solidFill>
              <a:srgbClr val="7F7F7F"/>
            </a:solidFill>
            <a:prstDash val="solid"/>
          </a:ln>
          <a:effectLst/>
        </p:spPr>
      </p:cxnSp>
      <p:sp>
        <p:nvSpPr>
          <p:cNvPr id="16" name="Rectangle 19"/>
          <p:cNvSpPr/>
          <p:nvPr/>
        </p:nvSpPr>
        <p:spPr>
          <a:xfrm>
            <a:off x="8887323" y="1604797"/>
            <a:ext cx="2438400" cy="1169679"/>
          </a:xfrm>
          <a:prstGeom prst="rect">
            <a:avLst/>
          </a:prstGeom>
        </p:spPr>
        <p:txBody>
          <a:bodyPr wrap="square">
            <a:spAutoFit/>
          </a:bodyPr>
          <a:lstStyle/>
          <a:p>
            <a:pPr defTabSz="1219200">
              <a:lnSpc>
                <a:spcPct val="150000"/>
              </a:lnSpc>
              <a:defRPr/>
            </a:pPr>
            <a:r>
              <a:rPr lang="zh-CN" altLang="en-US" sz="1865" b="1" kern="0" dirty="0">
                <a:solidFill>
                  <a:srgbClr val="447197"/>
                </a:solidFill>
                <a:latin typeface="微软雅黑" panose="020B0503020204020204" pitchFamily="34" charset="-122"/>
                <a:ea typeface="微软雅黑" panose="020B0503020204020204" pitchFamily="34" charset="-122"/>
                <a:cs typeface="Open Sans" pitchFamily="34" charset="0"/>
              </a:rPr>
              <a:t>单击此处添加标题</a:t>
            </a:r>
          </a:p>
          <a:p>
            <a:pPr defTabSz="1219200">
              <a:lnSpc>
                <a:spcPct val="150000"/>
              </a:lnSpc>
              <a:defRPr/>
            </a:pPr>
            <a:r>
              <a:rPr lang="zh-CN" altLang="en-US" sz="14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Open Sans" pitchFamily="34" charset="0"/>
              </a:rPr>
              <a:t>此处添加详细文本描述，建议与标题相关整体语言风格</a:t>
            </a:r>
            <a:endParaRPr lang="en-US" altLang="zh-CN" sz="14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Open Sans" pitchFamily="34" charset="0"/>
            </a:endParaRPr>
          </a:p>
        </p:txBody>
      </p:sp>
      <p:sp>
        <p:nvSpPr>
          <p:cNvPr id="17" name="Rectangle 20"/>
          <p:cNvSpPr/>
          <p:nvPr/>
        </p:nvSpPr>
        <p:spPr>
          <a:xfrm>
            <a:off x="48122" y="4043197"/>
            <a:ext cx="2438400" cy="1169679"/>
          </a:xfrm>
          <a:prstGeom prst="rect">
            <a:avLst/>
          </a:prstGeom>
        </p:spPr>
        <p:txBody>
          <a:bodyPr wrap="square">
            <a:spAutoFit/>
          </a:bodyPr>
          <a:lstStyle/>
          <a:p>
            <a:pPr algn="r" defTabSz="1219200">
              <a:lnSpc>
                <a:spcPct val="150000"/>
              </a:lnSpc>
              <a:defRPr/>
            </a:pPr>
            <a:r>
              <a:rPr lang="zh-CN" altLang="en-US" sz="1865" b="1" kern="0" dirty="0">
                <a:solidFill>
                  <a:srgbClr val="447197"/>
                </a:solidFill>
                <a:latin typeface="微软雅黑" panose="020B0503020204020204" pitchFamily="34" charset="-122"/>
                <a:ea typeface="微软雅黑" panose="020B0503020204020204" pitchFamily="34" charset="-122"/>
                <a:cs typeface="Open Sans" pitchFamily="34" charset="0"/>
              </a:rPr>
              <a:t>单击此处添加标题</a:t>
            </a:r>
          </a:p>
          <a:p>
            <a:pPr algn="r" defTabSz="1219200">
              <a:lnSpc>
                <a:spcPct val="150000"/>
              </a:lnSpc>
              <a:defRPr/>
            </a:pPr>
            <a:r>
              <a:rPr lang="zh-CN" altLang="en-US" sz="14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Open Sans" pitchFamily="34" charset="0"/>
              </a:rPr>
              <a:t>此处添加详细文本描述，建议与标题相关整体语言风格</a:t>
            </a:r>
            <a:endParaRPr lang="en-US" altLang="zh-CN" sz="14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Open Sans" pitchFamily="34" charset="0"/>
            </a:endParaRPr>
          </a:p>
        </p:txBody>
      </p:sp>
      <p:sp>
        <p:nvSpPr>
          <p:cNvPr id="18" name="Rectangle 21"/>
          <p:cNvSpPr/>
          <p:nvPr/>
        </p:nvSpPr>
        <p:spPr>
          <a:xfrm>
            <a:off x="48122" y="1604797"/>
            <a:ext cx="2438400" cy="1169679"/>
          </a:xfrm>
          <a:prstGeom prst="rect">
            <a:avLst/>
          </a:prstGeom>
        </p:spPr>
        <p:txBody>
          <a:bodyPr wrap="square">
            <a:spAutoFit/>
          </a:bodyPr>
          <a:lstStyle/>
          <a:p>
            <a:pPr algn="r" defTabSz="1219200">
              <a:lnSpc>
                <a:spcPct val="150000"/>
              </a:lnSpc>
              <a:defRPr/>
            </a:pPr>
            <a:r>
              <a:rPr lang="zh-CN" altLang="en-US" sz="1865" b="1" kern="0" dirty="0">
                <a:solidFill>
                  <a:srgbClr val="B3343F"/>
                </a:solidFill>
                <a:latin typeface="微软雅黑" panose="020B0503020204020204" pitchFamily="34" charset="-122"/>
                <a:ea typeface="微软雅黑" panose="020B0503020204020204" pitchFamily="34" charset="-122"/>
                <a:cs typeface="Open Sans" pitchFamily="34" charset="0"/>
              </a:rPr>
              <a:t>单击此处添加标题</a:t>
            </a:r>
          </a:p>
          <a:p>
            <a:pPr algn="r" defTabSz="1219200">
              <a:lnSpc>
                <a:spcPct val="150000"/>
              </a:lnSpc>
              <a:defRPr/>
            </a:pPr>
            <a:r>
              <a:rPr lang="zh-CN" altLang="en-US" sz="14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Open Sans" pitchFamily="34" charset="0"/>
              </a:rPr>
              <a:t>此处添加详细文本描述，建议与标题相关整体语言风格</a:t>
            </a:r>
            <a:endParaRPr lang="en-US" altLang="zh-CN" sz="14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Open Sans" pitchFamily="34" charset="0"/>
            </a:endParaRPr>
          </a:p>
        </p:txBody>
      </p:sp>
      <p:grpSp>
        <p:nvGrpSpPr>
          <p:cNvPr id="19" name="Group 23"/>
          <p:cNvGrpSpPr/>
          <p:nvPr/>
        </p:nvGrpSpPr>
        <p:grpSpPr>
          <a:xfrm>
            <a:off x="7738911" y="1996082"/>
            <a:ext cx="937068" cy="510436"/>
            <a:chOff x="6750050" y="3321051"/>
            <a:chExt cx="195263" cy="106363"/>
          </a:xfrm>
          <a:solidFill>
            <a:sysClr val="window" lastClr="FFFFFF"/>
          </a:solidFill>
        </p:grpSpPr>
        <p:sp>
          <p:nvSpPr>
            <p:cNvPr id="20"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21"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22"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grpSp>
      <p:grpSp>
        <p:nvGrpSpPr>
          <p:cNvPr id="28" name="Group 27"/>
          <p:cNvGrpSpPr/>
          <p:nvPr/>
        </p:nvGrpSpPr>
        <p:grpSpPr>
          <a:xfrm>
            <a:off x="2862354" y="1907172"/>
            <a:ext cx="692664" cy="688253"/>
            <a:chOff x="744538" y="3198813"/>
            <a:chExt cx="249237" cy="247650"/>
          </a:xfrm>
          <a:solidFill>
            <a:sysClr val="window" lastClr="FFFFFF"/>
          </a:solidFill>
        </p:grpSpPr>
        <p:sp>
          <p:nvSpPr>
            <p:cNvPr id="29"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30"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31"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32"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grpSp>
      <p:grpSp>
        <p:nvGrpSpPr>
          <p:cNvPr id="33" name="Group 32"/>
          <p:cNvGrpSpPr/>
          <p:nvPr/>
        </p:nvGrpSpPr>
        <p:grpSpPr>
          <a:xfrm>
            <a:off x="2868607" y="4394718"/>
            <a:ext cx="686411" cy="681711"/>
            <a:chOff x="1979613" y="3067051"/>
            <a:chExt cx="231775" cy="230188"/>
          </a:xfrm>
          <a:solidFill>
            <a:sysClr val="window" lastClr="FFFFFF"/>
          </a:solidFill>
        </p:grpSpPr>
        <p:sp>
          <p:nvSpPr>
            <p:cNvPr id="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grpSp>
      <p:grpSp>
        <p:nvGrpSpPr>
          <p:cNvPr id="37" name="Group 36"/>
          <p:cNvGrpSpPr/>
          <p:nvPr/>
        </p:nvGrpSpPr>
        <p:grpSpPr>
          <a:xfrm>
            <a:off x="7845259" y="4359155"/>
            <a:ext cx="742011" cy="752835"/>
            <a:chOff x="2360613" y="2686051"/>
            <a:chExt cx="217488" cy="220662"/>
          </a:xfrm>
          <a:solidFill>
            <a:sysClr val="window" lastClr="FFFFFF"/>
          </a:solidFill>
        </p:grpSpPr>
        <p:sp>
          <p:nvSpPr>
            <p:cNvPr id="3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39" name="Freeform 35"/>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40" name="Freeform 36"/>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grpSp>
      <p:sp>
        <p:nvSpPr>
          <p:cNvPr id="41" name="Rounded Rectangle 3"/>
          <p:cNvSpPr/>
          <p:nvPr/>
        </p:nvSpPr>
        <p:spPr>
          <a:xfrm>
            <a:off x="4506815" y="2353008"/>
            <a:ext cx="2365440" cy="2286085"/>
          </a:xfrm>
          <a:prstGeom prst="roundRect">
            <a:avLst>
              <a:gd name="adj" fmla="val 7442"/>
            </a:avLst>
          </a:prstGeom>
          <a:blipFill>
            <a:blip r:embed="rId8" cstate="screen"/>
            <a:stretch>
              <a:fillRect/>
            </a:stretch>
          </a:blipFill>
          <a:ln w="25400" cap="flat" cmpd="sng" algn="ctr">
            <a:noFill/>
            <a:prstDash val="solid"/>
          </a:ln>
          <a:effectLst/>
        </p:spPr>
        <p:txBody>
          <a:bodyPr rtlCol="0" anchor="ctr"/>
          <a:lstStyle/>
          <a:p>
            <a:pPr algn="ctr" defTabSz="1219200">
              <a:defRPr/>
            </a:pPr>
            <a:endParaRPr lang="en-US" kern="0">
              <a:solidFill>
                <a:sysClr val="window" lastClr="FFFFFF"/>
              </a:solidFill>
              <a:latin typeface="微软雅黑" panose="020B0503020204020204" pitchFamily="34" charset="-122"/>
              <a:ea typeface="微软雅黑" panose="020B0503020204020204" pitchFamily="34" charset="-122"/>
            </a:endParaRPr>
          </a:p>
        </p:txBody>
      </p:sp>
      <p:sp>
        <p:nvSpPr>
          <p:cNvPr id="42" name="Freeform 10"/>
          <p:cNvSpPr>
            <a:spLocks noEditPoints="1"/>
          </p:cNvSpPr>
          <p:nvPr/>
        </p:nvSpPr>
        <p:spPr bwMode="auto">
          <a:xfrm>
            <a:off x="5131712" y="2617469"/>
            <a:ext cx="1115647" cy="1101403"/>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ysClr val="window" lastClr="FFFFFF"/>
          </a:solidFill>
          <a:ln>
            <a:noFill/>
          </a:ln>
        </p:spPr>
        <p:txBody>
          <a:bodyPr vert="horz" wrap="square" lIns="121920" tIns="60960" rIns="121920" bIns="60960" numCol="1" anchor="t" anchorCtr="0" compatLnSpc="1"/>
          <a:lstStyle/>
          <a:p>
            <a:pPr defTabSz="1219200">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3" name="Rectangle 43"/>
          <p:cNvSpPr/>
          <p:nvPr/>
        </p:nvSpPr>
        <p:spPr>
          <a:xfrm>
            <a:off x="4850059" y="3928554"/>
            <a:ext cx="1678953" cy="502766"/>
          </a:xfrm>
          <a:prstGeom prst="rect">
            <a:avLst/>
          </a:prstGeom>
        </p:spPr>
        <p:txBody>
          <a:bodyPr wrap="square">
            <a:spAutoFit/>
          </a:bodyPr>
          <a:lstStyle/>
          <a:p>
            <a:pPr algn="ctr" defTabSz="1219200">
              <a:defRPr/>
            </a:pPr>
            <a:r>
              <a:rPr lang="zh-CN" altLang="en-US" sz="2665" b="1" kern="0" dirty="0">
                <a:solidFill>
                  <a:sysClr val="window" lastClr="FFFFFF"/>
                </a:solidFill>
                <a:latin typeface="微软雅黑" panose="020B0503020204020204" pitchFamily="34" charset="-122"/>
                <a:ea typeface="微软雅黑" panose="020B0503020204020204" pitchFamily="34" charset="-122"/>
                <a:cs typeface="Open Sans" pitchFamily="34" charset="0"/>
              </a:rPr>
              <a:t>解决方案</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250" fill="hold"/>
                                        <p:tgtEl>
                                          <p:spTgt spid="41"/>
                                        </p:tgtEl>
                                        <p:attrNameLst>
                                          <p:attrName>ppt_x</p:attrName>
                                        </p:attrNameLst>
                                      </p:cBhvr>
                                      <p:tavLst>
                                        <p:tav tm="0">
                                          <p:val>
                                            <p:strVal val="#ppt_x"/>
                                          </p:val>
                                        </p:tav>
                                        <p:tav tm="100000">
                                          <p:val>
                                            <p:strVal val="#ppt_x"/>
                                          </p:val>
                                        </p:tav>
                                      </p:tavLst>
                                    </p:anim>
                                    <p:anim calcmode="lin" valueType="num">
                                      <p:cBhvr additive="base">
                                        <p:cTn id="28" dur="250" fill="hold"/>
                                        <p:tgtEl>
                                          <p:spTgt spid="4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250" fill="hold"/>
                                        <p:tgtEl>
                                          <p:spTgt spid="42"/>
                                        </p:tgtEl>
                                        <p:attrNameLst>
                                          <p:attrName>ppt_x</p:attrName>
                                        </p:attrNameLst>
                                      </p:cBhvr>
                                      <p:tavLst>
                                        <p:tav tm="0">
                                          <p:val>
                                            <p:strVal val="#ppt_x"/>
                                          </p:val>
                                        </p:tav>
                                        <p:tav tm="100000">
                                          <p:val>
                                            <p:strVal val="#ppt_x"/>
                                          </p:val>
                                        </p:tav>
                                      </p:tavLst>
                                    </p:anim>
                                    <p:anim calcmode="lin" valueType="num">
                                      <p:cBhvr additive="base">
                                        <p:cTn id="33" dur="250" fill="hold"/>
                                        <p:tgtEl>
                                          <p:spTgt spid="4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250" fill="hold"/>
                                        <p:tgtEl>
                                          <p:spTgt spid="43"/>
                                        </p:tgtEl>
                                        <p:attrNameLst>
                                          <p:attrName>ppt_x</p:attrName>
                                        </p:attrNameLst>
                                      </p:cBhvr>
                                      <p:tavLst>
                                        <p:tav tm="0">
                                          <p:val>
                                            <p:strVal val="#ppt_x"/>
                                          </p:val>
                                        </p:tav>
                                        <p:tav tm="100000">
                                          <p:val>
                                            <p:strVal val="#ppt_x"/>
                                          </p:val>
                                        </p:tav>
                                      </p:tavLst>
                                    </p:anim>
                                    <p:anim calcmode="lin" valueType="num">
                                      <p:cBhvr additive="base">
                                        <p:cTn id="38" dur="250" fill="hold"/>
                                        <p:tgtEl>
                                          <p:spTgt spid="4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50" fill="hold"/>
                                        <p:tgtEl>
                                          <p:spTgt spid="12"/>
                                        </p:tgtEl>
                                        <p:attrNameLst>
                                          <p:attrName>ppt_x</p:attrName>
                                        </p:attrNameLst>
                                      </p:cBhvr>
                                      <p:tavLst>
                                        <p:tav tm="0">
                                          <p:val>
                                            <p:strVal val="#ppt_x"/>
                                          </p:val>
                                        </p:tav>
                                        <p:tav tm="100000">
                                          <p:val>
                                            <p:strVal val="#ppt_x"/>
                                          </p:val>
                                        </p:tav>
                                      </p:tavLst>
                                    </p:anim>
                                    <p:anim calcmode="lin" valueType="num">
                                      <p:cBhvr additive="base">
                                        <p:cTn id="43" dur="25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250" fill="hold"/>
                                        <p:tgtEl>
                                          <p:spTgt spid="7"/>
                                        </p:tgtEl>
                                        <p:attrNameLst>
                                          <p:attrName>ppt_x</p:attrName>
                                        </p:attrNameLst>
                                      </p:cBhvr>
                                      <p:tavLst>
                                        <p:tav tm="0">
                                          <p:val>
                                            <p:strVal val="#ppt_x"/>
                                          </p:val>
                                        </p:tav>
                                        <p:tav tm="100000">
                                          <p:val>
                                            <p:strVal val="#ppt_x"/>
                                          </p:val>
                                        </p:tav>
                                      </p:tavLst>
                                    </p:anim>
                                    <p:anim calcmode="lin" valueType="num">
                                      <p:cBhvr additive="base">
                                        <p:cTn id="48" dur="250" fill="hold"/>
                                        <p:tgtEl>
                                          <p:spTgt spid="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250" fill="hold"/>
                                        <p:tgtEl>
                                          <p:spTgt spid="28"/>
                                        </p:tgtEl>
                                        <p:attrNameLst>
                                          <p:attrName>ppt_x</p:attrName>
                                        </p:attrNameLst>
                                      </p:cBhvr>
                                      <p:tavLst>
                                        <p:tav tm="0">
                                          <p:val>
                                            <p:strVal val="#ppt_x"/>
                                          </p:val>
                                        </p:tav>
                                        <p:tav tm="100000">
                                          <p:val>
                                            <p:strVal val="#ppt_x"/>
                                          </p:val>
                                        </p:tav>
                                      </p:tavLst>
                                    </p:anim>
                                    <p:anim calcmode="lin" valueType="num">
                                      <p:cBhvr additive="base">
                                        <p:cTn id="53" dur="250" fill="hold"/>
                                        <p:tgtEl>
                                          <p:spTgt spid="2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250" fill="hold"/>
                                        <p:tgtEl>
                                          <p:spTgt spid="18"/>
                                        </p:tgtEl>
                                        <p:attrNameLst>
                                          <p:attrName>ppt_x</p:attrName>
                                        </p:attrNameLst>
                                      </p:cBhvr>
                                      <p:tavLst>
                                        <p:tav tm="0">
                                          <p:val>
                                            <p:strVal val="#ppt_x"/>
                                          </p:val>
                                        </p:tav>
                                        <p:tav tm="100000">
                                          <p:val>
                                            <p:strVal val="#ppt_x"/>
                                          </p:val>
                                        </p:tav>
                                      </p:tavLst>
                                    </p:anim>
                                    <p:anim calcmode="lin" valueType="num">
                                      <p:cBhvr additive="base">
                                        <p:cTn id="58" dur="250" fill="hold"/>
                                        <p:tgtEl>
                                          <p:spTgt spid="1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250" fill="hold"/>
                                        <p:tgtEl>
                                          <p:spTgt spid="13"/>
                                        </p:tgtEl>
                                        <p:attrNameLst>
                                          <p:attrName>ppt_x</p:attrName>
                                        </p:attrNameLst>
                                      </p:cBhvr>
                                      <p:tavLst>
                                        <p:tav tm="0">
                                          <p:val>
                                            <p:strVal val="#ppt_x"/>
                                          </p:val>
                                        </p:tav>
                                        <p:tav tm="100000">
                                          <p:val>
                                            <p:strVal val="#ppt_x"/>
                                          </p:val>
                                        </p:tav>
                                      </p:tavLst>
                                    </p:anim>
                                    <p:anim calcmode="lin" valueType="num">
                                      <p:cBhvr additive="base">
                                        <p:cTn id="63" dur="250" fill="hold"/>
                                        <p:tgtEl>
                                          <p:spTgt spid="1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250" fill="hold"/>
                                        <p:tgtEl>
                                          <p:spTgt spid="8"/>
                                        </p:tgtEl>
                                        <p:attrNameLst>
                                          <p:attrName>ppt_x</p:attrName>
                                        </p:attrNameLst>
                                      </p:cBhvr>
                                      <p:tavLst>
                                        <p:tav tm="0">
                                          <p:val>
                                            <p:strVal val="#ppt_x"/>
                                          </p:val>
                                        </p:tav>
                                        <p:tav tm="100000">
                                          <p:val>
                                            <p:strVal val="#ppt_x"/>
                                          </p:val>
                                        </p:tav>
                                      </p:tavLst>
                                    </p:anim>
                                    <p:anim calcmode="lin" valueType="num">
                                      <p:cBhvr additive="base">
                                        <p:cTn id="68" dur="250" fill="hold"/>
                                        <p:tgtEl>
                                          <p:spTgt spid="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250" fill="hold"/>
                                        <p:tgtEl>
                                          <p:spTgt spid="33"/>
                                        </p:tgtEl>
                                        <p:attrNameLst>
                                          <p:attrName>ppt_x</p:attrName>
                                        </p:attrNameLst>
                                      </p:cBhvr>
                                      <p:tavLst>
                                        <p:tav tm="0">
                                          <p:val>
                                            <p:strVal val="#ppt_x"/>
                                          </p:val>
                                        </p:tav>
                                        <p:tav tm="100000">
                                          <p:val>
                                            <p:strVal val="#ppt_x"/>
                                          </p:val>
                                        </p:tav>
                                      </p:tavLst>
                                    </p:anim>
                                    <p:anim calcmode="lin" valueType="num">
                                      <p:cBhvr additive="base">
                                        <p:cTn id="73" dur="250" fill="hold"/>
                                        <p:tgtEl>
                                          <p:spTgt spid="3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250" fill="hold"/>
                                        <p:tgtEl>
                                          <p:spTgt spid="17"/>
                                        </p:tgtEl>
                                        <p:attrNameLst>
                                          <p:attrName>ppt_x</p:attrName>
                                        </p:attrNameLst>
                                      </p:cBhvr>
                                      <p:tavLst>
                                        <p:tav tm="0">
                                          <p:val>
                                            <p:strVal val="#ppt_x"/>
                                          </p:val>
                                        </p:tav>
                                        <p:tav tm="100000">
                                          <p:val>
                                            <p:strVal val="#ppt_x"/>
                                          </p:val>
                                        </p:tav>
                                      </p:tavLst>
                                    </p:anim>
                                    <p:anim calcmode="lin" valueType="num">
                                      <p:cBhvr additive="base">
                                        <p:cTn id="78" dur="250" fill="hold"/>
                                        <p:tgtEl>
                                          <p:spTgt spid="17"/>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250" fill="hold"/>
                                        <p:tgtEl>
                                          <p:spTgt spid="14"/>
                                        </p:tgtEl>
                                        <p:attrNameLst>
                                          <p:attrName>ppt_x</p:attrName>
                                        </p:attrNameLst>
                                      </p:cBhvr>
                                      <p:tavLst>
                                        <p:tav tm="0">
                                          <p:val>
                                            <p:strVal val="#ppt_x"/>
                                          </p:val>
                                        </p:tav>
                                        <p:tav tm="100000">
                                          <p:val>
                                            <p:strVal val="#ppt_x"/>
                                          </p:val>
                                        </p:tav>
                                      </p:tavLst>
                                    </p:anim>
                                    <p:anim calcmode="lin" valueType="num">
                                      <p:cBhvr additive="base">
                                        <p:cTn id="83" dur="250" fill="hold"/>
                                        <p:tgtEl>
                                          <p:spTgt spid="14"/>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additive="base">
                                        <p:cTn id="87" dur="250" fill="hold"/>
                                        <p:tgtEl>
                                          <p:spTgt spid="9"/>
                                        </p:tgtEl>
                                        <p:attrNameLst>
                                          <p:attrName>ppt_x</p:attrName>
                                        </p:attrNameLst>
                                      </p:cBhvr>
                                      <p:tavLst>
                                        <p:tav tm="0">
                                          <p:val>
                                            <p:strVal val="#ppt_x"/>
                                          </p:val>
                                        </p:tav>
                                        <p:tav tm="100000">
                                          <p:val>
                                            <p:strVal val="#ppt_x"/>
                                          </p:val>
                                        </p:tav>
                                      </p:tavLst>
                                    </p:anim>
                                    <p:anim calcmode="lin" valueType="num">
                                      <p:cBhvr additive="base">
                                        <p:cTn id="88" dur="250" fill="hold"/>
                                        <p:tgtEl>
                                          <p:spTgt spid="9"/>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250" fill="hold"/>
                                        <p:tgtEl>
                                          <p:spTgt spid="19"/>
                                        </p:tgtEl>
                                        <p:attrNameLst>
                                          <p:attrName>ppt_x</p:attrName>
                                        </p:attrNameLst>
                                      </p:cBhvr>
                                      <p:tavLst>
                                        <p:tav tm="0">
                                          <p:val>
                                            <p:strVal val="#ppt_x"/>
                                          </p:val>
                                        </p:tav>
                                        <p:tav tm="100000">
                                          <p:val>
                                            <p:strVal val="#ppt_x"/>
                                          </p:val>
                                        </p:tav>
                                      </p:tavLst>
                                    </p:anim>
                                    <p:anim calcmode="lin" valueType="num">
                                      <p:cBhvr additive="base">
                                        <p:cTn id="93" dur="250" fill="hold"/>
                                        <p:tgtEl>
                                          <p:spTgt spid="19"/>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250" fill="hold"/>
                                        <p:tgtEl>
                                          <p:spTgt spid="16"/>
                                        </p:tgtEl>
                                        <p:attrNameLst>
                                          <p:attrName>ppt_x</p:attrName>
                                        </p:attrNameLst>
                                      </p:cBhvr>
                                      <p:tavLst>
                                        <p:tav tm="0">
                                          <p:val>
                                            <p:strVal val="#ppt_x"/>
                                          </p:val>
                                        </p:tav>
                                        <p:tav tm="100000">
                                          <p:val>
                                            <p:strVal val="#ppt_x"/>
                                          </p:val>
                                        </p:tav>
                                      </p:tavLst>
                                    </p:anim>
                                    <p:anim calcmode="lin" valueType="num">
                                      <p:cBhvr additive="base">
                                        <p:cTn id="98" dur="25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nodeType="after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additive="base">
                                        <p:cTn id="102" dur="250" fill="hold"/>
                                        <p:tgtEl>
                                          <p:spTgt spid="15"/>
                                        </p:tgtEl>
                                        <p:attrNameLst>
                                          <p:attrName>ppt_x</p:attrName>
                                        </p:attrNameLst>
                                      </p:cBhvr>
                                      <p:tavLst>
                                        <p:tav tm="0">
                                          <p:val>
                                            <p:strVal val="#ppt_x"/>
                                          </p:val>
                                        </p:tav>
                                        <p:tav tm="100000">
                                          <p:val>
                                            <p:strVal val="#ppt_x"/>
                                          </p:val>
                                        </p:tav>
                                      </p:tavLst>
                                    </p:anim>
                                    <p:anim calcmode="lin" valueType="num">
                                      <p:cBhvr additive="base">
                                        <p:cTn id="103" dur="250" fill="hold"/>
                                        <p:tgtEl>
                                          <p:spTgt spid="15"/>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additive="base">
                                        <p:cTn id="107" dur="250" fill="hold"/>
                                        <p:tgtEl>
                                          <p:spTgt spid="10"/>
                                        </p:tgtEl>
                                        <p:attrNameLst>
                                          <p:attrName>ppt_x</p:attrName>
                                        </p:attrNameLst>
                                      </p:cBhvr>
                                      <p:tavLst>
                                        <p:tav tm="0">
                                          <p:val>
                                            <p:strVal val="#ppt_x"/>
                                          </p:val>
                                        </p:tav>
                                        <p:tav tm="100000">
                                          <p:val>
                                            <p:strVal val="#ppt_x"/>
                                          </p:val>
                                        </p:tav>
                                      </p:tavLst>
                                    </p:anim>
                                    <p:anim calcmode="lin" valueType="num">
                                      <p:cBhvr additive="base">
                                        <p:cTn id="108" dur="250" fill="hold"/>
                                        <p:tgtEl>
                                          <p:spTgt spid="10"/>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nodeType="after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additive="base">
                                        <p:cTn id="112" dur="250" fill="hold"/>
                                        <p:tgtEl>
                                          <p:spTgt spid="37"/>
                                        </p:tgtEl>
                                        <p:attrNameLst>
                                          <p:attrName>ppt_x</p:attrName>
                                        </p:attrNameLst>
                                      </p:cBhvr>
                                      <p:tavLst>
                                        <p:tav tm="0">
                                          <p:val>
                                            <p:strVal val="#ppt_x"/>
                                          </p:val>
                                        </p:tav>
                                        <p:tav tm="100000">
                                          <p:val>
                                            <p:strVal val="#ppt_x"/>
                                          </p:val>
                                        </p:tav>
                                      </p:tavLst>
                                    </p:anim>
                                    <p:anim calcmode="lin" valueType="num">
                                      <p:cBhvr additive="base">
                                        <p:cTn id="113" dur="250" fill="hold"/>
                                        <p:tgtEl>
                                          <p:spTgt spid="37"/>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11"/>
                                        </p:tgtEl>
                                        <p:attrNameLst>
                                          <p:attrName>style.visibility</p:attrName>
                                        </p:attrNameLst>
                                      </p:cBhvr>
                                      <p:to>
                                        <p:strVal val="visible"/>
                                      </p:to>
                                    </p:set>
                                    <p:anim calcmode="lin" valueType="num">
                                      <p:cBhvr additive="base">
                                        <p:cTn id="117" dur="250" fill="hold"/>
                                        <p:tgtEl>
                                          <p:spTgt spid="11"/>
                                        </p:tgtEl>
                                        <p:attrNameLst>
                                          <p:attrName>ppt_x</p:attrName>
                                        </p:attrNameLst>
                                      </p:cBhvr>
                                      <p:tavLst>
                                        <p:tav tm="0">
                                          <p:val>
                                            <p:strVal val="#ppt_x"/>
                                          </p:val>
                                        </p:tav>
                                        <p:tav tm="100000">
                                          <p:val>
                                            <p:strVal val="#ppt_x"/>
                                          </p:val>
                                        </p:tav>
                                      </p:tavLst>
                                    </p:anim>
                                    <p:anim calcmode="lin" valueType="num">
                                      <p:cBhvr additive="base">
                                        <p:cTn id="118"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8" grpId="0" animBg="1"/>
      <p:bldP spid="9" grpId="0" animBg="1"/>
      <p:bldP spid="10" grpId="0" animBg="1"/>
      <p:bldP spid="11" grpId="0"/>
      <p:bldP spid="16" grpId="0"/>
      <p:bldP spid="17" grpId="0"/>
      <p:bldP spid="18" grpId="0"/>
      <p:bldP spid="41" grpId="0" animBg="1"/>
      <p:bldP spid="42" grpId="0" animBg="1"/>
      <p:bldP spid="4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13" name="组合 12"/>
          <p:cNvGrpSpPr/>
          <p:nvPr/>
        </p:nvGrpSpPr>
        <p:grpSpPr>
          <a:xfrm>
            <a:off x="1104492" y="2576949"/>
            <a:ext cx="2399954" cy="2069675"/>
            <a:chOff x="828477" y="1932254"/>
            <a:chExt cx="1800200" cy="1551897"/>
          </a:xfrm>
        </p:grpSpPr>
        <p:grpSp>
          <p:nvGrpSpPr>
            <p:cNvPr id="14" name="组合 13"/>
            <p:cNvGrpSpPr/>
            <p:nvPr/>
          </p:nvGrpSpPr>
          <p:grpSpPr>
            <a:xfrm>
              <a:off x="828477" y="1932254"/>
              <a:ext cx="1800200" cy="1551897"/>
              <a:chOff x="985377" y="1960081"/>
              <a:chExt cx="1800200" cy="1551897"/>
            </a:xfrm>
          </p:grpSpPr>
          <p:sp>
            <p:nvSpPr>
              <p:cNvPr id="16" name="六边形 1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a:off x="1081631" y="2043058"/>
                <a:ext cx="1607692" cy="1385942"/>
              </a:xfrm>
              <a:prstGeom prst="hexagon">
                <a:avLst/>
              </a:prstGeom>
              <a:blipFill>
                <a:blip r:embed="rId6" cstate="screen"/>
                <a:stretch>
                  <a:fillRect/>
                </a:stretch>
              </a:blip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1"/>
            <p:cNvSpPr txBox="1"/>
            <p:nvPr/>
          </p:nvSpPr>
          <p:spPr>
            <a:xfrm flipH="1">
              <a:off x="1225322" y="2301388"/>
              <a:ext cx="1043315" cy="830997"/>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zh-CN" altLang="en-US" sz="3200" b="1" dirty="0">
                  <a:ln>
                    <a:noFill/>
                  </a:ln>
                  <a:effectLst/>
                </a:rPr>
                <a:t>添加</a:t>
              </a:r>
              <a:endParaRPr lang="en-US" altLang="zh-CN" sz="3200" b="1" dirty="0">
                <a:ln>
                  <a:noFill/>
                </a:ln>
                <a:effectLst/>
              </a:endParaRPr>
            </a:p>
            <a:p>
              <a:pPr>
                <a:lnSpc>
                  <a:spcPct val="100000"/>
                </a:lnSpc>
                <a:defRPr/>
              </a:pPr>
              <a:r>
                <a:rPr lang="zh-CN" altLang="en-US" sz="3200" b="1" dirty="0">
                  <a:ln>
                    <a:noFill/>
                  </a:ln>
                  <a:effectLst/>
                </a:rPr>
                <a:t>文本</a:t>
              </a:r>
            </a:p>
          </p:txBody>
        </p:sp>
      </p:grpSp>
      <p:grpSp>
        <p:nvGrpSpPr>
          <p:cNvPr id="18" name="组合 17"/>
          <p:cNvGrpSpPr/>
          <p:nvPr/>
        </p:nvGrpSpPr>
        <p:grpSpPr>
          <a:xfrm>
            <a:off x="5058126" y="2614061"/>
            <a:ext cx="2399954" cy="2069675"/>
            <a:chOff x="3794088" y="1960081"/>
            <a:chExt cx="1800200" cy="1551897"/>
          </a:xfrm>
        </p:grpSpPr>
        <p:grpSp>
          <p:nvGrpSpPr>
            <p:cNvPr id="19" name="组合 18"/>
            <p:cNvGrpSpPr/>
            <p:nvPr/>
          </p:nvGrpSpPr>
          <p:grpSpPr>
            <a:xfrm>
              <a:off x="3794088" y="1960081"/>
              <a:ext cx="1800200" cy="1551897"/>
              <a:chOff x="985377" y="1960081"/>
              <a:chExt cx="1800200" cy="1551897"/>
            </a:xfrm>
          </p:grpSpPr>
          <p:sp>
            <p:nvSpPr>
              <p:cNvPr id="21" name="六边形 2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a:off x="1081631" y="2043058"/>
                <a:ext cx="1607692" cy="1385942"/>
              </a:xfrm>
              <a:prstGeom prst="hexagon">
                <a:avLst/>
              </a:prstGeom>
              <a:blipFill>
                <a:blip r:embed="rId7" cstate="screen"/>
                <a:stretch>
                  <a:fillRect/>
                </a:stretch>
              </a:blip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6"/>
            <p:cNvSpPr txBox="1"/>
            <p:nvPr/>
          </p:nvSpPr>
          <p:spPr>
            <a:xfrm flipH="1">
              <a:off x="4172530" y="2301388"/>
              <a:ext cx="1043315" cy="830997"/>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zh-CN" altLang="en-US" sz="3200" b="1" dirty="0">
                  <a:ln>
                    <a:noFill/>
                  </a:ln>
                  <a:effectLst/>
                </a:rPr>
                <a:t>添加</a:t>
              </a:r>
              <a:endParaRPr lang="en-US" altLang="zh-CN" sz="3200" b="1" dirty="0">
                <a:ln>
                  <a:noFill/>
                </a:ln>
                <a:effectLst/>
              </a:endParaRPr>
            </a:p>
            <a:p>
              <a:pPr>
                <a:lnSpc>
                  <a:spcPct val="100000"/>
                </a:lnSpc>
                <a:defRPr/>
              </a:pPr>
              <a:r>
                <a:rPr lang="zh-CN" altLang="en-US" sz="3200" b="1" dirty="0">
                  <a:ln>
                    <a:noFill/>
                  </a:ln>
                  <a:effectLst/>
                </a:rPr>
                <a:t>文本</a:t>
              </a:r>
            </a:p>
          </p:txBody>
        </p:sp>
      </p:grpSp>
      <p:grpSp>
        <p:nvGrpSpPr>
          <p:cNvPr id="28" name="组合 27"/>
          <p:cNvGrpSpPr/>
          <p:nvPr/>
        </p:nvGrpSpPr>
        <p:grpSpPr>
          <a:xfrm>
            <a:off x="9022840" y="2614061"/>
            <a:ext cx="2399954" cy="2069675"/>
            <a:chOff x="6768011" y="1960080"/>
            <a:chExt cx="1800200" cy="1551897"/>
          </a:xfrm>
        </p:grpSpPr>
        <p:grpSp>
          <p:nvGrpSpPr>
            <p:cNvPr id="29" name="组合 28"/>
            <p:cNvGrpSpPr/>
            <p:nvPr/>
          </p:nvGrpSpPr>
          <p:grpSpPr>
            <a:xfrm>
              <a:off x="6768011" y="1960080"/>
              <a:ext cx="1800200" cy="1551897"/>
              <a:chOff x="985377" y="1960081"/>
              <a:chExt cx="1800200" cy="1551897"/>
            </a:xfrm>
          </p:grpSpPr>
          <p:sp>
            <p:nvSpPr>
              <p:cNvPr id="31" name="六边形 3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六边形 31"/>
              <p:cNvSpPr/>
              <p:nvPr/>
            </p:nvSpPr>
            <p:spPr>
              <a:xfrm>
                <a:off x="1081631" y="2043058"/>
                <a:ext cx="1607692" cy="1385942"/>
              </a:xfrm>
              <a:prstGeom prst="hexagon">
                <a:avLst/>
              </a:prstGeom>
              <a:blipFill>
                <a:blip r:embed="rId7" cstate="screen"/>
                <a:stretch>
                  <a:fillRect/>
                </a:stretch>
              </a:blip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21"/>
            <p:cNvSpPr txBox="1"/>
            <p:nvPr/>
          </p:nvSpPr>
          <p:spPr>
            <a:xfrm flipH="1">
              <a:off x="7146453" y="2301388"/>
              <a:ext cx="1043315" cy="830997"/>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zh-CN" altLang="en-US" sz="3200" b="1" dirty="0">
                  <a:ln>
                    <a:noFill/>
                  </a:ln>
                  <a:effectLst/>
                </a:rPr>
                <a:t>添加</a:t>
              </a:r>
              <a:endParaRPr lang="en-US" altLang="zh-CN" sz="3200" b="1" dirty="0">
                <a:ln>
                  <a:noFill/>
                </a:ln>
                <a:effectLst/>
              </a:endParaRPr>
            </a:p>
            <a:p>
              <a:pPr>
                <a:lnSpc>
                  <a:spcPct val="100000"/>
                </a:lnSpc>
                <a:defRPr/>
              </a:pPr>
              <a:r>
                <a:rPr lang="zh-CN" altLang="en-US" sz="3200" b="1" dirty="0">
                  <a:ln>
                    <a:noFill/>
                  </a:ln>
                  <a:effectLst/>
                </a:rPr>
                <a:t>文本</a:t>
              </a:r>
            </a:p>
          </p:txBody>
        </p:sp>
      </p:grpSp>
      <p:grpSp>
        <p:nvGrpSpPr>
          <p:cNvPr id="33" name="组合 32"/>
          <p:cNvGrpSpPr/>
          <p:nvPr/>
        </p:nvGrpSpPr>
        <p:grpSpPr>
          <a:xfrm>
            <a:off x="7033759" y="1530227"/>
            <a:ext cx="2399954" cy="2069675"/>
            <a:chOff x="5276006" y="1147394"/>
            <a:chExt cx="1800200" cy="1551897"/>
          </a:xfrm>
        </p:grpSpPr>
        <p:grpSp>
          <p:nvGrpSpPr>
            <p:cNvPr id="34" name="组合 33"/>
            <p:cNvGrpSpPr/>
            <p:nvPr/>
          </p:nvGrpSpPr>
          <p:grpSpPr>
            <a:xfrm>
              <a:off x="5276006" y="1147394"/>
              <a:ext cx="1800200" cy="1551897"/>
              <a:chOff x="985377" y="1960081"/>
              <a:chExt cx="1800200" cy="1551897"/>
            </a:xfrm>
          </p:grpSpPr>
          <p:sp>
            <p:nvSpPr>
              <p:cNvPr id="36" name="六边形 3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六边形 36"/>
              <p:cNvSpPr/>
              <p:nvPr/>
            </p:nvSpPr>
            <p:spPr>
              <a:xfrm>
                <a:off x="1081631" y="2043058"/>
                <a:ext cx="1607692" cy="1385942"/>
              </a:xfrm>
              <a:prstGeom prst="hexagon">
                <a:avLst/>
              </a:prstGeom>
              <a:blipFill>
                <a:blip r:embed="rId6" cstate="screen"/>
                <a:stretch>
                  <a:fillRect/>
                </a:stretch>
              </a:blip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26"/>
            <p:cNvSpPr txBox="1"/>
            <p:nvPr/>
          </p:nvSpPr>
          <p:spPr>
            <a:xfrm flipH="1">
              <a:off x="5653013" y="1476201"/>
              <a:ext cx="1043315" cy="830997"/>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zh-CN" altLang="en-US" sz="3200" b="1" dirty="0">
                  <a:ln>
                    <a:noFill/>
                  </a:ln>
                  <a:effectLst/>
                </a:rPr>
                <a:t>添加</a:t>
              </a:r>
              <a:endParaRPr lang="en-US" altLang="zh-CN" sz="3200" b="1" dirty="0">
                <a:ln>
                  <a:noFill/>
                </a:ln>
                <a:effectLst/>
              </a:endParaRPr>
            </a:p>
            <a:p>
              <a:pPr>
                <a:lnSpc>
                  <a:spcPct val="100000"/>
                </a:lnSpc>
                <a:defRPr/>
              </a:pPr>
              <a:r>
                <a:rPr lang="zh-CN" altLang="en-US" sz="3200" b="1" dirty="0">
                  <a:ln>
                    <a:noFill/>
                  </a:ln>
                  <a:effectLst/>
                </a:rPr>
                <a:t>文本</a:t>
              </a:r>
            </a:p>
          </p:txBody>
        </p:sp>
      </p:grpSp>
      <p:sp>
        <p:nvSpPr>
          <p:cNvPr id="38" name="Title 3"/>
          <p:cNvSpPr txBox="1"/>
          <p:nvPr/>
        </p:nvSpPr>
        <p:spPr>
          <a:xfrm>
            <a:off x="2659808" y="4945749"/>
            <a:ext cx="3785879" cy="332476"/>
          </a:xfrm>
          <a:prstGeom prst="rect">
            <a:avLst/>
          </a:prstGeom>
        </p:spPr>
        <p:txBody>
          <a:bodyPr lIns="121670" tIns="60836" rIns="121670" bIns="60836"/>
          <a:lstStyle>
            <a:lvl1pPr algn="ctr" defTabSz="967740" rtl="0" eaLnBrk="1" latinLnBrk="0" hangingPunct="1">
              <a:spcBef>
                <a:spcPct val="0"/>
              </a:spcBef>
              <a:buNone/>
              <a:defRPr sz="47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rPr>
              <a:t>单击填加标题</a:t>
            </a:r>
            <a:endParaRPr lang="en-US" sz="2400" b="1" dirty="0">
              <a:latin typeface="微软雅黑" panose="020B0503020204020204" pitchFamily="34" charset="-122"/>
              <a:ea typeface="微软雅黑" panose="020B0503020204020204" pitchFamily="34" charset="-122"/>
            </a:endParaRPr>
          </a:p>
        </p:txBody>
      </p:sp>
      <p:sp>
        <p:nvSpPr>
          <p:cNvPr id="39" name="Title 3"/>
          <p:cNvSpPr txBox="1"/>
          <p:nvPr/>
        </p:nvSpPr>
        <p:spPr>
          <a:xfrm>
            <a:off x="2790528" y="5470067"/>
            <a:ext cx="3785879" cy="1108253"/>
          </a:xfrm>
          <a:prstGeom prst="rect">
            <a:avLst/>
          </a:prstGeom>
        </p:spPr>
        <p:txBody>
          <a:bodyPr vert="horz" wrap="square" lIns="0" tIns="0" rIns="0" bIns="0" rtlCol="0" anchor="t">
            <a:spAutoFit/>
          </a:bodyPr>
          <a:lstStyle>
            <a:lvl1pPr algn="l" defTabSz="685800"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单击填加文字内容单击填加文字内容</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单击填加文字内容单击填加文字内容</a:t>
            </a:r>
          </a:p>
          <a:p>
            <a:pPr>
              <a:lnSpc>
                <a:spcPct val="150000"/>
              </a:lnSpc>
            </a:pP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087017" y="1530231"/>
            <a:ext cx="2399954" cy="2069675"/>
            <a:chOff x="3087017" y="1530231"/>
            <a:chExt cx="2399954" cy="2069675"/>
          </a:xfrm>
        </p:grpSpPr>
        <p:sp>
          <p:nvSpPr>
            <p:cNvPr id="11" name="六边形 10"/>
            <p:cNvSpPr/>
            <p:nvPr/>
          </p:nvSpPr>
          <p:spPr>
            <a:xfrm>
              <a:off x="3087017" y="1530231"/>
              <a:ext cx="2399954" cy="2069675"/>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六边形 40"/>
            <p:cNvSpPr/>
            <p:nvPr/>
          </p:nvSpPr>
          <p:spPr>
            <a:xfrm>
              <a:off x="3220334" y="1636562"/>
              <a:ext cx="2138315" cy="1844275"/>
            </a:xfrm>
            <a:prstGeom prst="hexagon">
              <a:avLst/>
            </a:prstGeom>
            <a:blipFill dpi="0" rotWithShape="1">
              <a:blip r:embed="rId8" cstate="screen"/>
              <a:srcRect/>
              <a:stretch>
                <a:fillRect/>
              </a:stretch>
            </a:blip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7033759" y="3697333"/>
            <a:ext cx="2399954" cy="2069675"/>
            <a:chOff x="7033759" y="3697333"/>
            <a:chExt cx="2399954" cy="2069675"/>
          </a:xfrm>
        </p:grpSpPr>
        <p:sp>
          <p:nvSpPr>
            <p:cNvPr id="8" name="六边形 7"/>
            <p:cNvSpPr/>
            <p:nvPr/>
          </p:nvSpPr>
          <p:spPr>
            <a:xfrm>
              <a:off x="7033759" y="3697333"/>
              <a:ext cx="2399954" cy="2069675"/>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六边形 42"/>
            <p:cNvSpPr/>
            <p:nvPr/>
          </p:nvSpPr>
          <p:spPr>
            <a:xfrm>
              <a:off x="7162664" y="3810032"/>
              <a:ext cx="2138315" cy="1844275"/>
            </a:xfrm>
            <a:prstGeom prst="hexagon">
              <a:avLst/>
            </a:prstGeom>
            <a:blipFill dpi="0" rotWithShape="1">
              <a:blip r:embed="rId9" cstate="screen"/>
              <a:srcRect/>
              <a:stretch>
                <a:fillRect/>
              </a:stretch>
            </a:blip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52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350" fill="hold"/>
                                        <p:tgtEl>
                                          <p:spTgt spid="13"/>
                                        </p:tgtEl>
                                        <p:attrNameLst>
                                          <p:attrName>ppt_w</p:attrName>
                                        </p:attrNameLst>
                                      </p:cBhvr>
                                      <p:tavLst>
                                        <p:tav tm="0">
                                          <p:val>
                                            <p:fltVal val="0"/>
                                          </p:val>
                                        </p:tav>
                                        <p:tav tm="100000">
                                          <p:val>
                                            <p:strVal val="#ppt_w"/>
                                          </p:val>
                                        </p:tav>
                                      </p:tavLst>
                                    </p:anim>
                                    <p:anim calcmode="lin" valueType="num">
                                      <p:cBhvr>
                                        <p:cTn id="28" dur="350" fill="hold"/>
                                        <p:tgtEl>
                                          <p:spTgt spid="13"/>
                                        </p:tgtEl>
                                        <p:attrNameLst>
                                          <p:attrName>ppt_h</p:attrName>
                                        </p:attrNameLst>
                                      </p:cBhvr>
                                      <p:tavLst>
                                        <p:tav tm="0">
                                          <p:val>
                                            <p:fltVal val="0"/>
                                          </p:val>
                                        </p:tav>
                                        <p:tav tm="100000">
                                          <p:val>
                                            <p:strVal val="#ppt_h"/>
                                          </p:val>
                                        </p:tav>
                                      </p:tavLst>
                                    </p:anim>
                                    <p:animEffect transition="in" filter="fade">
                                      <p:cBhvr>
                                        <p:cTn id="29" dur="350"/>
                                        <p:tgtEl>
                                          <p:spTgt spid="13"/>
                                        </p:tgtEl>
                                      </p:cBhvr>
                                    </p:animEffect>
                                    <p:anim calcmode="lin" valueType="num">
                                      <p:cBhvr>
                                        <p:cTn id="30" dur="350" fill="hold"/>
                                        <p:tgtEl>
                                          <p:spTgt spid="13"/>
                                        </p:tgtEl>
                                        <p:attrNameLst>
                                          <p:attrName>ppt_x</p:attrName>
                                        </p:attrNameLst>
                                      </p:cBhvr>
                                      <p:tavLst>
                                        <p:tav tm="0">
                                          <p:val>
                                            <p:fltVal val="0.5"/>
                                          </p:val>
                                        </p:tav>
                                        <p:tav tm="100000">
                                          <p:val>
                                            <p:strVal val="#ppt_x"/>
                                          </p:val>
                                        </p:tav>
                                      </p:tavLst>
                                    </p:anim>
                                    <p:anim calcmode="lin" valueType="num">
                                      <p:cBhvr>
                                        <p:cTn id="31" dur="35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350" fill="hold"/>
                                        <p:tgtEl>
                                          <p:spTgt spid="18"/>
                                        </p:tgtEl>
                                        <p:attrNameLst>
                                          <p:attrName>ppt_w</p:attrName>
                                        </p:attrNameLst>
                                      </p:cBhvr>
                                      <p:tavLst>
                                        <p:tav tm="0">
                                          <p:val>
                                            <p:fltVal val="0"/>
                                          </p:val>
                                        </p:tav>
                                        <p:tav tm="100000">
                                          <p:val>
                                            <p:strVal val="#ppt_w"/>
                                          </p:val>
                                        </p:tav>
                                      </p:tavLst>
                                    </p:anim>
                                    <p:anim calcmode="lin" valueType="num">
                                      <p:cBhvr>
                                        <p:cTn id="36" dur="350" fill="hold"/>
                                        <p:tgtEl>
                                          <p:spTgt spid="18"/>
                                        </p:tgtEl>
                                        <p:attrNameLst>
                                          <p:attrName>ppt_h</p:attrName>
                                        </p:attrNameLst>
                                      </p:cBhvr>
                                      <p:tavLst>
                                        <p:tav tm="0">
                                          <p:val>
                                            <p:fltVal val="0"/>
                                          </p:val>
                                        </p:tav>
                                        <p:tav tm="100000">
                                          <p:val>
                                            <p:strVal val="#ppt_h"/>
                                          </p:val>
                                        </p:tav>
                                      </p:tavLst>
                                    </p:anim>
                                    <p:animEffect transition="in" filter="fade">
                                      <p:cBhvr>
                                        <p:cTn id="37" dur="350"/>
                                        <p:tgtEl>
                                          <p:spTgt spid="18"/>
                                        </p:tgtEl>
                                      </p:cBhvr>
                                    </p:animEffect>
                                    <p:anim calcmode="lin" valueType="num">
                                      <p:cBhvr>
                                        <p:cTn id="38" dur="350" fill="hold"/>
                                        <p:tgtEl>
                                          <p:spTgt spid="18"/>
                                        </p:tgtEl>
                                        <p:attrNameLst>
                                          <p:attrName>ppt_x</p:attrName>
                                        </p:attrNameLst>
                                      </p:cBhvr>
                                      <p:tavLst>
                                        <p:tav tm="0">
                                          <p:val>
                                            <p:fltVal val="0.5"/>
                                          </p:val>
                                        </p:tav>
                                        <p:tav tm="100000">
                                          <p:val>
                                            <p:strVal val="#ppt_x"/>
                                          </p:val>
                                        </p:tav>
                                      </p:tavLst>
                                    </p:anim>
                                    <p:anim calcmode="lin" valueType="num">
                                      <p:cBhvr>
                                        <p:cTn id="39" dur="350" fill="hold"/>
                                        <p:tgtEl>
                                          <p:spTgt spid="18"/>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350" fill="hold"/>
                                        <p:tgtEl>
                                          <p:spTgt spid="33"/>
                                        </p:tgtEl>
                                        <p:attrNameLst>
                                          <p:attrName>ppt_w</p:attrName>
                                        </p:attrNameLst>
                                      </p:cBhvr>
                                      <p:tavLst>
                                        <p:tav tm="0">
                                          <p:val>
                                            <p:fltVal val="0"/>
                                          </p:val>
                                        </p:tav>
                                        <p:tav tm="100000">
                                          <p:val>
                                            <p:strVal val="#ppt_w"/>
                                          </p:val>
                                        </p:tav>
                                      </p:tavLst>
                                    </p:anim>
                                    <p:anim calcmode="lin" valueType="num">
                                      <p:cBhvr>
                                        <p:cTn id="44" dur="350" fill="hold"/>
                                        <p:tgtEl>
                                          <p:spTgt spid="33"/>
                                        </p:tgtEl>
                                        <p:attrNameLst>
                                          <p:attrName>ppt_h</p:attrName>
                                        </p:attrNameLst>
                                      </p:cBhvr>
                                      <p:tavLst>
                                        <p:tav tm="0">
                                          <p:val>
                                            <p:fltVal val="0"/>
                                          </p:val>
                                        </p:tav>
                                        <p:tav tm="100000">
                                          <p:val>
                                            <p:strVal val="#ppt_h"/>
                                          </p:val>
                                        </p:tav>
                                      </p:tavLst>
                                    </p:anim>
                                    <p:animEffect transition="in" filter="fade">
                                      <p:cBhvr>
                                        <p:cTn id="45" dur="350"/>
                                        <p:tgtEl>
                                          <p:spTgt spid="33"/>
                                        </p:tgtEl>
                                      </p:cBhvr>
                                    </p:animEffect>
                                    <p:anim calcmode="lin" valueType="num">
                                      <p:cBhvr>
                                        <p:cTn id="46" dur="350" fill="hold"/>
                                        <p:tgtEl>
                                          <p:spTgt spid="33"/>
                                        </p:tgtEl>
                                        <p:attrNameLst>
                                          <p:attrName>ppt_x</p:attrName>
                                        </p:attrNameLst>
                                      </p:cBhvr>
                                      <p:tavLst>
                                        <p:tav tm="0">
                                          <p:val>
                                            <p:fltVal val="0.5"/>
                                          </p:val>
                                        </p:tav>
                                        <p:tav tm="100000">
                                          <p:val>
                                            <p:strVal val="#ppt_x"/>
                                          </p:val>
                                        </p:tav>
                                      </p:tavLst>
                                    </p:anim>
                                    <p:anim calcmode="lin" valueType="num">
                                      <p:cBhvr>
                                        <p:cTn id="47" dur="350" fill="hold"/>
                                        <p:tgtEl>
                                          <p:spTgt spid="33"/>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53" presetClass="entr" presetSubtype="52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350" fill="hold"/>
                                        <p:tgtEl>
                                          <p:spTgt spid="28"/>
                                        </p:tgtEl>
                                        <p:attrNameLst>
                                          <p:attrName>ppt_w</p:attrName>
                                        </p:attrNameLst>
                                      </p:cBhvr>
                                      <p:tavLst>
                                        <p:tav tm="0">
                                          <p:val>
                                            <p:fltVal val="0"/>
                                          </p:val>
                                        </p:tav>
                                        <p:tav tm="100000">
                                          <p:val>
                                            <p:strVal val="#ppt_w"/>
                                          </p:val>
                                        </p:tav>
                                      </p:tavLst>
                                    </p:anim>
                                    <p:anim calcmode="lin" valueType="num">
                                      <p:cBhvr>
                                        <p:cTn id="52" dur="350" fill="hold"/>
                                        <p:tgtEl>
                                          <p:spTgt spid="28"/>
                                        </p:tgtEl>
                                        <p:attrNameLst>
                                          <p:attrName>ppt_h</p:attrName>
                                        </p:attrNameLst>
                                      </p:cBhvr>
                                      <p:tavLst>
                                        <p:tav tm="0">
                                          <p:val>
                                            <p:fltVal val="0"/>
                                          </p:val>
                                        </p:tav>
                                        <p:tav tm="100000">
                                          <p:val>
                                            <p:strVal val="#ppt_h"/>
                                          </p:val>
                                        </p:tav>
                                      </p:tavLst>
                                    </p:anim>
                                    <p:animEffect transition="in" filter="fade">
                                      <p:cBhvr>
                                        <p:cTn id="53" dur="350"/>
                                        <p:tgtEl>
                                          <p:spTgt spid="28"/>
                                        </p:tgtEl>
                                      </p:cBhvr>
                                    </p:animEffect>
                                    <p:anim calcmode="lin" valueType="num">
                                      <p:cBhvr>
                                        <p:cTn id="54" dur="350" fill="hold"/>
                                        <p:tgtEl>
                                          <p:spTgt spid="28"/>
                                        </p:tgtEl>
                                        <p:attrNameLst>
                                          <p:attrName>ppt_x</p:attrName>
                                        </p:attrNameLst>
                                      </p:cBhvr>
                                      <p:tavLst>
                                        <p:tav tm="0">
                                          <p:val>
                                            <p:fltVal val="0.5"/>
                                          </p:val>
                                        </p:tav>
                                        <p:tav tm="100000">
                                          <p:val>
                                            <p:strVal val="#ppt_x"/>
                                          </p:val>
                                        </p:tav>
                                      </p:tavLst>
                                    </p:anim>
                                    <p:anim calcmode="lin" valueType="num">
                                      <p:cBhvr>
                                        <p:cTn id="55" dur="350" fill="hold"/>
                                        <p:tgtEl>
                                          <p:spTgt spid="28"/>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16" presetClass="entr" presetSubtype="2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barn(inVertical)">
                                      <p:cBhvr>
                                        <p:cTn id="59" dur="1000"/>
                                        <p:tgtEl>
                                          <p:spTgt spid="38"/>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1000"/>
                                        <p:tgtEl>
                                          <p:spTgt spid="39"/>
                                        </p:tgtEl>
                                      </p:cBhvr>
                                    </p:animEffect>
                                  </p:childTnLst>
                                </p:cTn>
                              </p:par>
                            </p:childTnLst>
                          </p:cTn>
                        </p:par>
                        <p:par>
                          <p:cTn id="64" fill="hold">
                            <p:stCondLst>
                              <p:cond delay="6000"/>
                            </p:stCondLst>
                            <p:childTnLst>
                              <p:par>
                                <p:cTn id="65" presetID="53" presetClass="entr" presetSubtype="528"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350" fill="hold"/>
                                        <p:tgtEl>
                                          <p:spTgt spid="3"/>
                                        </p:tgtEl>
                                        <p:attrNameLst>
                                          <p:attrName>ppt_w</p:attrName>
                                        </p:attrNameLst>
                                      </p:cBhvr>
                                      <p:tavLst>
                                        <p:tav tm="0">
                                          <p:val>
                                            <p:fltVal val="0"/>
                                          </p:val>
                                        </p:tav>
                                        <p:tav tm="100000">
                                          <p:val>
                                            <p:strVal val="#ppt_w"/>
                                          </p:val>
                                        </p:tav>
                                      </p:tavLst>
                                    </p:anim>
                                    <p:anim calcmode="lin" valueType="num">
                                      <p:cBhvr>
                                        <p:cTn id="68" dur="350" fill="hold"/>
                                        <p:tgtEl>
                                          <p:spTgt spid="3"/>
                                        </p:tgtEl>
                                        <p:attrNameLst>
                                          <p:attrName>ppt_h</p:attrName>
                                        </p:attrNameLst>
                                      </p:cBhvr>
                                      <p:tavLst>
                                        <p:tav tm="0">
                                          <p:val>
                                            <p:fltVal val="0"/>
                                          </p:val>
                                        </p:tav>
                                        <p:tav tm="100000">
                                          <p:val>
                                            <p:strVal val="#ppt_h"/>
                                          </p:val>
                                        </p:tav>
                                      </p:tavLst>
                                    </p:anim>
                                    <p:animEffect transition="in" filter="fade">
                                      <p:cBhvr>
                                        <p:cTn id="69" dur="350"/>
                                        <p:tgtEl>
                                          <p:spTgt spid="3"/>
                                        </p:tgtEl>
                                      </p:cBhvr>
                                    </p:animEffect>
                                    <p:anim calcmode="lin" valueType="num">
                                      <p:cBhvr>
                                        <p:cTn id="70" dur="350" fill="hold"/>
                                        <p:tgtEl>
                                          <p:spTgt spid="3"/>
                                        </p:tgtEl>
                                        <p:attrNameLst>
                                          <p:attrName>ppt_x</p:attrName>
                                        </p:attrNameLst>
                                      </p:cBhvr>
                                      <p:tavLst>
                                        <p:tav tm="0">
                                          <p:val>
                                            <p:fltVal val="0.5"/>
                                          </p:val>
                                        </p:tav>
                                        <p:tav tm="100000">
                                          <p:val>
                                            <p:strVal val="#ppt_x"/>
                                          </p:val>
                                        </p:tav>
                                      </p:tavLst>
                                    </p:anim>
                                    <p:anim calcmode="lin" valueType="num">
                                      <p:cBhvr>
                                        <p:cTn id="71" dur="350" fill="hold"/>
                                        <p:tgtEl>
                                          <p:spTgt spid="3"/>
                                        </p:tgtEl>
                                        <p:attrNameLst>
                                          <p:attrName>ppt_y</p:attrName>
                                        </p:attrNameLst>
                                      </p:cBhvr>
                                      <p:tavLst>
                                        <p:tav tm="0">
                                          <p:val>
                                            <p:fltVal val="0.5"/>
                                          </p:val>
                                        </p:tav>
                                        <p:tav tm="100000">
                                          <p:val>
                                            <p:strVal val="#ppt_y"/>
                                          </p:val>
                                        </p:tav>
                                      </p:tavLst>
                                    </p:anim>
                                  </p:childTnLst>
                                </p:cTn>
                              </p:par>
                            </p:childTnLst>
                          </p:cTn>
                        </p:par>
                        <p:par>
                          <p:cTn id="72" fill="hold">
                            <p:stCondLst>
                              <p:cond delay="6500"/>
                            </p:stCondLst>
                            <p:childTnLst>
                              <p:par>
                                <p:cTn id="73" presetID="53" presetClass="entr" presetSubtype="52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p:cTn id="75" dur="350" fill="hold"/>
                                        <p:tgtEl>
                                          <p:spTgt spid="4"/>
                                        </p:tgtEl>
                                        <p:attrNameLst>
                                          <p:attrName>ppt_w</p:attrName>
                                        </p:attrNameLst>
                                      </p:cBhvr>
                                      <p:tavLst>
                                        <p:tav tm="0">
                                          <p:val>
                                            <p:fltVal val="0"/>
                                          </p:val>
                                        </p:tav>
                                        <p:tav tm="100000">
                                          <p:val>
                                            <p:strVal val="#ppt_w"/>
                                          </p:val>
                                        </p:tav>
                                      </p:tavLst>
                                    </p:anim>
                                    <p:anim calcmode="lin" valueType="num">
                                      <p:cBhvr>
                                        <p:cTn id="76" dur="350" fill="hold"/>
                                        <p:tgtEl>
                                          <p:spTgt spid="4"/>
                                        </p:tgtEl>
                                        <p:attrNameLst>
                                          <p:attrName>ppt_h</p:attrName>
                                        </p:attrNameLst>
                                      </p:cBhvr>
                                      <p:tavLst>
                                        <p:tav tm="0">
                                          <p:val>
                                            <p:fltVal val="0"/>
                                          </p:val>
                                        </p:tav>
                                        <p:tav tm="100000">
                                          <p:val>
                                            <p:strVal val="#ppt_h"/>
                                          </p:val>
                                        </p:tav>
                                      </p:tavLst>
                                    </p:anim>
                                    <p:animEffect transition="in" filter="fade">
                                      <p:cBhvr>
                                        <p:cTn id="77" dur="350"/>
                                        <p:tgtEl>
                                          <p:spTgt spid="4"/>
                                        </p:tgtEl>
                                      </p:cBhvr>
                                    </p:animEffect>
                                    <p:anim calcmode="lin" valueType="num">
                                      <p:cBhvr>
                                        <p:cTn id="78" dur="350" fill="hold"/>
                                        <p:tgtEl>
                                          <p:spTgt spid="4"/>
                                        </p:tgtEl>
                                        <p:attrNameLst>
                                          <p:attrName>ppt_x</p:attrName>
                                        </p:attrNameLst>
                                      </p:cBhvr>
                                      <p:tavLst>
                                        <p:tav tm="0">
                                          <p:val>
                                            <p:fltVal val="0.5"/>
                                          </p:val>
                                        </p:tav>
                                        <p:tav tm="100000">
                                          <p:val>
                                            <p:strVal val="#ppt_x"/>
                                          </p:val>
                                        </p:tav>
                                      </p:tavLst>
                                    </p:anim>
                                    <p:anim calcmode="lin" valueType="num">
                                      <p:cBhvr>
                                        <p:cTn id="79" dur="3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38" grpId="0"/>
      <p:bldP spid="3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Oval 2"/>
          <p:cNvSpPr>
            <a:spLocks noChangeArrowheads="1"/>
          </p:cNvSpPr>
          <p:nvPr/>
        </p:nvSpPr>
        <p:spPr bwMode="auto">
          <a:xfrm>
            <a:off x="4798002" y="2541696"/>
            <a:ext cx="2700515" cy="2701492"/>
          </a:xfrm>
          <a:prstGeom prst="ellipse">
            <a:avLst/>
          </a:prstGeom>
          <a:solidFill>
            <a:srgbClr val="FFFFFF">
              <a:alpha val="10196"/>
            </a:srgbClr>
          </a:solidFill>
          <a:ln w="19050" cap="rnd" algn="ctr">
            <a:solidFill>
              <a:srgbClr val="845636"/>
            </a:solidFill>
            <a:prstDash val="sysDot"/>
            <a:round/>
          </a:ln>
        </p:spPr>
        <p:txBody>
          <a:bodyPr wrap="none" lIns="134178" tIns="67090" rIns="134178" bIns="67090" anchor="ctr"/>
          <a:lstStyle/>
          <a:p>
            <a:pPr defTabSz="1218565">
              <a:defRPr/>
            </a:pPr>
            <a:endParaRPr lang="zh-CN" altLang="en-US" sz="1900" kern="0">
              <a:solidFill>
                <a:schemeClr val="bg1"/>
              </a:solidFill>
              <a:ea typeface="微软雅黑" panose="020B0503020204020204" pitchFamily="34" charset="-122"/>
            </a:endParaRPr>
          </a:p>
        </p:txBody>
      </p:sp>
      <p:sp>
        <p:nvSpPr>
          <p:cNvPr id="8" name="Freeform 6"/>
          <p:cNvSpPr/>
          <p:nvPr/>
        </p:nvSpPr>
        <p:spPr bwMode="auto">
          <a:xfrm rot="5400000">
            <a:off x="2783210" y="2090253"/>
            <a:ext cx="4992256" cy="3147073"/>
          </a:xfrm>
          <a:custGeom>
            <a:avLst/>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8" h="1795">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8" y="987"/>
                </a:lnTo>
                <a:lnTo>
                  <a:pt x="2721" y="994"/>
                </a:lnTo>
                <a:lnTo>
                  <a:pt x="2711" y="999"/>
                </a:lnTo>
                <a:lnTo>
                  <a:pt x="2702" y="1002"/>
                </a:lnTo>
                <a:lnTo>
                  <a:pt x="2691" y="1003"/>
                </a:lnTo>
                <a:lnTo>
                  <a:pt x="2691" y="1003"/>
                </a:lnTo>
                <a:lnTo>
                  <a:pt x="2681" y="1002"/>
                </a:lnTo>
                <a:lnTo>
                  <a:pt x="2671" y="999"/>
                </a:lnTo>
                <a:lnTo>
                  <a:pt x="2662" y="994"/>
                </a:lnTo>
                <a:lnTo>
                  <a:pt x="2653" y="987"/>
                </a:lnTo>
                <a:lnTo>
                  <a:pt x="2415" y="749"/>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blipFill>
            <a:blip r:embed="rId6" cstate="screen"/>
            <a:stretch>
              <a:fillRect/>
            </a:stretch>
          </a:blipFill>
          <a:ln>
            <a:noFill/>
          </a:ln>
          <a:effectLst/>
        </p:spPr>
        <p:txBody>
          <a:bodyPr wrap="none" lIns="134178" tIns="67090" rIns="134178" bIns="67090" anchor="ctr"/>
          <a:lstStyle/>
          <a:p>
            <a:pPr defTabSz="1218565">
              <a:defRPr/>
            </a:pPr>
            <a:endParaRPr lang="zh-CN" altLang="en-US" sz="1900" kern="0">
              <a:solidFill>
                <a:schemeClr val="bg1"/>
              </a:solidFill>
              <a:latin typeface="Arial" panose="020B0604020202020204"/>
              <a:ea typeface="微软雅黑" panose="020B0503020204020204" pitchFamily="34" charset="-122"/>
            </a:endParaRPr>
          </a:p>
        </p:txBody>
      </p:sp>
      <p:sp>
        <p:nvSpPr>
          <p:cNvPr id="9" name="Freeform 7"/>
          <p:cNvSpPr/>
          <p:nvPr/>
        </p:nvSpPr>
        <p:spPr bwMode="auto">
          <a:xfrm rot="5400000">
            <a:off x="4441546" y="2601560"/>
            <a:ext cx="4992256" cy="3144957"/>
          </a:xfrm>
          <a:custGeom>
            <a:avLst/>
            <a:gdLst>
              <a:gd name="T0" fmla="*/ 2147483647 w 2849"/>
              <a:gd name="T1" fmla="*/ 2147483647 h 1794"/>
              <a:gd name="T2" fmla="*/ 2147483647 w 2849"/>
              <a:gd name="T3" fmla="*/ 2088860183 h 1794"/>
              <a:gd name="T4" fmla="*/ 2147483647 w 2849"/>
              <a:gd name="T5" fmla="*/ 1912483007 h 1794"/>
              <a:gd name="T6" fmla="*/ 2147483647 w 2849"/>
              <a:gd name="T7" fmla="*/ 1743022479 h 1794"/>
              <a:gd name="T8" fmla="*/ 2147483647 w 2849"/>
              <a:gd name="T9" fmla="*/ 1580478600 h 1794"/>
              <a:gd name="T10" fmla="*/ 2147483647 w 2849"/>
              <a:gd name="T11" fmla="*/ 1421394360 h 1794"/>
              <a:gd name="T12" fmla="*/ 2147483647 w 2849"/>
              <a:gd name="T13" fmla="*/ 1265766801 h 1794"/>
              <a:gd name="T14" fmla="*/ 2147483647 w 2849"/>
              <a:gd name="T15" fmla="*/ 1118785382 h 1794"/>
              <a:gd name="T16" fmla="*/ 2147483647 w 2849"/>
              <a:gd name="T17" fmla="*/ 980449774 h 1794"/>
              <a:gd name="T18" fmla="*/ 2147483647 w 2849"/>
              <a:gd name="T19" fmla="*/ 845573806 h 1794"/>
              <a:gd name="T20" fmla="*/ 2147483647 w 2849"/>
              <a:gd name="T21" fmla="*/ 721071496 h 1794"/>
              <a:gd name="T22" fmla="*/ 2147483647 w 2849"/>
              <a:gd name="T23" fmla="*/ 605216148 h 1794"/>
              <a:gd name="T24" fmla="*/ 2147483647 w 2849"/>
              <a:gd name="T25" fmla="*/ 496277613 h 1794"/>
              <a:gd name="T26" fmla="*/ 2147483647 w 2849"/>
              <a:gd name="T27" fmla="*/ 395984889 h 1794"/>
              <a:gd name="T28" fmla="*/ 2147483647 w 2849"/>
              <a:gd name="T29" fmla="*/ 307796218 h 1794"/>
              <a:gd name="T30" fmla="*/ 2147483647 w 2849"/>
              <a:gd name="T31" fmla="*/ 228253441 h 1794"/>
              <a:gd name="T32" fmla="*/ 2147483647 w 2849"/>
              <a:gd name="T33" fmla="*/ 160814758 h 1794"/>
              <a:gd name="T34" fmla="*/ 2147483647 w 2849"/>
              <a:gd name="T35" fmla="*/ 103751090 h 1794"/>
              <a:gd name="T36" fmla="*/ 2147483647 w 2849"/>
              <a:gd name="T37" fmla="*/ 58792851 h 1794"/>
              <a:gd name="T38" fmla="*/ 2147483647 w 2849"/>
              <a:gd name="T39" fmla="*/ 25937444 h 1794"/>
              <a:gd name="T40" fmla="*/ 2147483647 w 2849"/>
              <a:gd name="T41" fmla="*/ 6916651 h 1794"/>
              <a:gd name="T42" fmla="*/ 2147483647 w 2849"/>
              <a:gd name="T43" fmla="*/ 0 h 1794"/>
              <a:gd name="T44" fmla="*/ 2018256886 w 2849"/>
              <a:gd name="T45" fmla="*/ 6916651 h 1794"/>
              <a:gd name="T46" fmla="*/ 1738956500 w 2849"/>
              <a:gd name="T47" fmla="*/ 46688716 h 1794"/>
              <a:gd name="T48" fmla="*/ 1471292430 w 2849"/>
              <a:gd name="T49" fmla="*/ 117584387 h 1794"/>
              <a:gd name="T50" fmla="*/ 1215715985 w 2849"/>
              <a:gd name="T51" fmla="*/ 221336792 h 1794"/>
              <a:gd name="T52" fmla="*/ 980861511 w 2849"/>
              <a:gd name="T53" fmla="*/ 351025356 h 1794"/>
              <a:gd name="T54" fmla="*/ 759822778 w 2849"/>
              <a:gd name="T55" fmla="*/ 506652586 h 1794"/>
              <a:gd name="T56" fmla="*/ 559505523 w 2849"/>
              <a:gd name="T57" fmla="*/ 686488087 h 1794"/>
              <a:gd name="T58" fmla="*/ 383364339 w 2849"/>
              <a:gd name="T59" fmla="*/ 888802862 h 1794"/>
              <a:gd name="T60" fmla="*/ 227947343 w 2849"/>
              <a:gd name="T61" fmla="*/ 1108410409 h 1794"/>
              <a:gd name="T62" fmla="*/ 98431454 w 2849"/>
              <a:gd name="T63" fmla="*/ 1347038741 h 1794"/>
              <a:gd name="T64" fmla="*/ 0 w 2849"/>
              <a:gd name="T65" fmla="*/ 1602959024 h 1794"/>
              <a:gd name="T66" fmla="*/ 221038815 w 2849"/>
              <a:gd name="T67" fmla="*/ 1385080639 h 1794"/>
              <a:gd name="T68" fmla="*/ 272844891 w 2849"/>
              <a:gd name="T69" fmla="*/ 1367788688 h 1794"/>
              <a:gd name="T70" fmla="*/ 307382275 w 2849"/>
              <a:gd name="T71" fmla="*/ 1374705336 h 1794"/>
              <a:gd name="T72" fmla="*/ 747734825 w 2849"/>
              <a:gd name="T73" fmla="*/ 1807002796 h 1794"/>
              <a:gd name="T74" fmla="*/ 792632373 w 2849"/>
              <a:gd name="T75" fmla="*/ 1696335099 h 1794"/>
              <a:gd name="T76" fmla="*/ 873795094 w 2849"/>
              <a:gd name="T77" fmla="*/ 1538978706 h 1794"/>
              <a:gd name="T78" fmla="*/ 972227822 w 2849"/>
              <a:gd name="T79" fmla="*/ 1391997287 h 1794"/>
              <a:gd name="T80" fmla="*/ 1084473663 w 2849"/>
              <a:gd name="T81" fmla="*/ 1257120990 h 1794"/>
              <a:gd name="T82" fmla="*/ 1212261721 w 2849"/>
              <a:gd name="T83" fmla="*/ 1137806167 h 1794"/>
              <a:gd name="T84" fmla="*/ 1353865521 w 2849"/>
              <a:gd name="T85" fmla="*/ 1030596794 h 1794"/>
              <a:gd name="T86" fmla="*/ 1505829814 w 2849"/>
              <a:gd name="T87" fmla="*/ 944137368 h 1794"/>
              <a:gd name="T88" fmla="*/ 1669881732 w 2849"/>
              <a:gd name="T89" fmla="*/ 871511239 h 1794"/>
              <a:gd name="T90" fmla="*/ 1840842177 w 2849"/>
              <a:gd name="T91" fmla="*/ 817905895 h 1794"/>
              <a:gd name="T92" fmla="*/ 2022164100 w 2849"/>
              <a:gd name="T93" fmla="*/ 786780975 h 1794"/>
              <a:gd name="T94" fmla="*/ 2147483647 w 2849"/>
              <a:gd name="T95" fmla="*/ 774676840 h 1794"/>
              <a:gd name="T96" fmla="*/ 2147483647 w 2849"/>
              <a:gd name="T97" fmla="*/ 781593489 h 1794"/>
              <a:gd name="T98" fmla="*/ 2147483647 w 2849"/>
              <a:gd name="T99" fmla="*/ 823094697 h 1794"/>
              <a:gd name="T100" fmla="*/ 2147483647 w 2849"/>
              <a:gd name="T101" fmla="*/ 895720825 h 1794"/>
              <a:gd name="T102" fmla="*/ 2147483647 w 2849"/>
              <a:gd name="T103" fmla="*/ 997742712 h 1794"/>
              <a:gd name="T104" fmla="*/ 2147483647 w 2849"/>
              <a:gd name="T105" fmla="*/ 1129160356 h 1794"/>
              <a:gd name="T106" fmla="*/ 2147483647 w 2849"/>
              <a:gd name="T107" fmla="*/ 1283058424 h 1794"/>
              <a:gd name="T108" fmla="*/ 2147483647 w 2849"/>
              <a:gd name="T109" fmla="*/ 1457706767 h 1794"/>
              <a:gd name="T110" fmla="*/ 2147483647 w 2849"/>
              <a:gd name="T111" fmla="*/ 1653104728 h 1794"/>
              <a:gd name="T112" fmla="*/ 2147483647 w 2849"/>
              <a:gd name="T113" fmla="*/ 1864066464 h 1794"/>
              <a:gd name="T114" fmla="*/ 2147483647 w 2849"/>
              <a:gd name="T115" fmla="*/ 2088860183 h 1794"/>
              <a:gd name="T116" fmla="*/ 2147483647 w 2849"/>
              <a:gd name="T117" fmla="*/ 2147483647 h 1794"/>
              <a:gd name="T118" fmla="*/ 2147483647 w 2849"/>
              <a:gd name="T119" fmla="*/ 2147483647 h 17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9"/>
              <a:gd name="T181" fmla="*/ 0 h 1794"/>
              <a:gd name="T182" fmla="*/ 2849 w 2849"/>
              <a:gd name="T183" fmla="*/ 1794 h 17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8" y="801"/>
                </a:lnTo>
                <a:lnTo>
                  <a:pt x="138" y="795"/>
                </a:lnTo>
                <a:lnTo>
                  <a:pt x="147" y="792"/>
                </a:lnTo>
                <a:lnTo>
                  <a:pt x="158" y="791"/>
                </a:lnTo>
                <a:lnTo>
                  <a:pt x="167" y="792"/>
                </a:lnTo>
                <a:lnTo>
                  <a:pt x="178" y="795"/>
                </a:lnTo>
                <a:lnTo>
                  <a:pt x="186" y="801"/>
                </a:lnTo>
                <a:lnTo>
                  <a:pt x="194" y="806"/>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blipFill>
            <a:blip r:embed="rId7" cstate="screen"/>
            <a:stretch>
              <a:fillRect/>
            </a:stretch>
          </a:blipFill>
          <a:ln w="9525">
            <a:noFill/>
            <a:round/>
          </a:ln>
        </p:spPr>
        <p:txBody>
          <a:bodyPr wrap="none" lIns="134178" tIns="67090" rIns="134178" bIns="67090" anchor="ctr"/>
          <a:lstStyle/>
          <a:p>
            <a:pPr defTabSz="1218565">
              <a:defRPr/>
            </a:pPr>
            <a:endParaRPr lang="zh-CN" altLang="en-US" sz="1900" kern="0">
              <a:solidFill>
                <a:schemeClr val="bg1"/>
              </a:solidFill>
            </a:endParaRPr>
          </a:p>
        </p:txBody>
      </p:sp>
      <p:sp>
        <p:nvSpPr>
          <p:cNvPr id="10" name="WordArt 9"/>
          <p:cNvSpPr>
            <a:spLocks noChangeArrowheads="1" noChangeShapeType="1" noTextEdit="1"/>
          </p:cNvSpPr>
          <p:nvPr/>
        </p:nvSpPr>
        <p:spPr bwMode="auto">
          <a:xfrm rot="-5400000">
            <a:off x="4087284" y="2143245"/>
            <a:ext cx="3762187" cy="3504744"/>
          </a:xfrm>
          <a:prstGeom prst="rect">
            <a:avLst/>
          </a:prstGeom>
        </p:spPr>
        <p:txBody>
          <a:bodyPr spcFirstLastPara="1" wrap="none" lIns="121710" tIns="60854" rIns="121710" bIns="60854" fromWordArt="1">
            <a:prstTxWarp prst="textArchUp">
              <a:avLst>
                <a:gd name="adj" fmla="val 12276668"/>
              </a:avLst>
            </a:prstTxWarp>
          </a:bodyPr>
          <a:lstStyle/>
          <a:p>
            <a:pPr algn="ctr" defTabSz="1218565">
              <a:defRPr/>
            </a:pPr>
            <a:r>
              <a:rPr lang="zh-CN" altLang="en-US" sz="900" kern="10">
                <a:ln w="9525">
                  <a:noFill/>
                  <a:round/>
                </a:ln>
                <a:solidFill>
                  <a:schemeClr val="bg1"/>
                </a:solidFill>
                <a:latin typeface="微软雅黑" panose="020B0503020204020204" pitchFamily="34" charset="-122"/>
                <a:ea typeface="微软雅黑" panose="020B0503020204020204" pitchFamily="34" charset="-122"/>
              </a:rPr>
              <a:t>       单击此处填加文字内容     </a:t>
            </a:r>
          </a:p>
        </p:txBody>
      </p:sp>
      <p:sp>
        <p:nvSpPr>
          <p:cNvPr id="11" name="WordArt 9"/>
          <p:cNvSpPr>
            <a:spLocks noChangeArrowheads="1" noChangeShapeType="1" noTextEdit="1"/>
          </p:cNvSpPr>
          <p:nvPr/>
        </p:nvSpPr>
        <p:spPr bwMode="auto">
          <a:xfrm rot="5400000">
            <a:off x="4497850" y="2196171"/>
            <a:ext cx="3762188" cy="3504744"/>
          </a:xfrm>
          <a:prstGeom prst="rect">
            <a:avLst/>
          </a:prstGeom>
        </p:spPr>
        <p:txBody>
          <a:bodyPr spcFirstLastPara="1" wrap="none" lIns="121710" tIns="60854" rIns="121710" bIns="60854" fromWordArt="1">
            <a:prstTxWarp prst="textArchUp">
              <a:avLst>
                <a:gd name="adj" fmla="val 12276668"/>
              </a:avLst>
            </a:prstTxWarp>
          </a:bodyPr>
          <a:lstStyle/>
          <a:p>
            <a:pPr algn="ctr" defTabSz="1218565">
              <a:defRPr/>
            </a:pPr>
            <a:r>
              <a:rPr lang="zh-CN" altLang="en-US" sz="900" kern="10" dirty="0">
                <a:ln w="9525">
                  <a:noFill/>
                  <a:round/>
                </a:ln>
                <a:solidFill>
                  <a:schemeClr val="bg1"/>
                </a:solidFill>
                <a:latin typeface="微软雅黑" panose="020B0503020204020204" pitchFamily="34" charset="-122"/>
                <a:ea typeface="微软雅黑" panose="020B0503020204020204" pitchFamily="34" charset="-122"/>
              </a:rPr>
              <a:t>       单击此处填加文字内容     </a:t>
            </a:r>
          </a:p>
        </p:txBody>
      </p:sp>
      <p:sp>
        <p:nvSpPr>
          <p:cNvPr id="12" name="Text Box 45"/>
          <p:cNvSpPr txBox="1">
            <a:spLocks noChangeArrowheads="1"/>
          </p:cNvSpPr>
          <p:nvPr/>
        </p:nvSpPr>
        <p:spPr bwMode="auto">
          <a:xfrm>
            <a:off x="668614" y="2122157"/>
            <a:ext cx="2962948" cy="950604"/>
          </a:xfrm>
          <a:prstGeom prst="rect">
            <a:avLst/>
          </a:prstGeom>
          <a:noFill/>
          <a:ln w="9525">
            <a:noFill/>
            <a:miter lim="800000"/>
          </a:ln>
        </p:spPr>
        <p:txBody>
          <a:bodyPr lIns="134178" tIns="67090" rIns="134178" bIns="67090">
            <a:spAutoFit/>
          </a:bodyPr>
          <a:lstStyle/>
          <a:p>
            <a:pPr defTabSz="914400" fontAlgn="base">
              <a:spcBef>
                <a:spcPct val="0"/>
              </a:spcBef>
              <a:spcAft>
                <a:spcPct val="0"/>
              </a:spcAft>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en-US" altLang="ko-KR"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 Box 45"/>
          <p:cNvSpPr txBox="1">
            <a:spLocks noChangeArrowheads="1"/>
          </p:cNvSpPr>
          <p:nvPr/>
        </p:nvSpPr>
        <p:spPr bwMode="auto">
          <a:xfrm>
            <a:off x="668614" y="3441162"/>
            <a:ext cx="2962948" cy="950603"/>
          </a:xfrm>
          <a:prstGeom prst="rect">
            <a:avLst/>
          </a:prstGeom>
          <a:noFill/>
          <a:ln w="9525">
            <a:noFill/>
            <a:miter lim="800000"/>
          </a:ln>
        </p:spPr>
        <p:txBody>
          <a:bodyPr lIns="134178" tIns="67090" rIns="134178" bIns="67090">
            <a:spAutoFit/>
          </a:bodyPr>
          <a:lstStyle/>
          <a:p>
            <a:pPr defTabSz="914400" fontAlgn="base">
              <a:spcBef>
                <a:spcPct val="0"/>
              </a:spcBef>
              <a:spcAft>
                <a:spcPct val="0"/>
              </a:spcAft>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en-US" altLang="ko-KR"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 Box 45"/>
          <p:cNvSpPr txBox="1">
            <a:spLocks noChangeArrowheads="1"/>
          </p:cNvSpPr>
          <p:nvPr/>
        </p:nvSpPr>
        <p:spPr bwMode="auto">
          <a:xfrm>
            <a:off x="668614" y="4713557"/>
            <a:ext cx="2962948" cy="948486"/>
          </a:xfrm>
          <a:prstGeom prst="rect">
            <a:avLst/>
          </a:prstGeom>
          <a:noFill/>
          <a:ln w="9525">
            <a:noFill/>
            <a:miter lim="800000"/>
          </a:ln>
        </p:spPr>
        <p:txBody>
          <a:bodyPr lIns="134178" tIns="67090" rIns="134178" bIns="67090">
            <a:spAutoFit/>
          </a:bodyPr>
          <a:lstStyle/>
          <a:p>
            <a:pPr defTabSz="914400" fontAlgn="base">
              <a:spcBef>
                <a:spcPct val="0"/>
              </a:spcBef>
              <a:spcAft>
                <a:spcPct val="0"/>
              </a:spcAft>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en-US" altLang="ko-KR"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 Box 45"/>
          <p:cNvSpPr txBox="1">
            <a:spLocks noChangeArrowheads="1"/>
          </p:cNvSpPr>
          <p:nvPr/>
        </p:nvSpPr>
        <p:spPr bwMode="auto">
          <a:xfrm>
            <a:off x="8787400" y="2385024"/>
            <a:ext cx="2962948" cy="950604"/>
          </a:xfrm>
          <a:prstGeom prst="rect">
            <a:avLst/>
          </a:prstGeom>
          <a:noFill/>
          <a:ln w="9525">
            <a:noFill/>
            <a:miter lim="800000"/>
          </a:ln>
        </p:spPr>
        <p:txBody>
          <a:bodyPr lIns="134178" tIns="67090" rIns="134178" bIns="67090">
            <a:spAutoFit/>
          </a:bodyPr>
          <a:lstStyle/>
          <a:p>
            <a:pPr defTabSz="914400" fontAlgn="base">
              <a:spcBef>
                <a:spcPct val="0"/>
              </a:spcBef>
              <a:spcAft>
                <a:spcPct val="0"/>
              </a:spcAft>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en-US" altLang="ko-KR"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 Box 45"/>
          <p:cNvSpPr txBox="1">
            <a:spLocks noChangeArrowheads="1"/>
          </p:cNvSpPr>
          <p:nvPr/>
        </p:nvSpPr>
        <p:spPr bwMode="auto">
          <a:xfrm>
            <a:off x="8787400" y="3704030"/>
            <a:ext cx="2962948" cy="950603"/>
          </a:xfrm>
          <a:prstGeom prst="rect">
            <a:avLst/>
          </a:prstGeom>
          <a:noFill/>
          <a:ln w="9525">
            <a:noFill/>
            <a:miter lim="800000"/>
          </a:ln>
        </p:spPr>
        <p:txBody>
          <a:bodyPr lIns="134178" tIns="67090" rIns="134178" bIns="67090">
            <a:spAutoFit/>
          </a:bodyPr>
          <a:lstStyle/>
          <a:p>
            <a:pPr defTabSz="914400" fontAlgn="base">
              <a:spcBef>
                <a:spcPct val="0"/>
              </a:spcBef>
              <a:spcAft>
                <a:spcPct val="0"/>
              </a:spcAft>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en-US" altLang="ko-KR"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 Box 45"/>
          <p:cNvSpPr txBox="1">
            <a:spLocks noChangeArrowheads="1"/>
          </p:cNvSpPr>
          <p:nvPr/>
        </p:nvSpPr>
        <p:spPr bwMode="auto">
          <a:xfrm>
            <a:off x="8787400" y="4976424"/>
            <a:ext cx="2962948" cy="948486"/>
          </a:xfrm>
          <a:prstGeom prst="rect">
            <a:avLst/>
          </a:prstGeom>
          <a:noFill/>
          <a:ln w="9525">
            <a:noFill/>
            <a:miter lim="800000"/>
          </a:ln>
        </p:spPr>
        <p:txBody>
          <a:bodyPr lIns="134178" tIns="67090" rIns="134178" bIns="67090">
            <a:spAutoFit/>
          </a:bodyPr>
          <a:lstStyle/>
          <a:p>
            <a:pPr defTabSz="914400" fontAlgn="base">
              <a:spcBef>
                <a:spcPct val="0"/>
              </a:spcBef>
              <a:spcAft>
                <a:spcPct val="0"/>
              </a:spcAft>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en-US" altLang="ko-KR"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 Box 16"/>
          <p:cNvSpPr txBox="1">
            <a:spLocks noChangeArrowheads="1"/>
          </p:cNvSpPr>
          <p:nvPr/>
        </p:nvSpPr>
        <p:spPr bwMode="auto">
          <a:xfrm>
            <a:off x="5485831" y="3231891"/>
            <a:ext cx="1326977" cy="1401558"/>
          </a:xfrm>
          <a:prstGeom prst="rect">
            <a:avLst/>
          </a:prstGeom>
          <a:noFill/>
          <a:ln w="9525">
            <a:noFill/>
            <a:miter lim="800000"/>
          </a:ln>
        </p:spPr>
        <p:txBody>
          <a:bodyPr wrap="none" lIns="134178" tIns="67090" rIns="134178" bIns="67090">
            <a:spAutoFit/>
          </a:bodyPr>
          <a:lstStyle/>
          <a:p>
            <a:pPr algn="r" defTabSz="914400" fontAlgn="base">
              <a:spcBef>
                <a:spcPct val="0"/>
              </a:spcBef>
              <a:spcAft>
                <a:spcPct val="0"/>
              </a:spcAft>
            </a:pPr>
            <a:r>
              <a:rPr lang="zh-CN" altLang="en-US" sz="4100" b="1" dirty="0">
                <a:solidFill>
                  <a:schemeClr val="tx1">
                    <a:lumMod val="75000"/>
                    <a:lumOff val="25000"/>
                  </a:schemeClr>
                </a:solidFill>
                <a:latin typeface="微软雅黑" panose="020B0503020204020204" pitchFamily="34" charset="-122"/>
                <a:ea typeface="微软雅黑" panose="020B0503020204020204" pitchFamily="34" charset="-122"/>
              </a:rPr>
              <a:t>填加</a:t>
            </a:r>
            <a:endParaRPr lang="en-US" altLang="zh-CN" sz="41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r" defTabSz="914400" fontAlgn="base">
              <a:spcBef>
                <a:spcPct val="0"/>
              </a:spcBef>
              <a:spcAft>
                <a:spcPct val="0"/>
              </a:spcAft>
            </a:pPr>
            <a:r>
              <a:rPr lang="zh-CN" altLang="en-US" sz="4100" b="1"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ko-KR" sz="4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750"/>
                                        <p:tgtEl>
                                          <p:spTgt spid="8"/>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750"/>
                                        <p:tgtEl>
                                          <p:spTgt spid="9"/>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fltVal val="0"/>
                                          </p:val>
                                        </p:tav>
                                        <p:tav tm="100000">
                                          <p:val>
                                            <p:strVal val="#ppt_w"/>
                                          </p:val>
                                        </p:tav>
                                      </p:tavLst>
                                    </p:anim>
                                    <p:anim calcmode="lin" valueType="num">
                                      <p:cBhvr>
                                        <p:cTn id="36" dur="750" fill="hold"/>
                                        <p:tgtEl>
                                          <p:spTgt spid="7"/>
                                        </p:tgtEl>
                                        <p:attrNameLst>
                                          <p:attrName>ppt_h</p:attrName>
                                        </p:attrNameLst>
                                      </p:cBhvr>
                                      <p:tavLst>
                                        <p:tav tm="0">
                                          <p:val>
                                            <p:fltVal val="0"/>
                                          </p:val>
                                        </p:tav>
                                        <p:tav tm="100000">
                                          <p:val>
                                            <p:strVal val="#ppt_h"/>
                                          </p:val>
                                        </p:tav>
                                      </p:tavLst>
                                    </p:anim>
                                    <p:animEffect transition="in" filter="fade">
                                      <p:cBhvr>
                                        <p:cTn id="37" dur="750"/>
                                        <p:tgtEl>
                                          <p:spTgt spid="7"/>
                                        </p:tgtEl>
                                      </p:cBhvr>
                                    </p:animEffect>
                                  </p:childTnLst>
                                </p:cTn>
                              </p:par>
                            </p:childTnLst>
                          </p:cTn>
                        </p:par>
                        <p:par>
                          <p:cTn id="38" fill="hold">
                            <p:stCondLst>
                              <p:cond delay="5000"/>
                            </p:stCondLst>
                            <p:childTnLst>
                              <p:par>
                                <p:cTn id="39" presetID="49" presetClass="entr" presetSubtype="0" decel="10000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750" fill="hold"/>
                                        <p:tgtEl>
                                          <p:spTgt spid="18"/>
                                        </p:tgtEl>
                                        <p:attrNameLst>
                                          <p:attrName>ppt_w</p:attrName>
                                        </p:attrNameLst>
                                      </p:cBhvr>
                                      <p:tavLst>
                                        <p:tav tm="0">
                                          <p:val>
                                            <p:fltVal val="0"/>
                                          </p:val>
                                        </p:tav>
                                        <p:tav tm="100000">
                                          <p:val>
                                            <p:strVal val="#ppt_w"/>
                                          </p:val>
                                        </p:tav>
                                      </p:tavLst>
                                    </p:anim>
                                    <p:anim calcmode="lin" valueType="num">
                                      <p:cBhvr>
                                        <p:cTn id="42" dur="750" fill="hold"/>
                                        <p:tgtEl>
                                          <p:spTgt spid="18"/>
                                        </p:tgtEl>
                                        <p:attrNameLst>
                                          <p:attrName>ppt_h</p:attrName>
                                        </p:attrNameLst>
                                      </p:cBhvr>
                                      <p:tavLst>
                                        <p:tav tm="0">
                                          <p:val>
                                            <p:fltVal val="0"/>
                                          </p:val>
                                        </p:tav>
                                        <p:tav tm="100000">
                                          <p:val>
                                            <p:strVal val="#ppt_h"/>
                                          </p:val>
                                        </p:tav>
                                      </p:tavLst>
                                    </p:anim>
                                    <p:anim calcmode="lin" valueType="num">
                                      <p:cBhvr>
                                        <p:cTn id="43" dur="750" fill="hold"/>
                                        <p:tgtEl>
                                          <p:spTgt spid="18"/>
                                        </p:tgtEl>
                                        <p:attrNameLst>
                                          <p:attrName>style.rotation</p:attrName>
                                        </p:attrNameLst>
                                      </p:cBhvr>
                                      <p:tavLst>
                                        <p:tav tm="0">
                                          <p:val>
                                            <p:fltVal val="360"/>
                                          </p:val>
                                        </p:tav>
                                        <p:tav tm="100000">
                                          <p:val>
                                            <p:fltVal val="0"/>
                                          </p:val>
                                        </p:tav>
                                      </p:tavLst>
                                    </p:anim>
                                    <p:animEffect transition="in" filter="fade">
                                      <p:cBhvr>
                                        <p:cTn id="44" dur="750"/>
                                        <p:tgtEl>
                                          <p:spTgt spid="18"/>
                                        </p:tgtEl>
                                      </p:cBhvr>
                                    </p:animEffect>
                                  </p:childTnLst>
                                </p:cTn>
                              </p:par>
                            </p:childTnLst>
                          </p:cTn>
                        </p:par>
                        <p:par>
                          <p:cTn id="45" fill="hold">
                            <p:stCondLst>
                              <p:cond delay="6000"/>
                            </p:stCondLst>
                            <p:childTnLst>
                              <p:par>
                                <p:cTn id="46" presetID="21"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1)">
                                      <p:cBhvr>
                                        <p:cTn id="48" dur="1750"/>
                                        <p:tgtEl>
                                          <p:spTgt spid="11"/>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heel(1)">
                                      <p:cBhvr>
                                        <p:cTn id="51" dur="1750"/>
                                        <p:tgtEl>
                                          <p:spTgt spid="10"/>
                                        </p:tgtEl>
                                      </p:cBhvr>
                                    </p:animEffect>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anim calcmode="lin" valueType="num">
                                      <p:cBhvr>
                                        <p:cTn id="56" dur="500" fill="hold"/>
                                        <p:tgtEl>
                                          <p:spTgt spid="12"/>
                                        </p:tgtEl>
                                        <p:attrNameLst>
                                          <p:attrName>ppt_x</p:attrName>
                                        </p:attrNameLst>
                                      </p:cBhvr>
                                      <p:tavLst>
                                        <p:tav tm="0">
                                          <p:val>
                                            <p:strVal val="#ppt_x"/>
                                          </p:val>
                                        </p:tav>
                                        <p:tav tm="100000">
                                          <p:val>
                                            <p:strVal val="#ppt_x"/>
                                          </p:val>
                                        </p:tav>
                                      </p:tavLst>
                                    </p:anim>
                                    <p:anim calcmode="lin" valueType="num">
                                      <p:cBhvr>
                                        <p:cTn id="57" dur="500" fill="hold"/>
                                        <p:tgtEl>
                                          <p:spTgt spid="12"/>
                                        </p:tgtEl>
                                        <p:attrNameLst>
                                          <p:attrName>ppt_y</p:attrName>
                                        </p:attrNameLst>
                                      </p:cBhvr>
                                      <p:tavLst>
                                        <p:tav tm="0">
                                          <p:val>
                                            <p:strVal val="#ppt_y+.1"/>
                                          </p:val>
                                        </p:tav>
                                        <p:tav tm="100000">
                                          <p:val>
                                            <p:strVal val="#ppt_y"/>
                                          </p:val>
                                        </p:tav>
                                      </p:tavLst>
                                    </p:anim>
                                  </p:childTnLst>
                                </p:cTn>
                              </p:par>
                            </p:childTnLst>
                          </p:cTn>
                        </p:par>
                        <p:par>
                          <p:cTn id="58" fill="hold">
                            <p:stCondLst>
                              <p:cond delay="8500"/>
                            </p:stCondLst>
                            <p:childTnLst>
                              <p:par>
                                <p:cTn id="59" presetID="42"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anim calcmode="lin" valueType="num">
                                      <p:cBhvr>
                                        <p:cTn id="62" dur="500" fill="hold"/>
                                        <p:tgtEl>
                                          <p:spTgt spid="13"/>
                                        </p:tgtEl>
                                        <p:attrNameLst>
                                          <p:attrName>ppt_x</p:attrName>
                                        </p:attrNameLst>
                                      </p:cBhvr>
                                      <p:tavLst>
                                        <p:tav tm="0">
                                          <p:val>
                                            <p:strVal val="#ppt_x"/>
                                          </p:val>
                                        </p:tav>
                                        <p:tav tm="100000">
                                          <p:val>
                                            <p:strVal val="#ppt_x"/>
                                          </p:val>
                                        </p:tav>
                                      </p:tavLst>
                                    </p:anim>
                                    <p:anim calcmode="lin" valueType="num">
                                      <p:cBhvr>
                                        <p:cTn id="63" dur="500" fill="hold"/>
                                        <p:tgtEl>
                                          <p:spTgt spid="1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anim calcmode="lin" valueType="num">
                                      <p:cBhvr>
                                        <p:cTn id="68" dur="500" fill="hold"/>
                                        <p:tgtEl>
                                          <p:spTgt spid="14"/>
                                        </p:tgtEl>
                                        <p:attrNameLst>
                                          <p:attrName>ppt_x</p:attrName>
                                        </p:attrNameLst>
                                      </p:cBhvr>
                                      <p:tavLst>
                                        <p:tav tm="0">
                                          <p:val>
                                            <p:strVal val="#ppt_x"/>
                                          </p:val>
                                        </p:tav>
                                        <p:tav tm="100000">
                                          <p:val>
                                            <p:strVal val="#ppt_x"/>
                                          </p:val>
                                        </p:tav>
                                      </p:tavLst>
                                    </p:anim>
                                    <p:anim calcmode="lin" valueType="num">
                                      <p:cBhvr>
                                        <p:cTn id="69" dur="500" fill="hold"/>
                                        <p:tgtEl>
                                          <p:spTgt spid="14"/>
                                        </p:tgtEl>
                                        <p:attrNameLst>
                                          <p:attrName>ppt_y</p:attrName>
                                        </p:attrNameLst>
                                      </p:cBhvr>
                                      <p:tavLst>
                                        <p:tav tm="0">
                                          <p:val>
                                            <p:strVal val="#ppt_y+.1"/>
                                          </p:val>
                                        </p:tav>
                                        <p:tav tm="100000">
                                          <p:val>
                                            <p:strVal val="#ppt_y"/>
                                          </p:val>
                                        </p:tav>
                                      </p:tavLst>
                                    </p:anim>
                                  </p:childTnLst>
                                </p:cTn>
                              </p:par>
                            </p:childTnLst>
                          </p:cTn>
                        </p:par>
                        <p:par>
                          <p:cTn id="70" fill="hold">
                            <p:stCondLst>
                              <p:cond delay="9500"/>
                            </p:stCondLst>
                            <p:childTnLst>
                              <p:par>
                                <p:cTn id="71" presetID="42"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anim calcmode="lin" valueType="num">
                                      <p:cBhvr>
                                        <p:cTn id="74" dur="500" fill="hold"/>
                                        <p:tgtEl>
                                          <p:spTgt spid="15"/>
                                        </p:tgtEl>
                                        <p:attrNameLst>
                                          <p:attrName>ppt_x</p:attrName>
                                        </p:attrNameLst>
                                      </p:cBhvr>
                                      <p:tavLst>
                                        <p:tav tm="0">
                                          <p:val>
                                            <p:strVal val="#ppt_x"/>
                                          </p:val>
                                        </p:tav>
                                        <p:tav tm="100000">
                                          <p:val>
                                            <p:strVal val="#ppt_x"/>
                                          </p:val>
                                        </p:tav>
                                      </p:tavLst>
                                    </p:anim>
                                    <p:anim calcmode="lin" valueType="num">
                                      <p:cBhvr>
                                        <p:cTn id="75" dur="500" fill="hold"/>
                                        <p:tgtEl>
                                          <p:spTgt spid="15"/>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42"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strVal val="#ppt_x"/>
                                          </p:val>
                                        </p:tav>
                                        <p:tav tm="100000">
                                          <p:val>
                                            <p:strVal val="#ppt_x"/>
                                          </p:val>
                                        </p:tav>
                                      </p:tavLst>
                                    </p:anim>
                                    <p:anim calcmode="lin" valueType="num">
                                      <p:cBhvr>
                                        <p:cTn id="81" dur="500" fill="hold"/>
                                        <p:tgtEl>
                                          <p:spTgt spid="16"/>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anim calcmode="lin" valueType="num">
                                      <p:cBhvr>
                                        <p:cTn id="86" dur="500" fill="hold"/>
                                        <p:tgtEl>
                                          <p:spTgt spid="17"/>
                                        </p:tgtEl>
                                        <p:attrNameLst>
                                          <p:attrName>ppt_x</p:attrName>
                                        </p:attrNameLst>
                                      </p:cBhvr>
                                      <p:tavLst>
                                        <p:tav tm="0">
                                          <p:val>
                                            <p:strVal val="#ppt_x"/>
                                          </p:val>
                                        </p:tav>
                                        <p:tav tm="100000">
                                          <p:val>
                                            <p:strVal val="#ppt_x"/>
                                          </p:val>
                                        </p:tav>
                                      </p:tavLst>
                                    </p:anim>
                                    <p:anim calcmode="lin" valueType="num">
                                      <p:cBhvr>
                                        <p:cTn id="8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9" grpId="0" animBg="1"/>
      <p:bldP spid="10" grpId="0"/>
      <p:bldP spid="11" grpId="0"/>
      <p:bldP spid="12" grpId="0"/>
      <p:bldP spid="13" grpId="0"/>
      <p:bldP spid="14" grpId="0"/>
      <p:bldP spid="15" grpId="0"/>
      <p:bldP spid="16"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组合 6"/>
          <p:cNvGrpSpPr/>
          <p:nvPr/>
        </p:nvGrpSpPr>
        <p:grpSpPr>
          <a:xfrm>
            <a:off x="1200009" y="1783582"/>
            <a:ext cx="2033851" cy="2709961"/>
            <a:chOff x="900113" y="1241425"/>
            <a:chExt cx="1525587" cy="2032000"/>
          </a:xfrm>
        </p:grpSpPr>
        <p:sp>
          <p:nvSpPr>
            <p:cNvPr id="8" name="任意多边形 7"/>
            <p:cNvSpPr/>
            <p:nvPr/>
          </p:nvSpPr>
          <p:spPr>
            <a:xfrm>
              <a:off x="900113" y="1744662"/>
              <a:ext cx="1525587"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blipFill>
              <a:blip r:embed="rId6" cstate="screen"/>
              <a:stretch>
                <a:fillRect/>
              </a:stretch>
            </a:blipFill>
            <a:ln w="25400" cap="flat" cmpd="sng" algn="ctr">
              <a:noFill/>
              <a:prstDash val="solid"/>
            </a:ln>
            <a:effectLst>
              <a:outerShdw blurRad="50800" dist="38100" dir="2700000" algn="tl" rotWithShape="0">
                <a:prstClr val="black">
                  <a:alpha val="40000"/>
                </a:prstClr>
              </a:outerShdw>
            </a:effectLst>
          </p:spPr>
          <p:txBody>
            <a:bodyPr anchor="ctr"/>
            <a:lstStyle/>
            <a:p>
              <a:pPr algn="ctr" defTabSz="1218565">
                <a:defRPr/>
              </a:pPr>
              <a:r>
                <a:rPr lang="zh-CN" altLang="en-US" sz="2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9" name="椭圆 8"/>
            <p:cNvSpPr/>
            <p:nvPr/>
          </p:nvSpPr>
          <p:spPr>
            <a:xfrm>
              <a:off x="1566863" y="1839912"/>
              <a:ext cx="192087" cy="192088"/>
            </a:xfrm>
            <a:prstGeom prst="ellipse">
              <a:avLst/>
            </a:prstGeom>
            <a:solidFill>
              <a:sysClr val="window" lastClr="FFFFFF"/>
            </a:solidFill>
            <a:ln w="508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10" name="任意多边形 9"/>
            <p:cNvSpPr/>
            <p:nvPr/>
          </p:nvSpPr>
          <p:spPr>
            <a:xfrm>
              <a:off x="1554163" y="1323975"/>
              <a:ext cx="173037"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11" name="椭圆 10"/>
            <p:cNvSpPr/>
            <p:nvPr/>
          </p:nvSpPr>
          <p:spPr>
            <a:xfrm>
              <a:off x="1557338" y="1241425"/>
              <a:ext cx="163512" cy="163512"/>
            </a:xfrm>
            <a:prstGeom prst="ellipse">
              <a:avLst/>
            </a:prstGeom>
            <a:solidFill>
              <a:sysClr val="window" lastClr="FFFFFF"/>
            </a:solidFill>
            <a:ln w="25400" cap="flat" cmpd="sng" algn="ctr">
              <a:solidFill>
                <a:sysClr val="window" lastClr="FFFFFF">
                  <a:lumMod val="85000"/>
                </a:sysClr>
              </a:solidFill>
              <a:prstDash val="solid"/>
            </a:ln>
            <a:effectLst>
              <a:outerShdw blurRad="50800" dist="38100" dir="5400000" algn="t" rotWithShape="0">
                <a:prstClr val="black">
                  <a:alpha val="40000"/>
                </a:prstClr>
              </a:outerShdw>
            </a:effectLst>
          </p:spPr>
          <p:txBody>
            <a:bodyPr lIns="68580" tIns="34290" rIns="68580" bIns="34290"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grpSp>
      <p:sp>
        <p:nvSpPr>
          <p:cNvPr id="12" name="TextBox 8"/>
          <p:cNvSpPr txBox="1"/>
          <p:nvPr/>
        </p:nvSpPr>
        <p:spPr>
          <a:xfrm>
            <a:off x="1070908" y="4762424"/>
            <a:ext cx="2289935" cy="1403676"/>
          </a:xfrm>
          <a:prstGeom prst="rect">
            <a:avLst/>
          </a:prstGeom>
          <a:noFill/>
        </p:spPr>
        <p:txBody>
          <a:bodyPr lIns="121718" tIns="60858" rIns="121718" bIns="60858">
            <a:spAutoFit/>
          </a:bodyPr>
          <a:lstStyle/>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777761" y="1783582"/>
            <a:ext cx="2035968" cy="2709961"/>
            <a:chOff x="2833688" y="1241425"/>
            <a:chExt cx="1527175" cy="2032000"/>
          </a:xfrm>
        </p:grpSpPr>
        <p:sp>
          <p:nvSpPr>
            <p:cNvPr id="14" name="任意多边形 13"/>
            <p:cNvSpPr/>
            <p:nvPr/>
          </p:nvSpPr>
          <p:spPr>
            <a:xfrm>
              <a:off x="2833688"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blipFill>
              <a:blip r:embed="rId7" cstate="screen"/>
              <a:stretch>
                <a:fillRect/>
              </a:stretch>
            </a:blipFill>
            <a:ln w="25400" cap="flat" cmpd="sng" algn="ctr">
              <a:noFill/>
              <a:prstDash val="solid"/>
            </a:ln>
            <a:effectLst>
              <a:outerShdw blurRad="50800" dist="38100" dir="2700000" algn="tl" rotWithShape="0">
                <a:prstClr val="black">
                  <a:alpha val="40000"/>
                </a:prstClr>
              </a:outerShdw>
            </a:effectLst>
          </p:spPr>
          <p:txBody>
            <a:bodyPr anchor="ctr"/>
            <a:lstStyle/>
            <a:p>
              <a:pPr algn="ctr" defTabSz="1218565">
                <a:defRPr/>
              </a:pPr>
              <a:r>
                <a:rPr lang="zh-CN" altLang="en-US" sz="2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15" name="椭圆 14"/>
            <p:cNvSpPr/>
            <p:nvPr/>
          </p:nvSpPr>
          <p:spPr>
            <a:xfrm>
              <a:off x="3502025" y="1839912"/>
              <a:ext cx="190500" cy="192088"/>
            </a:xfrm>
            <a:prstGeom prst="ellipse">
              <a:avLst/>
            </a:prstGeom>
            <a:solidFill>
              <a:sysClr val="window" lastClr="FFFFFF"/>
            </a:solidFill>
            <a:ln w="508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16" name="任意多边形 15"/>
            <p:cNvSpPr/>
            <p:nvPr/>
          </p:nvSpPr>
          <p:spPr>
            <a:xfrm>
              <a:off x="3487738"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17" name="椭圆 16"/>
            <p:cNvSpPr/>
            <p:nvPr/>
          </p:nvSpPr>
          <p:spPr>
            <a:xfrm>
              <a:off x="3492500" y="1241425"/>
              <a:ext cx="163513" cy="163512"/>
            </a:xfrm>
            <a:prstGeom prst="ellipse">
              <a:avLst/>
            </a:prstGeom>
            <a:solidFill>
              <a:sysClr val="window" lastClr="FFFFFF"/>
            </a:solidFill>
            <a:ln w="25400" cap="flat" cmpd="sng" algn="ctr">
              <a:solidFill>
                <a:sysClr val="window" lastClr="FFFFFF">
                  <a:lumMod val="85000"/>
                </a:sysClr>
              </a:solidFill>
              <a:prstDash val="solid"/>
            </a:ln>
            <a:effectLst>
              <a:outerShdw blurRad="50800" dist="38100" dir="5400000" algn="t" rotWithShape="0">
                <a:prstClr val="black">
                  <a:alpha val="40000"/>
                </a:prstClr>
              </a:outerShdw>
            </a:effectLst>
          </p:spPr>
          <p:txBody>
            <a:bodyPr lIns="68580" tIns="34290" rIns="68580" bIns="34290"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18" name="组合 17"/>
          <p:cNvGrpSpPr/>
          <p:nvPr/>
        </p:nvGrpSpPr>
        <p:grpSpPr>
          <a:xfrm>
            <a:off x="6370338" y="1783582"/>
            <a:ext cx="2035968" cy="2709961"/>
            <a:chOff x="4778375" y="1241425"/>
            <a:chExt cx="1527175" cy="2032000"/>
          </a:xfrm>
        </p:grpSpPr>
        <p:sp>
          <p:nvSpPr>
            <p:cNvPr id="19" name="任意多边形 18"/>
            <p:cNvSpPr/>
            <p:nvPr/>
          </p:nvSpPr>
          <p:spPr>
            <a:xfrm>
              <a:off x="4778375"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blipFill>
              <a:blip r:embed="rId6" cstate="screen"/>
              <a:stretch>
                <a:fillRect/>
              </a:stretch>
            </a:blipFill>
            <a:ln w="25400" cap="flat" cmpd="sng" algn="ctr">
              <a:noFill/>
              <a:prstDash val="solid"/>
            </a:ln>
            <a:effectLst>
              <a:outerShdw blurRad="50800" dist="38100" dir="2700000" algn="tl" rotWithShape="0">
                <a:prstClr val="black">
                  <a:alpha val="40000"/>
                </a:prstClr>
              </a:outerShdw>
            </a:effectLst>
          </p:spPr>
          <p:txBody>
            <a:bodyPr anchor="ctr"/>
            <a:lstStyle/>
            <a:p>
              <a:pPr algn="ctr" defTabSz="1218565">
                <a:defRPr/>
              </a:pPr>
              <a:r>
                <a:rPr lang="zh-CN" altLang="en-US" sz="2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20" name="椭圆 19"/>
            <p:cNvSpPr/>
            <p:nvPr/>
          </p:nvSpPr>
          <p:spPr>
            <a:xfrm>
              <a:off x="5446713" y="1839912"/>
              <a:ext cx="190500" cy="192088"/>
            </a:xfrm>
            <a:prstGeom prst="ellipse">
              <a:avLst/>
            </a:prstGeom>
            <a:solidFill>
              <a:sysClr val="window" lastClr="FFFFFF"/>
            </a:solidFill>
            <a:ln w="508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21" name="任意多边形 20"/>
            <p:cNvSpPr/>
            <p:nvPr/>
          </p:nvSpPr>
          <p:spPr>
            <a:xfrm>
              <a:off x="5432425"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22" name="椭圆 21"/>
            <p:cNvSpPr/>
            <p:nvPr/>
          </p:nvSpPr>
          <p:spPr>
            <a:xfrm>
              <a:off x="5437188" y="1241425"/>
              <a:ext cx="163512" cy="163512"/>
            </a:xfrm>
            <a:prstGeom prst="ellipse">
              <a:avLst/>
            </a:prstGeom>
            <a:solidFill>
              <a:sysClr val="window" lastClr="FFFFFF"/>
            </a:solidFill>
            <a:ln w="25400" cap="flat" cmpd="sng" algn="ctr">
              <a:solidFill>
                <a:sysClr val="window" lastClr="FFFFFF">
                  <a:lumMod val="85000"/>
                </a:sysClr>
              </a:solidFill>
              <a:prstDash val="solid"/>
            </a:ln>
            <a:effectLst>
              <a:outerShdw blurRad="50800" dist="38100" dir="5400000" algn="t" rotWithShape="0">
                <a:prstClr val="black">
                  <a:alpha val="40000"/>
                </a:prstClr>
              </a:outerShdw>
            </a:effectLst>
          </p:spPr>
          <p:txBody>
            <a:bodyPr lIns="68580" tIns="34290" rIns="68580" bIns="34290"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28" name="组合 27"/>
          <p:cNvGrpSpPr/>
          <p:nvPr/>
        </p:nvGrpSpPr>
        <p:grpSpPr>
          <a:xfrm>
            <a:off x="8962919" y="1783582"/>
            <a:ext cx="2035968" cy="2709961"/>
            <a:chOff x="6723063" y="1241425"/>
            <a:chExt cx="1527175" cy="2032000"/>
          </a:xfrm>
        </p:grpSpPr>
        <p:sp>
          <p:nvSpPr>
            <p:cNvPr id="29" name="任意多边形 28"/>
            <p:cNvSpPr/>
            <p:nvPr/>
          </p:nvSpPr>
          <p:spPr>
            <a:xfrm>
              <a:off x="6723063"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blipFill>
              <a:blip r:embed="rId7" cstate="screen"/>
              <a:stretch>
                <a:fillRect/>
              </a:stretch>
            </a:blipFill>
            <a:ln w="25400" cap="flat" cmpd="sng" algn="ctr">
              <a:noFill/>
              <a:prstDash val="solid"/>
            </a:ln>
            <a:effectLst>
              <a:outerShdw blurRad="50800" dist="38100" dir="2700000" algn="tl" rotWithShape="0">
                <a:prstClr val="black">
                  <a:alpha val="40000"/>
                </a:prstClr>
              </a:outerShdw>
            </a:effectLst>
          </p:spPr>
          <p:txBody>
            <a:bodyPr anchor="ctr"/>
            <a:lstStyle/>
            <a:p>
              <a:pPr algn="ctr" defTabSz="1218565">
                <a:defRPr/>
              </a:pPr>
              <a:r>
                <a:rPr lang="zh-CN" altLang="en-US" sz="2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30" name="椭圆 29"/>
            <p:cNvSpPr/>
            <p:nvPr/>
          </p:nvSpPr>
          <p:spPr>
            <a:xfrm>
              <a:off x="7391400" y="1839912"/>
              <a:ext cx="190500" cy="192088"/>
            </a:xfrm>
            <a:prstGeom prst="ellipse">
              <a:avLst/>
            </a:prstGeom>
            <a:solidFill>
              <a:sysClr val="window" lastClr="FFFFFF"/>
            </a:solidFill>
            <a:ln w="508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31" name="任意多边形 30"/>
            <p:cNvSpPr/>
            <p:nvPr/>
          </p:nvSpPr>
          <p:spPr>
            <a:xfrm>
              <a:off x="7377113"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32" name="椭圆 31"/>
            <p:cNvSpPr/>
            <p:nvPr/>
          </p:nvSpPr>
          <p:spPr>
            <a:xfrm>
              <a:off x="7381875" y="1241425"/>
              <a:ext cx="163513" cy="163512"/>
            </a:xfrm>
            <a:prstGeom prst="ellipse">
              <a:avLst/>
            </a:prstGeom>
            <a:solidFill>
              <a:sysClr val="window" lastClr="FFFFFF"/>
            </a:solidFill>
            <a:ln w="25400" cap="flat" cmpd="sng" algn="ctr">
              <a:solidFill>
                <a:sysClr val="window" lastClr="FFFFFF">
                  <a:lumMod val="85000"/>
                </a:sysClr>
              </a:solidFill>
              <a:prstDash val="solid"/>
            </a:ln>
            <a:effectLst>
              <a:outerShdw blurRad="50800" dist="38100" dir="5400000" algn="t" rotWithShape="0">
                <a:prstClr val="black">
                  <a:alpha val="40000"/>
                </a:prstClr>
              </a:outerShdw>
            </a:effectLst>
          </p:spPr>
          <p:txBody>
            <a:bodyPr lIns="68580" tIns="34290" rIns="68580" bIns="34290"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grpSp>
      <p:sp>
        <p:nvSpPr>
          <p:cNvPr id="33" name="TextBox 62"/>
          <p:cNvSpPr txBox="1"/>
          <p:nvPr/>
        </p:nvSpPr>
        <p:spPr>
          <a:xfrm>
            <a:off x="3648659" y="4762424"/>
            <a:ext cx="2292052" cy="1403676"/>
          </a:xfrm>
          <a:prstGeom prst="rect">
            <a:avLst/>
          </a:prstGeom>
          <a:noFill/>
        </p:spPr>
        <p:txBody>
          <a:bodyPr lIns="121718" tIns="60858" rIns="121718" bIns="60858">
            <a:spAutoFit/>
          </a:bodyPr>
          <a:lstStyle/>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p:txBody>
      </p:sp>
      <p:sp>
        <p:nvSpPr>
          <p:cNvPr id="34" name="TextBox 62"/>
          <p:cNvSpPr txBox="1"/>
          <p:nvPr/>
        </p:nvSpPr>
        <p:spPr>
          <a:xfrm>
            <a:off x="6228541" y="4762424"/>
            <a:ext cx="2292051" cy="1403676"/>
          </a:xfrm>
          <a:prstGeom prst="rect">
            <a:avLst/>
          </a:prstGeom>
          <a:noFill/>
        </p:spPr>
        <p:txBody>
          <a:bodyPr lIns="121718" tIns="60858" rIns="121718" bIns="60858">
            <a:spAutoFit/>
          </a:bodyPr>
          <a:lstStyle/>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p:txBody>
      </p:sp>
      <p:sp>
        <p:nvSpPr>
          <p:cNvPr id="35" name="TextBox 62"/>
          <p:cNvSpPr txBox="1"/>
          <p:nvPr/>
        </p:nvSpPr>
        <p:spPr>
          <a:xfrm>
            <a:off x="8808422" y="4762424"/>
            <a:ext cx="2292052" cy="1403676"/>
          </a:xfrm>
          <a:prstGeom prst="rect">
            <a:avLst/>
          </a:prstGeom>
          <a:noFill/>
        </p:spPr>
        <p:txBody>
          <a:bodyPr lIns="121718" tIns="60858" rIns="121718" bIns="60858">
            <a:spAutoFit/>
          </a:bodyPr>
          <a:lstStyle/>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75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75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75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75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12" grpId="0"/>
      <p:bldP spid="33" grpId="0"/>
      <p:bldP spid="34" grpId="0"/>
      <p:bldP spid="3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7" name="Straight Connector 247"/>
          <p:cNvCxnSpPr/>
          <p:nvPr/>
        </p:nvCxnSpPr>
        <p:spPr>
          <a:xfrm>
            <a:off x="1042975" y="5477608"/>
            <a:ext cx="10106051"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8" name="Group 74"/>
          <p:cNvGrpSpPr/>
          <p:nvPr/>
        </p:nvGrpSpPr>
        <p:grpSpPr>
          <a:xfrm>
            <a:off x="2178725" y="1739195"/>
            <a:ext cx="1228949" cy="3456420"/>
            <a:chOff x="1634044" y="1304396"/>
            <a:chExt cx="921712" cy="2592315"/>
          </a:xfrm>
        </p:grpSpPr>
        <p:sp>
          <p:nvSpPr>
            <p:cNvPr id="9" name="Rounded Rectangle 38"/>
            <p:cNvSpPr/>
            <p:nvPr/>
          </p:nvSpPr>
          <p:spPr>
            <a:xfrm>
              <a:off x="1634044" y="1304396"/>
              <a:ext cx="921712" cy="2592315"/>
            </a:xfrm>
            <a:prstGeom prst="roundRect">
              <a:avLst>
                <a:gd name="adj" fmla="val 50000"/>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微软雅黑" panose="020B0503020204020204" pitchFamily="34" charset="-122"/>
                <a:ea typeface="微软雅黑" panose="020B0503020204020204" pitchFamily="34" charset="-122"/>
              </a:endParaRPr>
            </a:p>
          </p:txBody>
        </p:sp>
        <p:grpSp>
          <p:nvGrpSpPr>
            <p:cNvPr id="10" name="Group 46"/>
            <p:cNvGrpSpPr/>
            <p:nvPr/>
          </p:nvGrpSpPr>
          <p:grpSpPr>
            <a:xfrm>
              <a:off x="1703480" y="3032606"/>
              <a:ext cx="782840" cy="782838"/>
              <a:chOff x="1703480" y="3032606"/>
              <a:chExt cx="782840" cy="782838"/>
            </a:xfrm>
          </p:grpSpPr>
          <p:sp>
            <p:nvSpPr>
              <p:cNvPr id="14" name="Oval 4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5" name="Oval 4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latin typeface="微软雅黑" panose="020B0503020204020204" pitchFamily="34" charset="-122"/>
                  <a:ea typeface="微软雅黑" panose="020B0503020204020204" pitchFamily="34" charset="-122"/>
                </a:endParaRPr>
              </a:p>
            </p:txBody>
          </p:sp>
        </p:grpSp>
        <p:grpSp>
          <p:nvGrpSpPr>
            <p:cNvPr id="11" name="Group 61"/>
            <p:cNvGrpSpPr/>
            <p:nvPr/>
          </p:nvGrpSpPr>
          <p:grpSpPr>
            <a:xfrm>
              <a:off x="1692627" y="1477217"/>
              <a:ext cx="804548" cy="2108390"/>
              <a:chOff x="1692627" y="1477217"/>
              <a:chExt cx="804548" cy="2108390"/>
            </a:xfrm>
          </p:grpSpPr>
          <p:sp>
            <p:nvSpPr>
              <p:cNvPr id="12" name="Text Placeholder 3"/>
              <p:cNvSpPr txBox="1"/>
              <p:nvPr/>
            </p:nvSpPr>
            <p:spPr>
              <a:xfrm>
                <a:off x="1907297" y="3262442"/>
                <a:ext cx="375205"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Rectangle 60"/>
              <p:cNvSpPr/>
              <p:nvPr/>
            </p:nvSpPr>
            <p:spPr>
              <a:xfrm>
                <a:off x="1692627" y="1477217"/>
                <a:ext cx="804548" cy="438581"/>
              </a:xfrm>
              <a:prstGeom prst="rect">
                <a:avLst/>
              </a:prstGeom>
            </p:spPr>
            <p:txBody>
              <a:bodyPr wrap="none">
                <a:spAutoFit/>
              </a:bodyPr>
              <a:lstStyle/>
              <a:p>
                <a:pPr algn="ctr" defTabSz="1219200">
                  <a:spcBef>
                    <a:spcPct val="20000"/>
                  </a:spcBef>
                  <a:defRPr/>
                </a:pPr>
                <a:r>
                  <a:rPr lang="en-US" sz="3200" b="1" dirty="0">
                    <a:solidFill>
                      <a:schemeClr val="bg1"/>
                    </a:solidFill>
                    <a:latin typeface="微软雅黑" panose="020B0503020204020204" pitchFamily="34" charset="-122"/>
                    <a:ea typeface="微软雅黑" panose="020B0503020204020204" pitchFamily="34" charset="-122"/>
                  </a:rPr>
                  <a:t>90%</a:t>
                </a:r>
              </a:p>
            </p:txBody>
          </p:sp>
        </p:grpSp>
      </p:grpSp>
      <p:grpSp>
        <p:nvGrpSpPr>
          <p:cNvPr id="16" name="Group 75"/>
          <p:cNvGrpSpPr/>
          <p:nvPr/>
        </p:nvGrpSpPr>
        <p:grpSpPr>
          <a:xfrm>
            <a:off x="3830125" y="2276860"/>
            <a:ext cx="1228949" cy="2918755"/>
            <a:chOff x="2872594" y="1707645"/>
            <a:chExt cx="921712" cy="2189066"/>
          </a:xfrm>
        </p:grpSpPr>
        <p:sp>
          <p:nvSpPr>
            <p:cNvPr id="17" name="Rounded Rectangle 40"/>
            <p:cNvSpPr/>
            <p:nvPr/>
          </p:nvSpPr>
          <p:spPr>
            <a:xfrm>
              <a:off x="2872594" y="1707645"/>
              <a:ext cx="921712" cy="2189066"/>
            </a:xfrm>
            <a:prstGeom prst="roundRect">
              <a:avLst>
                <a:gd name="adj" fmla="val 50000"/>
              </a:avLst>
            </a:prstGeom>
            <a:blipFill>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微软雅黑" panose="020B0503020204020204" pitchFamily="34" charset="-122"/>
                <a:ea typeface="微软雅黑" panose="020B0503020204020204" pitchFamily="34" charset="-122"/>
              </a:endParaRPr>
            </a:p>
          </p:txBody>
        </p:sp>
        <p:grpSp>
          <p:nvGrpSpPr>
            <p:cNvPr id="18" name="Group 47"/>
            <p:cNvGrpSpPr/>
            <p:nvPr/>
          </p:nvGrpSpPr>
          <p:grpSpPr>
            <a:xfrm>
              <a:off x="2942030" y="3032606"/>
              <a:ext cx="782840" cy="782838"/>
              <a:chOff x="1703480" y="3032606"/>
              <a:chExt cx="782840" cy="782838"/>
            </a:xfrm>
          </p:grpSpPr>
          <p:sp>
            <p:nvSpPr>
              <p:cNvPr id="22" name="Oval 48"/>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latin typeface="微软雅黑" panose="020B0503020204020204" pitchFamily="34" charset="-122"/>
                  <a:ea typeface="微软雅黑" panose="020B0503020204020204" pitchFamily="34" charset="-122"/>
                </a:endParaRPr>
              </a:p>
            </p:txBody>
          </p:sp>
          <p:sp>
            <p:nvSpPr>
              <p:cNvPr id="28" name="Oval 49"/>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latin typeface="微软雅黑" panose="020B0503020204020204" pitchFamily="34" charset="-122"/>
                  <a:ea typeface="微软雅黑" panose="020B0503020204020204" pitchFamily="34" charset="-122"/>
                </a:endParaRPr>
              </a:p>
            </p:txBody>
          </p:sp>
        </p:grpSp>
        <p:grpSp>
          <p:nvGrpSpPr>
            <p:cNvPr id="19" name="Group 62"/>
            <p:cNvGrpSpPr/>
            <p:nvPr/>
          </p:nvGrpSpPr>
          <p:grpSpPr>
            <a:xfrm>
              <a:off x="2925892" y="1825998"/>
              <a:ext cx="804548" cy="1759608"/>
              <a:chOff x="1692627" y="1750267"/>
              <a:chExt cx="804548" cy="1759608"/>
            </a:xfrm>
          </p:grpSpPr>
          <p:sp>
            <p:nvSpPr>
              <p:cNvPr id="20" name="Text Placeholder 3"/>
              <p:cNvSpPr txBox="1"/>
              <p:nvPr/>
            </p:nvSpPr>
            <p:spPr>
              <a:xfrm>
                <a:off x="1911900" y="3186710"/>
                <a:ext cx="381193"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Rectangle 64"/>
              <p:cNvSpPr/>
              <p:nvPr/>
            </p:nvSpPr>
            <p:spPr>
              <a:xfrm>
                <a:off x="1692627" y="1750267"/>
                <a:ext cx="804548" cy="438581"/>
              </a:xfrm>
              <a:prstGeom prst="rect">
                <a:avLst/>
              </a:prstGeom>
            </p:spPr>
            <p:txBody>
              <a:bodyPr wrap="none">
                <a:spAutoFit/>
              </a:bodyPr>
              <a:lstStyle/>
              <a:p>
                <a:pPr algn="ctr" defTabSz="1219200">
                  <a:spcBef>
                    <a:spcPct val="20000"/>
                  </a:spcBef>
                  <a:defRPr/>
                </a:pPr>
                <a:r>
                  <a:rPr lang="en-US" sz="3200" b="1" dirty="0">
                    <a:solidFill>
                      <a:schemeClr val="bg1"/>
                    </a:solidFill>
                    <a:latin typeface="微软雅黑" panose="020B0503020204020204" pitchFamily="34" charset="-122"/>
                    <a:ea typeface="微软雅黑" panose="020B0503020204020204" pitchFamily="34" charset="-122"/>
                  </a:rPr>
                  <a:t>80%</a:t>
                </a:r>
              </a:p>
            </p:txBody>
          </p:sp>
        </p:grpSp>
      </p:grpSp>
      <p:grpSp>
        <p:nvGrpSpPr>
          <p:cNvPr id="29" name="Group 76"/>
          <p:cNvGrpSpPr/>
          <p:nvPr/>
        </p:nvGrpSpPr>
        <p:grpSpPr>
          <a:xfrm>
            <a:off x="5434725" y="971102"/>
            <a:ext cx="1326003" cy="4224513"/>
            <a:chOff x="4071423" y="728326"/>
            <a:chExt cx="994503" cy="3168385"/>
          </a:xfrm>
        </p:grpSpPr>
        <p:sp>
          <p:nvSpPr>
            <p:cNvPr id="30" name="Rounded Rectangle 41"/>
            <p:cNvSpPr/>
            <p:nvPr/>
          </p:nvSpPr>
          <p:spPr>
            <a:xfrm>
              <a:off x="4106521" y="728326"/>
              <a:ext cx="921712" cy="3168385"/>
            </a:xfrm>
            <a:prstGeom prst="roundRect">
              <a:avLst>
                <a:gd name="adj" fmla="val 50000"/>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微软雅黑" panose="020B0503020204020204" pitchFamily="34" charset="-122"/>
                <a:ea typeface="微软雅黑" panose="020B0503020204020204" pitchFamily="34" charset="-122"/>
              </a:endParaRPr>
            </a:p>
          </p:txBody>
        </p:sp>
        <p:grpSp>
          <p:nvGrpSpPr>
            <p:cNvPr id="31" name="Group 50"/>
            <p:cNvGrpSpPr/>
            <p:nvPr/>
          </p:nvGrpSpPr>
          <p:grpSpPr>
            <a:xfrm>
              <a:off x="4175957" y="3032606"/>
              <a:ext cx="782840" cy="782838"/>
              <a:chOff x="1703480" y="3032606"/>
              <a:chExt cx="782840" cy="782838"/>
            </a:xfrm>
          </p:grpSpPr>
          <p:sp>
            <p:nvSpPr>
              <p:cNvPr id="35" name="Oval 51"/>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1"/>
                  </a:solidFill>
                  <a:latin typeface="微软雅黑" panose="020B0503020204020204" pitchFamily="34" charset="-122"/>
                  <a:ea typeface="微软雅黑" panose="020B0503020204020204" pitchFamily="34" charset="-122"/>
                </a:endParaRPr>
              </a:p>
            </p:txBody>
          </p:sp>
          <p:sp>
            <p:nvSpPr>
              <p:cNvPr id="36" name="Oval 52"/>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3F3F"/>
                  </a:solidFill>
                  <a:latin typeface="微软雅黑" panose="020B0503020204020204" pitchFamily="34" charset="-122"/>
                  <a:ea typeface="微软雅黑" panose="020B0503020204020204" pitchFamily="34" charset="-122"/>
                </a:endParaRPr>
              </a:p>
            </p:txBody>
          </p:sp>
        </p:grpSp>
        <p:grpSp>
          <p:nvGrpSpPr>
            <p:cNvPr id="32" name="Group 65"/>
            <p:cNvGrpSpPr/>
            <p:nvPr/>
          </p:nvGrpSpPr>
          <p:grpSpPr>
            <a:xfrm>
              <a:off x="4071423" y="958754"/>
              <a:ext cx="994503" cy="2626851"/>
              <a:chOff x="1603186" y="1174197"/>
              <a:chExt cx="994503" cy="2626851"/>
            </a:xfrm>
          </p:grpSpPr>
          <p:sp>
            <p:nvSpPr>
              <p:cNvPr id="33" name="Text Placeholder 3"/>
              <p:cNvSpPr txBox="1"/>
              <p:nvPr/>
            </p:nvSpPr>
            <p:spPr>
              <a:xfrm>
                <a:off x="1924450" y="3477883"/>
                <a:ext cx="349379"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Rectangle 67"/>
              <p:cNvSpPr/>
              <p:nvPr/>
            </p:nvSpPr>
            <p:spPr>
              <a:xfrm>
                <a:off x="1603186" y="1174197"/>
                <a:ext cx="994503" cy="438581"/>
              </a:xfrm>
              <a:prstGeom prst="rect">
                <a:avLst/>
              </a:prstGeom>
            </p:spPr>
            <p:txBody>
              <a:bodyPr wrap="none">
                <a:spAutoFit/>
              </a:bodyPr>
              <a:lstStyle/>
              <a:p>
                <a:pPr algn="ctr" defTabSz="1219200">
                  <a:spcBef>
                    <a:spcPct val="20000"/>
                  </a:spcBef>
                  <a:defRPr/>
                </a:pPr>
                <a:r>
                  <a:rPr lang="en-US" sz="3200" b="1" dirty="0">
                    <a:solidFill>
                      <a:schemeClr val="bg1"/>
                    </a:solidFill>
                    <a:latin typeface="微软雅黑" panose="020B0503020204020204" pitchFamily="34" charset="-122"/>
                    <a:ea typeface="微软雅黑" panose="020B0503020204020204" pitchFamily="34" charset="-122"/>
                  </a:rPr>
                  <a:t>100%</a:t>
                </a:r>
              </a:p>
            </p:txBody>
          </p:sp>
        </p:grpSp>
      </p:grpSp>
      <p:grpSp>
        <p:nvGrpSpPr>
          <p:cNvPr id="37" name="Group 79"/>
          <p:cNvGrpSpPr/>
          <p:nvPr/>
        </p:nvGrpSpPr>
        <p:grpSpPr>
          <a:xfrm>
            <a:off x="8784325" y="1739195"/>
            <a:ext cx="1228949" cy="3456420"/>
            <a:chOff x="6588245" y="1304396"/>
            <a:chExt cx="921712" cy="2592315"/>
          </a:xfrm>
        </p:grpSpPr>
        <p:sp>
          <p:nvSpPr>
            <p:cNvPr id="38" name="Rounded Rectangle 43"/>
            <p:cNvSpPr/>
            <p:nvPr/>
          </p:nvSpPr>
          <p:spPr>
            <a:xfrm>
              <a:off x="6588245" y="1304396"/>
              <a:ext cx="921712" cy="2592315"/>
            </a:xfrm>
            <a:prstGeom prst="roundRect">
              <a:avLst>
                <a:gd name="adj" fmla="val 50000"/>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微软雅黑" panose="020B0503020204020204" pitchFamily="34" charset="-122"/>
                <a:ea typeface="微软雅黑" panose="020B0503020204020204" pitchFamily="34" charset="-122"/>
              </a:endParaRPr>
            </a:p>
          </p:txBody>
        </p:sp>
        <p:grpSp>
          <p:nvGrpSpPr>
            <p:cNvPr id="39" name="Group 56"/>
            <p:cNvGrpSpPr/>
            <p:nvPr/>
          </p:nvGrpSpPr>
          <p:grpSpPr>
            <a:xfrm>
              <a:off x="6657681" y="3032606"/>
              <a:ext cx="782840" cy="782838"/>
              <a:chOff x="1703480" y="3032606"/>
              <a:chExt cx="782840" cy="782838"/>
            </a:xfrm>
          </p:grpSpPr>
          <p:sp>
            <p:nvSpPr>
              <p:cNvPr id="43" name="Oval 57"/>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3"/>
                  </a:solidFill>
                  <a:latin typeface="微软雅黑" panose="020B0503020204020204" pitchFamily="34" charset="-122"/>
                  <a:ea typeface="微软雅黑" panose="020B0503020204020204" pitchFamily="34" charset="-122"/>
                </a:endParaRPr>
              </a:p>
            </p:txBody>
          </p:sp>
          <p:sp>
            <p:nvSpPr>
              <p:cNvPr id="44" name="Oval 58"/>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00B0F0"/>
                  </a:solidFill>
                  <a:latin typeface="微软雅黑" panose="020B0503020204020204" pitchFamily="34" charset="-122"/>
                  <a:ea typeface="微软雅黑" panose="020B0503020204020204" pitchFamily="34" charset="-122"/>
                </a:endParaRPr>
              </a:p>
            </p:txBody>
          </p:sp>
        </p:grpSp>
        <p:grpSp>
          <p:nvGrpSpPr>
            <p:cNvPr id="40" name="Group 68"/>
            <p:cNvGrpSpPr/>
            <p:nvPr/>
          </p:nvGrpSpPr>
          <p:grpSpPr>
            <a:xfrm>
              <a:off x="6641543" y="1477217"/>
              <a:ext cx="804548" cy="2108388"/>
              <a:chOff x="1692627" y="1477217"/>
              <a:chExt cx="804548" cy="2108388"/>
            </a:xfrm>
          </p:grpSpPr>
          <p:sp>
            <p:nvSpPr>
              <p:cNvPr id="41" name="Text Placeholder 3"/>
              <p:cNvSpPr txBox="1"/>
              <p:nvPr/>
            </p:nvSpPr>
            <p:spPr>
              <a:xfrm>
                <a:off x="1950645" y="3262440"/>
                <a:ext cx="299080"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Rectangle 70"/>
              <p:cNvSpPr/>
              <p:nvPr/>
            </p:nvSpPr>
            <p:spPr>
              <a:xfrm>
                <a:off x="1692627" y="1477217"/>
                <a:ext cx="804548" cy="438581"/>
              </a:xfrm>
              <a:prstGeom prst="rect">
                <a:avLst/>
              </a:prstGeom>
            </p:spPr>
            <p:txBody>
              <a:bodyPr wrap="none">
                <a:spAutoFit/>
              </a:bodyPr>
              <a:lstStyle/>
              <a:p>
                <a:pPr algn="ctr" defTabSz="1219200">
                  <a:spcBef>
                    <a:spcPct val="20000"/>
                  </a:spcBef>
                  <a:defRPr/>
                </a:pPr>
                <a:r>
                  <a:rPr lang="en-US" sz="3200" b="1" dirty="0">
                    <a:solidFill>
                      <a:schemeClr val="bg1"/>
                    </a:solidFill>
                    <a:latin typeface="微软雅黑" panose="020B0503020204020204" pitchFamily="34" charset="-122"/>
                    <a:ea typeface="微软雅黑" panose="020B0503020204020204" pitchFamily="34" charset="-122"/>
                  </a:rPr>
                  <a:t>90%</a:t>
                </a:r>
              </a:p>
            </p:txBody>
          </p:sp>
        </p:grpSp>
      </p:grpSp>
      <p:grpSp>
        <p:nvGrpSpPr>
          <p:cNvPr id="45" name="Group 78"/>
          <p:cNvGrpSpPr/>
          <p:nvPr/>
        </p:nvGrpSpPr>
        <p:grpSpPr>
          <a:xfrm>
            <a:off x="7132925" y="2507288"/>
            <a:ext cx="1228949" cy="2663083"/>
            <a:chOff x="5349694" y="1880466"/>
            <a:chExt cx="921712" cy="1997312"/>
          </a:xfrm>
        </p:grpSpPr>
        <p:sp>
          <p:nvSpPr>
            <p:cNvPr id="46" name="Rounded Rectangle 42"/>
            <p:cNvSpPr/>
            <p:nvPr/>
          </p:nvSpPr>
          <p:spPr>
            <a:xfrm>
              <a:off x="5349694" y="1880466"/>
              <a:ext cx="921712" cy="1997312"/>
            </a:xfrm>
            <a:prstGeom prst="roundRect">
              <a:avLst>
                <a:gd name="adj" fmla="val 50000"/>
              </a:avLst>
            </a:prstGeom>
            <a:blipFill>
              <a:blip r:embed="rId9"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微软雅黑" panose="020B0503020204020204" pitchFamily="34" charset="-122"/>
                <a:ea typeface="微软雅黑" panose="020B0503020204020204" pitchFamily="34" charset="-122"/>
              </a:endParaRPr>
            </a:p>
          </p:txBody>
        </p:sp>
        <p:grpSp>
          <p:nvGrpSpPr>
            <p:cNvPr id="47" name="Group 77"/>
            <p:cNvGrpSpPr/>
            <p:nvPr/>
          </p:nvGrpSpPr>
          <p:grpSpPr>
            <a:xfrm>
              <a:off x="5406112" y="1960262"/>
              <a:ext cx="804548" cy="1840285"/>
              <a:chOff x="5406112" y="1960262"/>
              <a:chExt cx="804548" cy="1840285"/>
            </a:xfrm>
          </p:grpSpPr>
          <p:grpSp>
            <p:nvGrpSpPr>
              <p:cNvPr id="48" name="Group 53"/>
              <p:cNvGrpSpPr/>
              <p:nvPr/>
            </p:nvGrpSpPr>
            <p:grpSpPr>
              <a:xfrm>
                <a:off x="5419130" y="3017709"/>
                <a:ext cx="782840" cy="782838"/>
                <a:chOff x="1703480" y="3032606"/>
                <a:chExt cx="782840" cy="782838"/>
              </a:xfrm>
            </p:grpSpPr>
            <p:sp>
              <p:nvSpPr>
                <p:cNvPr id="52" name="Oval 5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2"/>
                    </a:solidFill>
                    <a:latin typeface="微软雅黑" panose="020B0503020204020204" pitchFamily="34" charset="-122"/>
                    <a:ea typeface="微软雅黑" panose="020B0503020204020204" pitchFamily="34" charset="-122"/>
                  </a:endParaRPr>
                </a:p>
              </p:txBody>
            </p:sp>
            <p:sp>
              <p:nvSpPr>
                <p:cNvPr id="53" name="Oval 5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C000"/>
                    </a:solidFill>
                    <a:latin typeface="微软雅黑" panose="020B0503020204020204" pitchFamily="34" charset="-122"/>
                    <a:ea typeface="微软雅黑" panose="020B0503020204020204" pitchFamily="34" charset="-122"/>
                  </a:endParaRPr>
                </a:p>
              </p:txBody>
            </p:sp>
          </p:grpSp>
          <p:grpSp>
            <p:nvGrpSpPr>
              <p:cNvPr id="49" name="Group 71"/>
              <p:cNvGrpSpPr/>
              <p:nvPr/>
            </p:nvGrpSpPr>
            <p:grpSpPr>
              <a:xfrm>
                <a:off x="5406112" y="1960262"/>
                <a:ext cx="804548" cy="1610449"/>
                <a:chOff x="1692626" y="1865481"/>
                <a:chExt cx="804548" cy="1610449"/>
              </a:xfrm>
            </p:grpSpPr>
            <p:sp>
              <p:nvSpPr>
                <p:cNvPr id="50" name="Text Placeholder 3"/>
                <p:cNvSpPr txBox="1"/>
                <p:nvPr/>
              </p:nvSpPr>
              <p:spPr>
                <a:xfrm>
                  <a:off x="1953286" y="3152765"/>
                  <a:ext cx="283226"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Rectangle 73"/>
                <p:cNvSpPr/>
                <p:nvPr/>
              </p:nvSpPr>
              <p:spPr>
                <a:xfrm>
                  <a:off x="1692626" y="1865481"/>
                  <a:ext cx="804548" cy="438581"/>
                </a:xfrm>
                <a:prstGeom prst="rect">
                  <a:avLst/>
                </a:prstGeom>
              </p:spPr>
              <p:txBody>
                <a:bodyPr wrap="none">
                  <a:spAutoFit/>
                </a:bodyPr>
                <a:lstStyle/>
                <a:p>
                  <a:pPr algn="ctr" defTabSz="1219200">
                    <a:spcBef>
                      <a:spcPct val="20000"/>
                    </a:spcBef>
                    <a:defRPr/>
                  </a:pPr>
                  <a:r>
                    <a:rPr lang="en-US" sz="3200" b="1" dirty="0">
                      <a:solidFill>
                        <a:schemeClr val="bg1"/>
                      </a:solidFill>
                      <a:latin typeface="微软雅黑" panose="020B0503020204020204" pitchFamily="34" charset="-122"/>
                      <a:ea typeface="微软雅黑" panose="020B0503020204020204" pitchFamily="34" charset="-122"/>
                    </a:rPr>
                    <a:t>70%</a:t>
                  </a:r>
                </a:p>
              </p:txBody>
            </p:sp>
          </p:grpSp>
        </p:grpSp>
      </p:grpSp>
      <p:sp>
        <p:nvSpPr>
          <p:cNvPr id="54" name="TextBox 107"/>
          <p:cNvSpPr txBox="1"/>
          <p:nvPr/>
        </p:nvSpPr>
        <p:spPr>
          <a:xfrm>
            <a:off x="1034781" y="5612315"/>
            <a:ext cx="1012244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p>
        </p:txBody>
      </p:sp>
      <p:sp>
        <p:nvSpPr>
          <p:cNvPr id="55" name="文本框 13"/>
          <p:cNvSpPr txBox="1"/>
          <p:nvPr/>
        </p:nvSpPr>
        <p:spPr>
          <a:xfrm>
            <a:off x="2271306" y="2794682"/>
            <a:ext cx="107266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56" name="文本框 13"/>
          <p:cNvSpPr txBox="1"/>
          <p:nvPr/>
        </p:nvSpPr>
        <p:spPr>
          <a:xfrm>
            <a:off x="3908265" y="3192861"/>
            <a:ext cx="1058228"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57" name="文本框 13"/>
          <p:cNvSpPr txBox="1"/>
          <p:nvPr/>
        </p:nvSpPr>
        <p:spPr>
          <a:xfrm>
            <a:off x="8870594" y="2794682"/>
            <a:ext cx="107266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58" name="文本框 13"/>
          <p:cNvSpPr txBox="1"/>
          <p:nvPr/>
        </p:nvSpPr>
        <p:spPr>
          <a:xfrm>
            <a:off x="7230245" y="3192861"/>
            <a:ext cx="1058228"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59" name="文本框 13"/>
          <p:cNvSpPr txBox="1"/>
          <p:nvPr/>
        </p:nvSpPr>
        <p:spPr>
          <a:xfrm>
            <a:off x="5562251" y="2055347"/>
            <a:ext cx="1058228" cy="1532719"/>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fill="hold"/>
                                        <p:tgtEl>
                                          <p:spTgt spid="45"/>
                                        </p:tgtEl>
                                        <p:attrNameLst>
                                          <p:attrName>ppt_x</p:attrName>
                                        </p:attrNameLst>
                                      </p:cBhvr>
                                      <p:tavLst>
                                        <p:tav tm="0">
                                          <p:val>
                                            <p:strVal val="#ppt_x"/>
                                          </p:val>
                                        </p:tav>
                                        <p:tav tm="100000">
                                          <p:val>
                                            <p:strVal val="#ppt_x"/>
                                          </p:val>
                                        </p:tav>
                                      </p:tavLst>
                                    </p:anim>
                                    <p:anim calcmode="lin" valueType="num">
                                      <p:cBhvr additive="base">
                                        <p:cTn id="43" dur="500" fill="hold"/>
                                        <p:tgtEl>
                                          <p:spTgt spid="4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9" presetClass="entr" presetSubtype="0"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dissolve">
                                      <p:cBhvr>
                                        <p:cTn id="52" dur="500"/>
                                        <p:tgtEl>
                                          <p:spTgt spid="5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dissolve">
                                      <p:cBhvr>
                                        <p:cTn id="55" dur="500"/>
                                        <p:tgtEl>
                                          <p:spTgt spid="5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dissolve">
                                      <p:cBhvr>
                                        <p:cTn id="58" dur="500"/>
                                        <p:tgtEl>
                                          <p:spTgt spid="5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dissolve">
                                      <p:cBhvr>
                                        <p:cTn id="61" dur="500"/>
                                        <p:tgtEl>
                                          <p:spTgt spid="58"/>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dissolve">
                                      <p:cBhvr>
                                        <p:cTn id="64" dur="500"/>
                                        <p:tgtEl>
                                          <p:spTgt spid="59"/>
                                        </p:tgtEl>
                                      </p:cBhvr>
                                    </p:animEffect>
                                  </p:childTnLst>
                                </p:cTn>
                              </p:par>
                            </p:childTnLst>
                          </p:cTn>
                        </p:par>
                        <p:par>
                          <p:cTn id="65" fill="hold">
                            <p:stCondLst>
                              <p:cond delay="5000"/>
                            </p:stCondLst>
                            <p:childTnLst>
                              <p:par>
                                <p:cTn id="66" presetID="18" presetClass="entr" presetSubtype="3" fill="hold" nodeType="afterEffect">
                                  <p:stCondLst>
                                    <p:cond delay="250"/>
                                  </p:stCondLst>
                                  <p:childTnLst>
                                    <p:set>
                                      <p:cBhvr>
                                        <p:cTn id="67" dur="1" fill="hold">
                                          <p:stCondLst>
                                            <p:cond delay="0"/>
                                          </p:stCondLst>
                                        </p:cTn>
                                        <p:tgtEl>
                                          <p:spTgt spid="7"/>
                                        </p:tgtEl>
                                        <p:attrNameLst>
                                          <p:attrName>style.visibility</p:attrName>
                                        </p:attrNameLst>
                                      </p:cBhvr>
                                      <p:to>
                                        <p:strVal val="visible"/>
                                      </p:to>
                                    </p:set>
                                    <p:animEffect transition="in" filter="strips(upRight)">
                                      <p:cBhvr>
                                        <p:cTn id="68" dur="500"/>
                                        <p:tgtEl>
                                          <p:spTgt spid="7"/>
                                        </p:tgtEl>
                                      </p:cBhvr>
                                    </p:animEffect>
                                  </p:childTnLst>
                                </p:cTn>
                              </p:par>
                            </p:childTnLst>
                          </p:cTn>
                        </p:par>
                        <p:par>
                          <p:cTn id="69" fill="hold">
                            <p:stCondLst>
                              <p:cond delay="5750"/>
                            </p:stCondLst>
                            <p:childTnLst>
                              <p:par>
                                <p:cTn id="70" presetID="10" presetClass="entr" presetSubtype="0" fill="hold" grpId="0"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54" grpId="0"/>
      <p:bldP spid="55" grpId="0"/>
      <p:bldP spid="56" grpId="0"/>
      <p:bldP spid="57" grpId="0"/>
      <p:bldP spid="58" grpId="0"/>
      <p:bldP spid="5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任意多边形 6"/>
          <p:cNvSpPr/>
          <p:nvPr/>
        </p:nvSpPr>
        <p:spPr bwMode="auto">
          <a:xfrm rot="10800000">
            <a:off x="4899588" y="2593838"/>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6" cstate="screen"/>
            <a:stretch>
              <a:fillRect/>
            </a:stretch>
          </a:blipFill>
          <a:ln w="19050">
            <a:noFill/>
          </a:ln>
          <a:effectLst/>
        </p:spPr>
        <p:txBody>
          <a:bodyPr vert="horz" wrap="square" lIns="91440" tIns="45720" rIns="91440" bIns="45720" numCol="1" anchor="t" anchorCtr="0" compatLnSpc="1">
            <a:noAutofit/>
          </a:bodyPr>
          <a:lstStyle/>
          <a:p>
            <a:pPr defTabSz="1219200">
              <a:defRPr/>
            </a:pPr>
            <a:endParaRPr lang="zh-CN" altLang="en-US" kern="0">
              <a:solidFill>
                <a:prstClr val="black"/>
              </a:solidFill>
            </a:endParaRPr>
          </a:p>
        </p:txBody>
      </p:sp>
      <p:sp>
        <p:nvSpPr>
          <p:cNvPr id="8" name="任意多边形 7"/>
          <p:cNvSpPr/>
          <p:nvPr/>
        </p:nvSpPr>
        <p:spPr bwMode="auto">
          <a:xfrm rot="14400000">
            <a:off x="6111196" y="2902778"/>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7" cstate="screen"/>
            <a:stretch>
              <a:fillRect/>
            </a:stretch>
          </a:blipFill>
          <a:ln w="19050">
            <a:noFill/>
          </a:ln>
          <a:effectLst/>
        </p:spPr>
        <p:txBody>
          <a:bodyPr vert="horz" wrap="square" lIns="91440" tIns="45720" rIns="91440" bIns="45720" numCol="1" anchor="t" anchorCtr="0" compatLnSpc="1">
            <a:noAutofit/>
          </a:bodyPr>
          <a:lstStyle/>
          <a:p>
            <a:pPr defTabSz="1219200">
              <a:defRPr/>
            </a:pPr>
            <a:endParaRPr lang="zh-CN" altLang="en-US" kern="0">
              <a:solidFill>
                <a:prstClr val="black"/>
              </a:solidFill>
            </a:endParaRPr>
          </a:p>
        </p:txBody>
      </p:sp>
      <p:sp>
        <p:nvSpPr>
          <p:cNvPr id="9" name="任意多边形 8"/>
          <p:cNvSpPr/>
          <p:nvPr/>
        </p:nvSpPr>
        <p:spPr bwMode="auto">
          <a:xfrm rot="18000000">
            <a:off x="6475952" y="4101391"/>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6" cstate="screen"/>
            <a:stretch>
              <a:fillRect/>
            </a:stretch>
          </a:blipFill>
          <a:ln w="19050">
            <a:noFill/>
          </a:ln>
          <a:effectLst/>
        </p:spPr>
        <p:txBody>
          <a:bodyPr vert="horz" wrap="square" lIns="91440" tIns="45720" rIns="91440" bIns="45720" numCol="1" anchor="t" anchorCtr="0" compatLnSpc="1">
            <a:noAutofit/>
          </a:bodyPr>
          <a:lstStyle/>
          <a:p>
            <a:pPr defTabSz="1219200">
              <a:defRPr/>
            </a:pPr>
            <a:endParaRPr lang="zh-CN" altLang="en-US" kern="0">
              <a:solidFill>
                <a:prstClr val="black"/>
              </a:solidFill>
            </a:endParaRPr>
          </a:p>
        </p:txBody>
      </p:sp>
      <p:sp>
        <p:nvSpPr>
          <p:cNvPr id="10" name="任意多边形 9"/>
          <p:cNvSpPr/>
          <p:nvPr/>
        </p:nvSpPr>
        <p:spPr bwMode="auto">
          <a:xfrm rot="10800000" flipH="1" flipV="1">
            <a:off x="5627141" y="5001258"/>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7" cstate="screen"/>
            <a:stretch>
              <a:fillRect/>
            </a:stretch>
          </a:blipFill>
          <a:ln w="19050">
            <a:noFill/>
          </a:ln>
          <a:effectLst/>
        </p:spPr>
        <p:txBody>
          <a:bodyPr vert="horz" wrap="square" lIns="91440" tIns="45720" rIns="91440" bIns="45720" numCol="1" anchor="t" anchorCtr="0" compatLnSpc="1">
            <a:noAutofit/>
          </a:bodyPr>
          <a:lstStyle/>
          <a:p>
            <a:pPr defTabSz="1219200">
              <a:defRPr/>
            </a:pPr>
            <a:endParaRPr lang="zh-CN" altLang="en-US" kern="0" dirty="0">
              <a:solidFill>
                <a:prstClr val="black"/>
              </a:solidFill>
            </a:endParaRPr>
          </a:p>
        </p:txBody>
      </p:sp>
      <p:sp>
        <p:nvSpPr>
          <p:cNvPr id="11" name="任意多边形 10"/>
          <p:cNvSpPr/>
          <p:nvPr/>
        </p:nvSpPr>
        <p:spPr bwMode="auto">
          <a:xfrm rot="14400000" flipH="1" flipV="1">
            <a:off x="4415533" y="4692318"/>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6" cstate="screen"/>
            <a:stretch>
              <a:fillRect/>
            </a:stretch>
          </a:blipFill>
          <a:ln w="19050">
            <a:noFill/>
          </a:ln>
          <a:effectLst/>
        </p:spPr>
        <p:txBody>
          <a:bodyPr vert="horz" wrap="square" lIns="91440" tIns="45720" rIns="91440" bIns="45720" numCol="1" anchor="t" anchorCtr="0" compatLnSpc="1">
            <a:noAutofit/>
          </a:bodyPr>
          <a:lstStyle/>
          <a:p>
            <a:pPr defTabSz="1219200">
              <a:defRPr/>
            </a:pPr>
            <a:endParaRPr lang="zh-CN" altLang="en-US" kern="0">
              <a:solidFill>
                <a:prstClr val="black"/>
              </a:solidFill>
            </a:endParaRPr>
          </a:p>
        </p:txBody>
      </p:sp>
      <p:sp>
        <p:nvSpPr>
          <p:cNvPr id="12" name="任意多边形 11"/>
          <p:cNvSpPr/>
          <p:nvPr/>
        </p:nvSpPr>
        <p:spPr bwMode="auto">
          <a:xfrm rot="18000000" flipH="1" flipV="1">
            <a:off x="4031728" y="3493705"/>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7" cstate="screen"/>
            <a:stretch>
              <a:fillRect/>
            </a:stretch>
          </a:blipFill>
          <a:ln w="19050">
            <a:noFill/>
          </a:ln>
          <a:effectLst/>
        </p:spPr>
        <p:txBody>
          <a:bodyPr vert="horz" wrap="square" lIns="91440" tIns="45720" rIns="91440" bIns="45720" numCol="1" anchor="t" anchorCtr="0" compatLnSpc="1">
            <a:noAutofit/>
          </a:bodyPr>
          <a:lstStyle/>
          <a:p>
            <a:pPr defTabSz="1219200">
              <a:defRPr/>
            </a:pPr>
            <a:endParaRPr lang="zh-CN" altLang="en-US" kern="0">
              <a:solidFill>
                <a:prstClr val="black"/>
              </a:solidFill>
            </a:endParaRPr>
          </a:p>
        </p:txBody>
      </p:sp>
      <p:sp>
        <p:nvSpPr>
          <p:cNvPr id="13" name="任意多边形 12"/>
          <p:cNvSpPr/>
          <p:nvPr/>
        </p:nvSpPr>
        <p:spPr>
          <a:xfrm flipH="1" flipV="1">
            <a:off x="1776315" y="2697457"/>
            <a:ext cx="2821545"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484547"/>
            </a:solidFill>
            <a:prstDash val="solid"/>
          </a:ln>
          <a:effectLst/>
        </p:spPr>
        <p:txBody>
          <a:bodyPr rtlCol="0" anchor="ctr"/>
          <a:lstStyle/>
          <a:p>
            <a:pPr algn="ctr" defTabSz="1219200">
              <a:defRPr/>
            </a:pPr>
            <a:endParaRPr lang="zh-CN" altLang="en-US" kern="0">
              <a:solidFill>
                <a:prstClr val="white"/>
              </a:solidFill>
              <a:latin typeface="Calibri" panose="020F0502020204030204"/>
              <a:ea typeface="宋体" panose="02010600030101010101" pitchFamily="2" charset="-122"/>
            </a:endParaRPr>
          </a:p>
        </p:txBody>
      </p:sp>
      <p:sp>
        <p:nvSpPr>
          <p:cNvPr id="14" name="任意多边形 13"/>
          <p:cNvSpPr/>
          <p:nvPr/>
        </p:nvSpPr>
        <p:spPr>
          <a:xfrm flipH="1">
            <a:off x="1768205" y="4851946"/>
            <a:ext cx="2900988"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00689A"/>
            </a:solidFill>
            <a:prstDash val="solid"/>
          </a:ln>
          <a:effectLst/>
        </p:spPr>
        <p:txBody>
          <a:bodyPr rtlCol="0" anchor="ctr"/>
          <a:lstStyle/>
          <a:p>
            <a:pPr algn="ctr" defTabSz="1219200">
              <a:defRPr/>
            </a:pPr>
            <a:endParaRPr lang="zh-CN" altLang="en-US" kern="0">
              <a:solidFill>
                <a:prstClr val="white"/>
              </a:solidFill>
              <a:latin typeface="Calibri" panose="020F0502020204030204"/>
              <a:ea typeface="宋体" panose="02010600030101010101" pitchFamily="2" charset="-122"/>
            </a:endParaRPr>
          </a:p>
        </p:txBody>
      </p:sp>
      <p:sp>
        <p:nvSpPr>
          <p:cNvPr id="15" name="任意多边形 14"/>
          <p:cNvSpPr/>
          <p:nvPr/>
        </p:nvSpPr>
        <p:spPr>
          <a:xfrm flipV="1">
            <a:off x="7477123" y="2719685"/>
            <a:ext cx="2940151"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00689A"/>
            </a:solidFill>
            <a:prstDash val="solid"/>
          </a:ln>
          <a:effectLst/>
        </p:spPr>
        <p:txBody>
          <a:bodyPr rtlCol="0" anchor="ctr"/>
          <a:lstStyle/>
          <a:p>
            <a:pPr algn="ctr" defTabSz="1219200">
              <a:defRPr/>
            </a:pPr>
            <a:endParaRPr lang="zh-CN" altLang="en-US" kern="0">
              <a:solidFill>
                <a:srgbClr val="080808"/>
              </a:solidFill>
              <a:latin typeface="Calibri" panose="020F0502020204030204"/>
              <a:ea typeface="宋体" panose="02010600030101010101" pitchFamily="2" charset="-122"/>
            </a:endParaRPr>
          </a:p>
        </p:txBody>
      </p:sp>
      <p:sp>
        <p:nvSpPr>
          <p:cNvPr id="16" name="任意多边形 15"/>
          <p:cNvSpPr/>
          <p:nvPr/>
        </p:nvSpPr>
        <p:spPr>
          <a:xfrm>
            <a:off x="7480265" y="4838834"/>
            <a:ext cx="2940151"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484547"/>
            </a:solidFill>
            <a:prstDash val="solid"/>
          </a:ln>
          <a:effectLst/>
        </p:spPr>
        <p:txBody>
          <a:bodyPr rtlCol="0" anchor="ctr"/>
          <a:lstStyle/>
          <a:p>
            <a:pPr algn="ctr" defTabSz="1219200">
              <a:defRPr/>
            </a:pPr>
            <a:endParaRPr lang="zh-CN" altLang="en-US" b="1" kern="0">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latin typeface="Calibri" panose="020F0502020204030204"/>
              <a:ea typeface="宋体" panose="02010600030101010101" pitchFamily="2" charset="-122"/>
            </a:endParaRPr>
          </a:p>
        </p:txBody>
      </p:sp>
      <p:grpSp>
        <p:nvGrpSpPr>
          <p:cNvPr id="17" name="组合 16"/>
          <p:cNvGrpSpPr/>
          <p:nvPr/>
        </p:nvGrpSpPr>
        <p:grpSpPr>
          <a:xfrm>
            <a:off x="5414560" y="3402106"/>
            <a:ext cx="1371044" cy="1371044"/>
            <a:chOff x="4982373" y="2208496"/>
            <a:chExt cx="2227648" cy="2227648"/>
          </a:xfrm>
          <a:solidFill>
            <a:srgbClr val="AEC361"/>
          </a:solidFill>
          <a:effectLst/>
        </p:grpSpPr>
        <p:sp>
          <p:nvSpPr>
            <p:cNvPr id="18" name="椭圆 17"/>
            <p:cNvSpPr/>
            <p:nvPr/>
          </p:nvSpPr>
          <p:spPr>
            <a:xfrm>
              <a:off x="4982373" y="2208496"/>
              <a:ext cx="2227648" cy="2227648"/>
            </a:xfrm>
            <a:prstGeom prst="ellipse">
              <a:avLst/>
            </a:prstGeom>
            <a:blipFill>
              <a:blip r:embed="rId8" cstate="screen"/>
              <a:stretch>
                <a:fillRect/>
              </a:stretch>
            </a:blipFill>
            <a:ln w="25400" cap="flat" cmpd="sng" algn="ctr">
              <a:noFill/>
              <a:prstDash val="solid"/>
            </a:ln>
            <a:effectLst/>
          </p:spPr>
          <p:txBody>
            <a:bodyPr rtlCol="0" anchor="ctr"/>
            <a:lstStyle/>
            <a:p>
              <a:pPr algn="ctr" defTabSz="1219200">
                <a:defRPr/>
              </a:pPr>
              <a:endParaRPr lang="zh-CN" altLang="en-US" kern="0">
                <a:solidFill>
                  <a:srgbClr val="564B45"/>
                </a:solidFill>
                <a:latin typeface="Calibri" panose="020F0502020204030204"/>
                <a:ea typeface="宋体" panose="02010600030101010101" pitchFamily="2" charset="-122"/>
              </a:endParaRPr>
            </a:p>
          </p:txBody>
        </p:sp>
        <p:sp>
          <p:nvSpPr>
            <p:cNvPr id="19" name="Freeform 44"/>
            <p:cNvSpPr/>
            <p:nvPr/>
          </p:nvSpPr>
          <p:spPr bwMode="auto">
            <a:xfrm>
              <a:off x="7088071" y="3576989"/>
              <a:ext cx="19448" cy="27782"/>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rgbClr val="484547">
                  <a:lumMod val="65000"/>
                </a:srgbClr>
              </a:solidFill>
              <a:round/>
            </a:ln>
          </p:spPr>
          <p:txBody>
            <a:bodyPr vert="horz" wrap="square" lIns="121920" tIns="60960" rIns="121920" bIns="60960" numCol="1" anchor="t" anchorCtr="0" compatLnSpc="1"/>
            <a:lstStyle/>
            <a:p>
              <a:pPr defTabSz="1219200">
                <a:defRPr/>
              </a:pPr>
              <a:endParaRPr lang="zh-CN" altLang="en-US" kern="0">
                <a:solidFill>
                  <a:srgbClr val="56777F"/>
                </a:solidFill>
              </a:endParaRPr>
            </a:p>
          </p:txBody>
        </p:sp>
      </p:grpSp>
      <p:grpSp>
        <p:nvGrpSpPr>
          <p:cNvPr id="20" name="组合 1"/>
          <p:cNvGrpSpPr/>
          <p:nvPr/>
        </p:nvGrpSpPr>
        <p:grpSpPr>
          <a:xfrm>
            <a:off x="1680304" y="1700808"/>
            <a:ext cx="2352009" cy="893012"/>
            <a:chOff x="6382171" y="2195545"/>
            <a:chExt cx="1764007" cy="669759"/>
          </a:xfrm>
        </p:grpSpPr>
        <p:sp>
          <p:nvSpPr>
            <p:cNvPr id="21" name="TextBox 20"/>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r>
                <a:rPr lang="zh-CN" altLang="en-US" sz="1200" dirty="0">
                  <a:solidFill>
                    <a:srgbClr val="484547"/>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rgbClr val="484547"/>
                  </a:solidFill>
                  <a:latin typeface="微软雅黑" panose="020B0503020204020204" pitchFamily="34" charset="-122"/>
                  <a:ea typeface="微软雅黑" panose="020B0503020204020204" pitchFamily="34" charset="-122"/>
                </a:rPr>
                <a:t>此处添加段落文本单击此处</a:t>
              </a:r>
            </a:p>
          </p:txBody>
        </p:sp>
        <p:sp>
          <p:nvSpPr>
            <p:cNvPr id="22"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defRPr/>
              </a:pPr>
              <a:r>
                <a:rPr lang="zh-CN" altLang="en-US" sz="1865" dirty="0">
                  <a:solidFill>
                    <a:srgbClr val="484547"/>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865" dirty="0">
                <a:solidFill>
                  <a:srgbClr val="484547"/>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8" name="组合 1"/>
          <p:cNvGrpSpPr/>
          <p:nvPr/>
        </p:nvGrpSpPr>
        <p:grpSpPr>
          <a:xfrm>
            <a:off x="1680304" y="4420984"/>
            <a:ext cx="2352009" cy="893012"/>
            <a:chOff x="6382171" y="2195545"/>
            <a:chExt cx="1764007" cy="669759"/>
          </a:xfrm>
        </p:grpSpPr>
        <p:sp>
          <p:nvSpPr>
            <p:cNvPr id="29" name="TextBox 22"/>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r>
                <a:rPr lang="zh-CN" altLang="en-US" sz="1200" dirty="0">
                  <a:solidFill>
                    <a:srgbClr val="484547"/>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rgbClr val="484547"/>
                  </a:solidFill>
                  <a:latin typeface="微软雅黑" panose="020B0503020204020204" pitchFamily="34" charset="-122"/>
                  <a:ea typeface="微软雅黑" panose="020B0503020204020204" pitchFamily="34" charset="-122"/>
                </a:rPr>
                <a:t>此处添加段落文本单击此处</a:t>
              </a:r>
            </a:p>
          </p:txBody>
        </p:sp>
        <p:sp>
          <p:nvSpPr>
            <p:cNvPr id="30"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defRPr/>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1" name="组合 1"/>
          <p:cNvGrpSpPr/>
          <p:nvPr/>
        </p:nvGrpSpPr>
        <p:grpSpPr>
          <a:xfrm>
            <a:off x="8161276" y="1700808"/>
            <a:ext cx="2352009" cy="893012"/>
            <a:chOff x="6382171" y="2195545"/>
            <a:chExt cx="1764007" cy="669759"/>
          </a:xfrm>
        </p:grpSpPr>
        <p:sp>
          <p:nvSpPr>
            <p:cNvPr id="32" name="TextBox 20"/>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r>
                <a:rPr lang="zh-CN" altLang="en-US" sz="1200" dirty="0">
                  <a:solidFill>
                    <a:srgbClr val="484547"/>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rgbClr val="484547"/>
                  </a:solidFill>
                  <a:latin typeface="微软雅黑" panose="020B0503020204020204" pitchFamily="34" charset="-122"/>
                  <a:ea typeface="微软雅黑" panose="020B0503020204020204" pitchFamily="34" charset="-122"/>
                </a:rPr>
                <a:t>此处添加段落文本单击此处</a:t>
              </a:r>
            </a:p>
          </p:txBody>
        </p:sp>
        <p:sp>
          <p:nvSpPr>
            <p:cNvPr id="33"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defRPr/>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4" name="组合 1"/>
          <p:cNvGrpSpPr/>
          <p:nvPr/>
        </p:nvGrpSpPr>
        <p:grpSpPr>
          <a:xfrm>
            <a:off x="8161276" y="4420984"/>
            <a:ext cx="2352009" cy="893012"/>
            <a:chOff x="6382171" y="2195545"/>
            <a:chExt cx="1764007" cy="669759"/>
          </a:xfrm>
        </p:grpSpPr>
        <p:sp>
          <p:nvSpPr>
            <p:cNvPr id="35" name="TextBox 20"/>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r>
                <a:rPr lang="zh-CN" altLang="en-US" sz="1200" dirty="0">
                  <a:solidFill>
                    <a:srgbClr val="484547"/>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rgbClr val="484547"/>
                  </a:solidFill>
                  <a:latin typeface="微软雅黑" panose="020B0503020204020204" pitchFamily="34" charset="-122"/>
                  <a:ea typeface="微软雅黑" panose="020B0503020204020204" pitchFamily="34" charset="-122"/>
                </a:rPr>
                <a:t>此处添加段落文本单击此处</a:t>
              </a:r>
            </a:p>
          </p:txBody>
        </p:sp>
        <p:sp>
          <p:nvSpPr>
            <p:cNvPr id="36"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defRPr/>
              </a:pPr>
              <a:r>
                <a:rPr lang="zh-CN" altLang="en-US" sz="1865" dirty="0">
                  <a:solidFill>
                    <a:srgbClr val="484547"/>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865" dirty="0">
                <a:solidFill>
                  <a:srgbClr val="484547"/>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37" name="TextBox 19"/>
          <p:cNvSpPr txBox="1">
            <a:spLocks noChangeArrowheads="1"/>
          </p:cNvSpPr>
          <p:nvPr/>
        </p:nvSpPr>
        <p:spPr bwMode="auto">
          <a:xfrm>
            <a:off x="5485679" y="3702918"/>
            <a:ext cx="1235816" cy="78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defRPr/>
            </a:pPr>
            <a:r>
              <a:rPr lang="zh-CN" altLang="en-US" sz="2135"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标题</a:t>
            </a:r>
            <a:endParaRPr lang="en-US" altLang="zh-CN" sz="2135"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a:p>
            <a:pPr algn="ctr" defTabSz="1219200" fontAlgn="base">
              <a:spcBef>
                <a:spcPct val="0"/>
              </a:spcBef>
              <a:spcAft>
                <a:spcPct val="0"/>
              </a:spcAft>
              <a:defRPr/>
            </a:pPr>
            <a:r>
              <a:rPr lang="zh-CN" altLang="en-US" sz="2135"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文字</a:t>
            </a:r>
            <a:endParaRPr lang="zh-CN" altLang="zh-CN" sz="2135"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par>
                                <p:cTn id="51" presetID="53" presetClass="entr" presetSubtype="1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anim calcmode="lin" valueType="num">
                                      <p:cBhvr>
                                        <p:cTn id="71" dur="500" fill="hold"/>
                                        <p:tgtEl>
                                          <p:spTgt spid="20"/>
                                        </p:tgtEl>
                                        <p:attrNameLst>
                                          <p:attrName>ppt_x</p:attrName>
                                        </p:attrNameLst>
                                      </p:cBhvr>
                                      <p:tavLst>
                                        <p:tav tm="0">
                                          <p:val>
                                            <p:strVal val="#ppt_x"/>
                                          </p:val>
                                        </p:tav>
                                        <p:tav tm="100000">
                                          <p:val>
                                            <p:strVal val="#ppt_x"/>
                                          </p:val>
                                        </p:tav>
                                      </p:tavLst>
                                    </p:anim>
                                    <p:anim calcmode="lin" valueType="num">
                                      <p:cBhvr>
                                        <p:cTn id="72" dur="500" fill="hold"/>
                                        <p:tgtEl>
                                          <p:spTgt spid="20"/>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anim calcmode="lin" valueType="num">
                                      <p:cBhvr>
                                        <p:cTn id="76" dur="500" fill="hold"/>
                                        <p:tgtEl>
                                          <p:spTgt spid="28"/>
                                        </p:tgtEl>
                                        <p:attrNameLst>
                                          <p:attrName>ppt_x</p:attrName>
                                        </p:attrNameLst>
                                      </p:cBhvr>
                                      <p:tavLst>
                                        <p:tav tm="0">
                                          <p:val>
                                            <p:strVal val="#ppt_x"/>
                                          </p:val>
                                        </p:tav>
                                        <p:tav tm="100000">
                                          <p:val>
                                            <p:strVal val="#ppt_x"/>
                                          </p:val>
                                        </p:tav>
                                      </p:tavLst>
                                    </p:anim>
                                    <p:anim calcmode="lin" valueType="num">
                                      <p:cBhvr>
                                        <p:cTn id="77" dur="500" fill="hold"/>
                                        <p:tgtEl>
                                          <p:spTgt spid="28"/>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anim calcmode="lin" valueType="num">
                                      <p:cBhvr>
                                        <p:cTn id="81" dur="500" fill="hold"/>
                                        <p:tgtEl>
                                          <p:spTgt spid="31"/>
                                        </p:tgtEl>
                                        <p:attrNameLst>
                                          <p:attrName>ppt_x</p:attrName>
                                        </p:attrNameLst>
                                      </p:cBhvr>
                                      <p:tavLst>
                                        <p:tav tm="0">
                                          <p:val>
                                            <p:strVal val="#ppt_x"/>
                                          </p:val>
                                        </p:tav>
                                        <p:tav tm="100000">
                                          <p:val>
                                            <p:strVal val="#ppt_x"/>
                                          </p:val>
                                        </p:tav>
                                      </p:tavLst>
                                    </p:anim>
                                    <p:anim calcmode="lin" valueType="num">
                                      <p:cBhvr>
                                        <p:cTn id="82" dur="500" fill="hold"/>
                                        <p:tgtEl>
                                          <p:spTgt spid="31"/>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anim calcmode="lin" valueType="num">
                                      <p:cBhvr>
                                        <p:cTn id="86" dur="500" fill="hold"/>
                                        <p:tgtEl>
                                          <p:spTgt spid="34"/>
                                        </p:tgtEl>
                                        <p:attrNameLst>
                                          <p:attrName>ppt_x</p:attrName>
                                        </p:attrNameLst>
                                      </p:cBhvr>
                                      <p:tavLst>
                                        <p:tav tm="0">
                                          <p:val>
                                            <p:strVal val="#ppt_x"/>
                                          </p:val>
                                        </p:tav>
                                        <p:tav tm="100000">
                                          <p:val>
                                            <p:strVal val="#ppt_x"/>
                                          </p:val>
                                        </p:tav>
                                      </p:tavLst>
                                    </p:anim>
                                    <p:anim calcmode="lin" valueType="num">
                                      <p:cBhvr>
                                        <p:cTn id="87" dur="500" fill="hold"/>
                                        <p:tgtEl>
                                          <p:spTgt spid="34"/>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anim calcmode="lin" valueType="num">
                                      <p:cBhvr>
                                        <p:cTn id="91" dur="500" fill="hold"/>
                                        <p:tgtEl>
                                          <p:spTgt spid="15"/>
                                        </p:tgtEl>
                                        <p:attrNameLst>
                                          <p:attrName>ppt_x</p:attrName>
                                        </p:attrNameLst>
                                      </p:cBhvr>
                                      <p:tavLst>
                                        <p:tav tm="0">
                                          <p:val>
                                            <p:strVal val="#ppt_x"/>
                                          </p:val>
                                        </p:tav>
                                        <p:tav tm="100000">
                                          <p:val>
                                            <p:strVal val="#ppt_x"/>
                                          </p:val>
                                        </p:tav>
                                      </p:tavLst>
                                    </p:anim>
                                    <p:anim calcmode="lin" valueType="num">
                                      <p:cBhvr>
                                        <p:cTn id="92" dur="5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500"/>
                                        <p:tgtEl>
                                          <p:spTgt spid="16"/>
                                        </p:tgtEl>
                                      </p:cBhvr>
                                    </p:animEffect>
                                    <p:anim calcmode="lin" valueType="num">
                                      <p:cBhvr>
                                        <p:cTn id="96" dur="500" fill="hold"/>
                                        <p:tgtEl>
                                          <p:spTgt spid="16"/>
                                        </p:tgtEl>
                                        <p:attrNameLst>
                                          <p:attrName>ppt_x</p:attrName>
                                        </p:attrNameLst>
                                      </p:cBhvr>
                                      <p:tavLst>
                                        <p:tav tm="0">
                                          <p:val>
                                            <p:strVal val="#ppt_x"/>
                                          </p:val>
                                        </p:tav>
                                        <p:tav tm="100000">
                                          <p:val>
                                            <p:strVal val="#ppt_x"/>
                                          </p:val>
                                        </p:tav>
                                      </p:tavLst>
                                    </p:anim>
                                    <p:anim calcmode="lin" valueType="num">
                                      <p:cBhvr>
                                        <p:cTn id="97" dur="500" fill="hold"/>
                                        <p:tgtEl>
                                          <p:spTgt spid="1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500"/>
                                        <p:tgtEl>
                                          <p:spTgt spid="13"/>
                                        </p:tgtEl>
                                      </p:cBhvr>
                                    </p:animEffect>
                                    <p:anim calcmode="lin" valueType="num">
                                      <p:cBhvr>
                                        <p:cTn id="101" dur="500" fill="hold"/>
                                        <p:tgtEl>
                                          <p:spTgt spid="13"/>
                                        </p:tgtEl>
                                        <p:attrNameLst>
                                          <p:attrName>ppt_x</p:attrName>
                                        </p:attrNameLst>
                                      </p:cBhvr>
                                      <p:tavLst>
                                        <p:tav tm="0">
                                          <p:val>
                                            <p:strVal val="#ppt_x"/>
                                          </p:val>
                                        </p:tav>
                                        <p:tav tm="100000">
                                          <p:val>
                                            <p:strVal val="#ppt_x"/>
                                          </p:val>
                                        </p:tav>
                                      </p:tavLst>
                                    </p:anim>
                                    <p:anim calcmode="lin" valueType="num">
                                      <p:cBhvr>
                                        <p:cTn id="102" dur="500" fill="hold"/>
                                        <p:tgtEl>
                                          <p:spTgt spid="13"/>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500"/>
                                        <p:tgtEl>
                                          <p:spTgt spid="14"/>
                                        </p:tgtEl>
                                      </p:cBhvr>
                                    </p:animEffect>
                                    <p:anim calcmode="lin" valueType="num">
                                      <p:cBhvr>
                                        <p:cTn id="106" dur="500" fill="hold"/>
                                        <p:tgtEl>
                                          <p:spTgt spid="14"/>
                                        </p:tgtEl>
                                        <p:attrNameLst>
                                          <p:attrName>ppt_x</p:attrName>
                                        </p:attrNameLst>
                                      </p:cBhvr>
                                      <p:tavLst>
                                        <p:tav tm="0">
                                          <p:val>
                                            <p:strVal val="#ppt_x"/>
                                          </p:val>
                                        </p:tav>
                                        <p:tav tm="100000">
                                          <p:val>
                                            <p:strVal val="#ppt_x"/>
                                          </p:val>
                                        </p:tav>
                                      </p:tavLst>
                                    </p:anim>
                                    <p:anim calcmode="lin" valueType="num">
                                      <p:cBhvr>
                                        <p:cTn id="10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 name="右箭头 1"/>
          <p:cNvSpPr>
            <a:spLocks noChangeArrowheads="1"/>
          </p:cNvSpPr>
          <p:nvPr/>
        </p:nvSpPr>
        <p:spPr bwMode="auto">
          <a:xfrm>
            <a:off x="3427637" y="3285233"/>
            <a:ext cx="383116" cy="266700"/>
          </a:xfrm>
          <a:prstGeom prst="rightArrow">
            <a:avLst>
              <a:gd name="adj1" fmla="val 50000"/>
              <a:gd name="adj2" fmla="val 50138"/>
            </a:avLst>
          </a:prstGeom>
          <a:blipFill>
            <a:blip r:embed="rId4" cstate="screen"/>
            <a:stretch>
              <a:fillRect/>
            </a:stretch>
          </a:blipFill>
          <a:ln>
            <a:noFill/>
          </a:ln>
        </p:spPr>
        <p:txBody>
          <a:bodyPr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gradFill>
                <a:gsLst>
                  <a:gs pos="0">
                    <a:srgbClr val="72B19B"/>
                  </a:gs>
                  <a:gs pos="100000">
                    <a:srgbClr val="72A65F"/>
                  </a:gs>
                </a:gsLst>
                <a:lin ang="5400000" scaled="1"/>
              </a:gradFill>
              <a:effectLst/>
              <a:uLnTx/>
              <a:uFillTx/>
              <a:latin typeface="微软雅黑" panose="020B0503020204020204" pitchFamily="34" charset="-122"/>
              <a:ea typeface="微软雅黑" panose="020B0503020204020204" pitchFamily="34" charset="-122"/>
            </a:endParaRPr>
          </a:p>
        </p:txBody>
      </p:sp>
      <p:sp>
        <p:nvSpPr>
          <p:cNvPr id="3" name="右箭头 2"/>
          <p:cNvSpPr>
            <a:spLocks noChangeArrowheads="1"/>
          </p:cNvSpPr>
          <p:nvPr/>
        </p:nvSpPr>
        <p:spPr bwMode="auto">
          <a:xfrm>
            <a:off x="5250087" y="3285233"/>
            <a:ext cx="385233" cy="266700"/>
          </a:xfrm>
          <a:prstGeom prst="rightArrow">
            <a:avLst>
              <a:gd name="adj1" fmla="val 50000"/>
              <a:gd name="adj2" fmla="val 50415"/>
            </a:avLst>
          </a:prstGeom>
          <a:blipFill>
            <a:blip r:embed="rId5" cstate="screen"/>
            <a:stretch>
              <a:fillRect/>
            </a:stretch>
          </a:blipFill>
          <a:ln>
            <a:noFill/>
          </a:ln>
        </p:spPr>
        <p:txBody>
          <a:bodyPr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gradFill>
                <a:gsLst>
                  <a:gs pos="0">
                    <a:srgbClr val="72B19B"/>
                  </a:gs>
                  <a:gs pos="100000">
                    <a:srgbClr val="72A65F"/>
                  </a:gs>
                </a:gsLst>
                <a:lin ang="5400000" scaled="1"/>
              </a:gradFill>
              <a:effectLst/>
              <a:uLnTx/>
              <a:uFillTx/>
              <a:latin typeface="微软雅黑" panose="020B0503020204020204" pitchFamily="34" charset="-122"/>
              <a:ea typeface="微软雅黑" panose="020B0503020204020204" pitchFamily="34" charset="-122"/>
            </a:endParaRPr>
          </a:p>
        </p:txBody>
      </p:sp>
      <p:sp>
        <p:nvSpPr>
          <p:cNvPr id="4" name="右箭头 3"/>
          <p:cNvSpPr>
            <a:spLocks noChangeArrowheads="1"/>
          </p:cNvSpPr>
          <p:nvPr/>
        </p:nvSpPr>
        <p:spPr bwMode="auto">
          <a:xfrm>
            <a:off x="7267270" y="3285233"/>
            <a:ext cx="383116" cy="266700"/>
          </a:xfrm>
          <a:prstGeom prst="rightArrow">
            <a:avLst>
              <a:gd name="adj1" fmla="val 50000"/>
              <a:gd name="adj2" fmla="val 50138"/>
            </a:avLst>
          </a:prstGeom>
          <a:blipFill>
            <a:blip r:embed="rId4" cstate="screen"/>
            <a:stretch>
              <a:fillRect/>
            </a:stretch>
          </a:blipFill>
          <a:ln>
            <a:noFill/>
          </a:ln>
        </p:spPr>
        <p:txBody>
          <a:bodyPr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gradFill>
                <a:gsLst>
                  <a:gs pos="0">
                    <a:srgbClr val="72B19B"/>
                  </a:gs>
                  <a:gs pos="100000">
                    <a:srgbClr val="72A65F"/>
                  </a:gs>
                </a:gsLst>
                <a:lin ang="5400000" scaled="1"/>
              </a:gradFill>
              <a:effectLst/>
              <a:uLnTx/>
              <a:uFillTx/>
              <a:latin typeface="微软雅黑" panose="020B0503020204020204" pitchFamily="34" charset="-122"/>
              <a:ea typeface="微软雅黑" panose="020B0503020204020204" pitchFamily="34" charset="-122"/>
            </a:endParaRPr>
          </a:p>
        </p:txBody>
      </p:sp>
      <p:sp>
        <p:nvSpPr>
          <p:cNvPr id="5" name="右箭头 4"/>
          <p:cNvSpPr>
            <a:spLocks noChangeArrowheads="1"/>
          </p:cNvSpPr>
          <p:nvPr/>
        </p:nvSpPr>
        <p:spPr bwMode="auto">
          <a:xfrm>
            <a:off x="9282337" y="3285233"/>
            <a:ext cx="385233" cy="266700"/>
          </a:xfrm>
          <a:prstGeom prst="rightArrow">
            <a:avLst>
              <a:gd name="adj1" fmla="val 50000"/>
              <a:gd name="adj2" fmla="val 50415"/>
            </a:avLst>
          </a:prstGeom>
          <a:blipFill>
            <a:blip r:embed="rId5" cstate="screen"/>
            <a:stretch>
              <a:fillRect/>
            </a:stretch>
          </a:blipFill>
          <a:ln>
            <a:noFill/>
          </a:ln>
        </p:spPr>
        <p:txBody>
          <a:bodyPr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gradFill>
                <a:gsLst>
                  <a:gs pos="0">
                    <a:srgbClr val="72B19B"/>
                  </a:gs>
                  <a:gs pos="100000">
                    <a:srgbClr val="72A65F"/>
                  </a:gs>
                </a:gsLst>
                <a:lin ang="5400000" scaled="1"/>
              </a:gradFill>
              <a:effectLst/>
              <a:uLnTx/>
              <a:uFillTx/>
              <a:latin typeface="微软雅黑" panose="020B0503020204020204" pitchFamily="34" charset="-122"/>
              <a:ea typeface="微软雅黑" panose="020B0503020204020204" pitchFamily="34" charset="-122"/>
            </a:endParaRPr>
          </a:p>
        </p:txBody>
      </p:sp>
      <p:sp>
        <p:nvSpPr>
          <p:cNvPr id="6" name="TextBox 22"/>
          <p:cNvSpPr txBox="1">
            <a:spLocks noChangeArrowheads="1"/>
          </p:cNvSpPr>
          <p:nvPr/>
        </p:nvSpPr>
        <p:spPr bwMode="auto">
          <a:xfrm>
            <a:off x="1421037" y="4157300"/>
            <a:ext cx="22817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r>
              <a:rPr lang="zh-CN" altLang="en-US" sz="2135" b="1" dirty="0">
                <a:blipFill>
                  <a:blip r:embed="rId6"/>
                  <a:stretch>
                    <a:fillRect/>
                  </a:stretch>
                </a:blipFill>
                <a:latin typeface="微软雅黑" panose="020B0503020204020204" pitchFamily="34" charset="-122"/>
                <a:ea typeface="微软雅黑" panose="020B0503020204020204" pitchFamily="34" charset="-122"/>
              </a:rPr>
              <a:t>输入文字标题</a:t>
            </a:r>
            <a:endParaRPr lang="en-US" altLang="zh-CN" sz="2135" b="1" dirty="0">
              <a:blipFill>
                <a:blip r:embed="rId6"/>
                <a:stretch>
                  <a:fillRect/>
                </a:stretch>
              </a:blipFill>
              <a:latin typeface="微软雅黑" panose="020B0503020204020204" pitchFamily="34" charset="-122"/>
              <a:ea typeface="微软雅黑" panose="020B0503020204020204" pitchFamily="34" charset="-122"/>
            </a:endParaRPr>
          </a:p>
        </p:txBody>
      </p:sp>
      <p:sp>
        <p:nvSpPr>
          <p:cNvPr id="7" name="TextBox 24"/>
          <p:cNvSpPr txBox="1">
            <a:spLocks noChangeArrowheads="1"/>
          </p:cNvSpPr>
          <p:nvPr/>
        </p:nvSpPr>
        <p:spPr bwMode="auto">
          <a:xfrm>
            <a:off x="5230474" y="4157300"/>
            <a:ext cx="22817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r>
              <a:rPr lang="zh-CN" altLang="en-US" sz="2135" b="1" dirty="0">
                <a:blipFill>
                  <a:blip r:embed="rId6"/>
                  <a:stretch>
                    <a:fillRect/>
                  </a:stretch>
                </a:blipFill>
                <a:latin typeface="微软雅黑" panose="020B0503020204020204" pitchFamily="34" charset="-122"/>
                <a:ea typeface="微软雅黑" panose="020B0503020204020204" pitchFamily="34" charset="-122"/>
              </a:rPr>
              <a:t>输入文字标题</a:t>
            </a:r>
            <a:endParaRPr lang="en-US" altLang="zh-CN" sz="2135" b="1" dirty="0">
              <a:blipFill>
                <a:blip r:embed="rId6"/>
                <a:stretch>
                  <a:fillRect/>
                </a:stretch>
              </a:blipFill>
              <a:latin typeface="微软雅黑" panose="020B0503020204020204" pitchFamily="34" charset="-122"/>
              <a:ea typeface="微软雅黑" panose="020B0503020204020204" pitchFamily="34" charset="-122"/>
            </a:endParaRPr>
          </a:p>
        </p:txBody>
      </p:sp>
      <p:sp>
        <p:nvSpPr>
          <p:cNvPr id="8" name="TextBox 25"/>
          <p:cNvSpPr txBox="1">
            <a:spLocks noChangeArrowheads="1"/>
          </p:cNvSpPr>
          <p:nvPr/>
        </p:nvSpPr>
        <p:spPr bwMode="auto">
          <a:xfrm>
            <a:off x="4303738" y="4521367"/>
            <a:ext cx="4053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lnSpc>
                <a:spcPct val="150000"/>
              </a:lnSpc>
            </a:pPr>
            <a:r>
              <a:rPr lang="zh-CN" altLang="en-US" sz="1600" dirty="0">
                <a:solidFill>
                  <a:srgbClr val="808080"/>
                </a:solidFill>
                <a:latin typeface="微软雅黑" panose="020B0503020204020204" pitchFamily="34" charset="-122"/>
                <a:ea typeface="微软雅黑" panose="020B0503020204020204" pitchFamily="34" charset="-122"/>
              </a:rPr>
              <a:t>请输入文字内容及说明</a:t>
            </a:r>
            <a:endParaRPr lang="en-US" altLang="zh-CN" sz="1600" dirty="0">
              <a:solidFill>
                <a:srgbClr val="808080"/>
              </a:solidFill>
              <a:latin typeface="微软雅黑" panose="020B0503020204020204" pitchFamily="34" charset="-122"/>
              <a:ea typeface="微软雅黑" panose="020B0503020204020204" pitchFamily="34" charset="-122"/>
            </a:endParaRPr>
          </a:p>
        </p:txBody>
      </p:sp>
      <p:sp>
        <p:nvSpPr>
          <p:cNvPr id="9" name="TextBox 26"/>
          <p:cNvSpPr txBox="1">
            <a:spLocks noChangeArrowheads="1"/>
          </p:cNvSpPr>
          <p:nvPr/>
        </p:nvSpPr>
        <p:spPr bwMode="auto">
          <a:xfrm>
            <a:off x="9305620" y="4157300"/>
            <a:ext cx="22817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r>
              <a:rPr lang="zh-CN" altLang="en-US" sz="2135" b="1" dirty="0">
                <a:blipFill>
                  <a:blip r:embed="rId6"/>
                  <a:stretch>
                    <a:fillRect/>
                  </a:stretch>
                </a:blipFill>
                <a:latin typeface="微软雅黑" panose="020B0503020204020204" pitchFamily="34" charset="-122"/>
                <a:ea typeface="微软雅黑" panose="020B0503020204020204" pitchFamily="34" charset="-122"/>
              </a:rPr>
              <a:t>输入文字标题</a:t>
            </a:r>
            <a:endParaRPr lang="en-US" altLang="zh-CN" sz="2135" b="1" dirty="0">
              <a:blipFill>
                <a:blip r:embed="rId6"/>
                <a:stretch>
                  <a:fillRect/>
                </a:stretch>
              </a:blipFill>
              <a:latin typeface="微软雅黑" panose="020B0503020204020204" pitchFamily="34" charset="-122"/>
              <a:ea typeface="微软雅黑" panose="020B0503020204020204" pitchFamily="34" charset="-122"/>
            </a:endParaRPr>
          </a:p>
        </p:txBody>
      </p:sp>
      <p:sp>
        <p:nvSpPr>
          <p:cNvPr id="10" name="TextBox 28"/>
          <p:cNvSpPr txBox="1">
            <a:spLocks noChangeArrowheads="1"/>
          </p:cNvSpPr>
          <p:nvPr/>
        </p:nvSpPr>
        <p:spPr bwMode="auto">
          <a:xfrm>
            <a:off x="3330270" y="2159167"/>
            <a:ext cx="22817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r>
              <a:rPr lang="zh-CN" altLang="en-US" sz="2135" b="1" dirty="0">
                <a:blipFill>
                  <a:blip r:embed="rId7"/>
                  <a:stretch>
                    <a:fillRect/>
                  </a:stretch>
                </a:blipFill>
                <a:latin typeface="微软雅黑" panose="020B0503020204020204" pitchFamily="34" charset="-122"/>
                <a:ea typeface="微软雅黑" panose="020B0503020204020204" pitchFamily="34" charset="-122"/>
              </a:rPr>
              <a:t>输入文字标题</a:t>
            </a:r>
            <a:endParaRPr lang="en-US" altLang="zh-CN" sz="2135" b="1" dirty="0">
              <a:blipFill>
                <a:blip r:embed="rId7"/>
                <a:stretch>
                  <a:fillRect/>
                </a:stretch>
              </a:blipFill>
              <a:latin typeface="微软雅黑" panose="020B0503020204020204" pitchFamily="34" charset="-122"/>
              <a:ea typeface="微软雅黑" panose="020B0503020204020204" pitchFamily="34" charset="-122"/>
            </a:endParaRPr>
          </a:p>
        </p:txBody>
      </p:sp>
      <p:sp>
        <p:nvSpPr>
          <p:cNvPr id="11" name="TextBox 29"/>
          <p:cNvSpPr txBox="1">
            <a:spLocks noChangeArrowheads="1"/>
          </p:cNvSpPr>
          <p:nvPr/>
        </p:nvSpPr>
        <p:spPr bwMode="auto">
          <a:xfrm>
            <a:off x="2479535" y="1649051"/>
            <a:ext cx="4053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lnSpc>
                <a:spcPct val="150000"/>
              </a:lnSpc>
            </a:pPr>
            <a:r>
              <a:rPr lang="zh-CN" altLang="en-US" sz="1600" dirty="0">
                <a:solidFill>
                  <a:srgbClr val="808080"/>
                </a:solidFill>
                <a:latin typeface="微软雅黑" panose="020B0503020204020204" pitchFamily="34" charset="-122"/>
                <a:ea typeface="微软雅黑" panose="020B0503020204020204" pitchFamily="34" charset="-122"/>
              </a:rPr>
              <a:t>请输入文字内容及说明</a:t>
            </a:r>
            <a:endParaRPr lang="en-US" altLang="zh-CN" sz="1600" dirty="0">
              <a:solidFill>
                <a:srgbClr val="808080"/>
              </a:solidFill>
              <a:latin typeface="微软雅黑" panose="020B0503020204020204" pitchFamily="34" charset="-122"/>
              <a:ea typeface="微软雅黑" panose="020B0503020204020204" pitchFamily="34" charset="-122"/>
            </a:endParaRPr>
          </a:p>
        </p:txBody>
      </p:sp>
      <p:sp>
        <p:nvSpPr>
          <p:cNvPr id="12" name="TextBox 30"/>
          <p:cNvSpPr txBox="1">
            <a:spLocks noChangeArrowheads="1"/>
          </p:cNvSpPr>
          <p:nvPr/>
        </p:nvSpPr>
        <p:spPr bwMode="auto">
          <a:xfrm>
            <a:off x="7267270" y="2159167"/>
            <a:ext cx="22817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r>
              <a:rPr lang="zh-CN" altLang="en-US" sz="2135" b="1" dirty="0">
                <a:blipFill>
                  <a:blip r:embed="rId7"/>
                  <a:stretch>
                    <a:fillRect/>
                  </a:stretch>
                </a:blipFill>
                <a:latin typeface="微软雅黑" panose="020B0503020204020204" pitchFamily="34" charset="-122"/>
                <a:ea typeface="微软雅黑" panose="020B0503020204020204" pitchFamily="34" charset="-122"/>
              </a:rPr>
              <a:t>输入文字标题</a:t>
            </a:r>
            <a:endParaRPr lang="en-US" altLang="zh-CN" sz="2135" b="1" dirty="0">
              <a:blipFill>
                <a:blip r:embed="rId7"/>
                <a:stretch>
                  <a:fillRect/>
                </a:stretch>
              </a:blipFill>
              <a:latin typeface="微软雅黑" panose="020B0503020204020204" pitchFamily="34" charset="-122"/>
              <a:ea typeface="微软雅黑" panose="020B0503020204020204" pitchFamily="34" charset="-122"/>
            </a:endParaRPr>
          </a:p>
        </p:txBody>
      </p:sp>
      <p:sp>
        <p:nvSpPr>
          <p:cNvPr id="13" name="TextBox 31"/>
          <p:cNvSpPr txBox="1">
            <a:spLocks noChangeArrowheads="1"/>
          </p:cNvSpPr>
          <p:nvPr/>
        </p:nvSpPr>
        <p:spPr bwMode="auto">
          <a:xfrm>
            <a:off x="6319961" y="1649051"/>
            <a:ext cx="4053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lnSpc>
                <a:spcPct val="150000"/>
              </a:lnSpc>
            </a:pPr>
            <a:r>
              <a:rPr lang="zh-CN" altLang="en-US" sz="1600" dirty="0">
                <a:solidFill>
                  <a:srgbClr val="808080"/>
                </a:solidFill>
                <a:latin typeface="微软雅黑" panose="020B0503020204020204" pitchFamily="34" charset="-122"/>
                <a:ea typeface="微软雅黑" panose="020B0503020204020204" pitchFamily="34" charset="-122"/>
              </a:rPr>
              <a:t>请输入文字内容及说明</a:t>
            </a:r>
            <a:endParaRPr lang="en-US" altLang="zh-CN" sz="1600" dirty="0">
              <a:solidFill>
                <a:srgbClr val="808080"/>
              </a:solidFill>
              <a:latin typeface="微软雅黑" panose="020B0503020204020204" pitchFamily="34" charset="-122"/>
              <a:ea typeface="微软雅黑" panose="020B0503020204020204" pitchFamily="34" charset="-122"/>
            </a:endParaRPr>
          </a:p>
        </p:txBody>
      </p:sp>
      <p:sp>
        <p:nvSpPr>
          <p:cNvPr id="14" name="Oval 22"/>
          <p:cNvSpPr>
            <a:spLocks noChangeArrowheads="1"/>
          </p:cNvSpPr>
          <p:nvPr/>
        </p:nvSpPr>
        <p:spPr bwMode="auto">
          <a:xfrm>
            <a:off x="2081437" y="2785699"/>
            <a:ext cx="1153583" cy="1153584"/>
          </a:xfrm>
          <a:prstGeom prst="ellipse">
            <a:avLst/>
          </a:prstGeom>
          <a:blipFill>
            <a:blip r:embed="rId8" cstate="screen"/>
            <a:stretch>
              <a:fillRect/>
            </a:stretch>
          </a:blipFill>
          <a:ln>
            <a:noFill/>
          </a:ln>
          <a:effectLst/>
        </p:spPr>
        <p:txBody>
          <a:bodyPr wrap="none" anchor="ctr"/>
          <a:lstStyle/>
          <a:p>
            <a:pPr marL="0" marR="0" lvl="0" indent="0" algn="ctr" defTabSz="1219200" eaLnBrk="0" fontAlgn="auto" latinLnBrk="0" hangingPunct="0">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1</a:t>
            </a:r>
          </a:p>
        </p:txBody>
      </p:sp>
      <p:sp>
        <p:nvSpPr>
          <p:cNvPr id="15" name="Oval 23"/>
          <p:cNvSpPr>
            <a:spLocks noChangeArrowheads="1"/>
          </p:cNvSpPr>
          <p:nvPr/>
        </p:nvSpPr>
        <p:spPr bwMode="auto">
          <a:xfrm>
            <a:off x="3906004" y="2785699"/>
            <a:ext cx="1153583" cy="1153584"/>
          </a:xfrm>
          <a:prstGeom prst="ellipse">
            <a:avLst/>
          </a:prstGeom>
          <a:blipFill>
            <a:blip r:embed="rId9" cstate="screen"/>
            <a:stretch>
              <a:fillRect/>
            </a:stretch>
          </a:blipFill>
          <a:ln>
            <a:noFill/>
          </a:ln>
          <a:effectLst/>
        </p:spPr>
        <p:txBody>
          <a:bodyPr wrap="none" anchor="ctr"/>
          <a:lstStyle/>
          <a:p>
            <a:pPr marL="0" marR="0" lvl="0" indent="0" algn="ctr" defTabSz="1219200" eaLnBrk="0" fontAlgn="auto" latinLnBrk="0" hangingPunct="0">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2</a:t>
            </a:r>
          </a:p>
        </p:txBody>
      </p:sp>
      <p:sp>
        <p:nvSpPr>
          <p:cNvPr id="16" name="Oval 24"/>
          <p:cNvSpPr>
            <a:spLocks noChangeArrowheads="1"/>
          </p:cNvSpPr>
          <p:nvPr/>
        </p:nvSpPr>
        <p:spPr bwMode="auto">
          <a:xfrm>
            <a:off x="5730570" y="2785699"/>
            <a:ext cx="1153583" cy="1153584"/>
          </a:xfrm>
          <a:prstGeom prst="ellipse">
            <a:avLst/>
          </a:prstGeom>
          <a:blipFill>
            <a:blip r:embed="rId8" cstate="screen"/>
            <a:stretch>
              <a:fillRect/>
            </a:stretch>
          </a:blipFill>
          <a:ln>
            <a:noFill/>
          </a:ln>
          <a:effectLst/>
        </p:spPr>
        <p:txBody>
          <a:bodyPr wrap="none" anchor="ctr"/>
          <a:lstStyle/>
          <a:p>
            <a:pPr marL="0" marR="0" lvl="0" indent="0" algn="ctr" defTabSz="1219200" eaLnBrk="0" fontAlgn="auto" latinLnBrk="0" hangingPunct="0">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3</a:t>
            </a:r>
          </a:p>
        </p:txBody>
      </p:sp>
      <p:sp>
        <p:nvSpPr>
          <p:cNvPr id="17" name="Oval 25"/>
          <p:cNvSpPr>
            <a:spLocks noChangeArrowheads="1"/>
          </p:cNvSpPr>
          <p:nvPr/>
        </p:nvSpPr>
        <p:spPr bwMode="auto">
          <a:xfrm>
            <a:off x="7843004" y="2785699"/>
            <a:ext cx="1153583" cy="1153584"/>
          </a:xfrm>
          <a:prstGeom prst="ellipse">
            <a:avLst/>
          </a:prstGeom>
          <a:blipFill>
            <a:blip r:embed="rId9" cstate="screen"/>
            <a:stretch>
              <a:fillRect/>
            </a:stretch>
          </a:blipFill>
          <a:ln>
            <a:noFill/>
          </a:ln>
          <a:effectLst/>
        </p:spPr>
        <p:txBody>
          <a:bodyPr wrap="none" anchor="ctr"/>
          <a:lstStyle/>
          <a:p>
            <a:pPr marL="0" marR="0" lvl="0" indent="0" algn="ctr" defTabSz="1219200" eaLnBrk="0" fontAlgn="auto" latinLnBrk="0" hangingPunct="0">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4</a:t>
            </a:r>
          </a:p>
        </p:txBody>
      </p:sp>
      <p:sp>
        <p:nvSpPr>
          <p:cNvPr id="18" name="Oval 26"/>
          <p:cNvSpPr>
            <a:spLocks noChangeArrowheads="1"/>
          </p:cNvSpPr>
          <p:nvPr/>
        </p:nvSpPr>
        <p:spPr bwMode="auto">
          <a:xfrm>
            <a:off x="9762819" y="2785699"/>
            <a:ext cx="1153584" cy="1153584"/>
          </a:xfrm>
          <a:prstGeom prst="ellipse">
            <a:avLst/>
          </a:prstGeom>
          <a:blipFill>
            <a:blip r:embed="rId8" cstate="screen"/>
            <a:stretch>
              <a:fillRect/>
            </a:stretch>
          </a:blipFill>
          <a:ln>
            <a:noFill/>
          </a:ln>
          <a:effectLst/>
        </p:spPr>
        <p:txBody>
          <a:bodyPr wrap="none" anchor="ctr"/>
          <a:lstStyle/>
          <a:p>
            <a:pPr marL="0" marR="0" lvl="0" indent="0" algn="ctr" defTabSz="1219200" eaLnBrk="0" fontAlgn="auto" latinLnBrk="0" hangingPunct="0">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5</a:t>
            </a:r>
          </a:p>
        </p:txBody>
      </p:sp>
      <p:sp>
        <p:nvSpPr>
          <p:cNvPr id="23" name="矩形 22"/>
          <p:cNvSpPr/>
          <p:nvPr/>
        </p:nvSpPr>
        <p:spPr>
          <a:xfrm>
            <a:off x="333475" y="157318"/>
            <a:ext cx="113573" cy="591328"/>
          </a:xfrm>
          <a:prstGeom prst="rect">
            <a:avLst/>
          </a:prstGeom>
          <a:blipFill>
            <a:blip r:embed="rId10"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1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31" presetClass="entr" presetSubtype="0" fill="hold" grpId="0" nodeType="afterEffect">
                                  <p:stCondLst>
                                    <p:cond delay="0"/>
                                  </p:stCondLst>
                                  <p:iterate type="lt">
                                    <p:tmPct val="5000"/>
                                  </p:iterate>
                                  <p:childTnLst>
                                    <p:set>
                                      <p:cBhvr>
                                        <p:cTn id="26" dur="1" fill="hold">
                                          <p:stCondLst>
                                            <p:cond delay="0"/>
                                          </p:stCondLst>
                                        </p:cTn>
                                        <p:tgtEl>
                                          <p:spTgt spid="14"/>
                                        </p:tgtEl>
                                        <p:attrNameLst>
                                          <p:attrName>style.visibility</p:attrName>
                                        </p:attrNameLst>
                                      </p:cBhvr>
                                      <p:to>
                                        <p:strVal val="visible"/>
                                      </p:to>
                                    </p:set>
                                    <p:anim calcmode="lin" valueType="num">
                                      <p:cBhvr>
                                        <p:cTn id="27" dur="400" fill="hold"/>
                                        <p:tgtEl>
                                          <p:spTgt spid="14"/>
                                        </p:tgtEl>
                                        <p:attrNameLst>
                                          <p:attrName>ppt_w</p:attrName>
                                        </p:attrNameLst>
                                      </p:cBhvr>
                                      <p:tavLst>
                                        <p:tav tm="0">
                                          <p:val>
                                            <p:fltVal val="0"/>
                                          </p:val>
                                        </p:tav>
                                        <p:tav tm="100000">
                                          <p:val>
                                            <p:strVal val="#ppt_w"/>
                                          </p:val>
                                        </p:tav>
                                      </p:tavLst>
                                    </p:anim>
                                    <p:anim calcmode="lin" valueType="num">
                                      <p:cBhvr>
                                        <p:cTn id="28" dur="400" fill="hold"/>
                                        <p:tgtEl>
                                          <p:spTgt spid="14"/>
                                        </p:tgtEl>
                                        <p:attrNameLst>
                                          <p:attrName>ppt_h</p:attrName>
                                        </p:attrNameLst>
                                      </p:cBhvr>
                                      <p:tavLst>
                                        <p:tav tm="0">
                                          <p:val>
                                            <p:fltVal val="0"/>
                                          </p:val>
                                        </p:tav>
                                        <p:tav tm="100000">
                                          <p:val>
                                            <p:strVal val="#ppt_h"/>
                                          </p:val>
                                        </p:tav>
                                      </p:tavLst>
                                    </p:anim>
                                    <p:anim calcmode="lin" valueType="num">
                                      <p:cBhvr>
                                        <p:cTn id="29" dur="400" fill="hold"/>
                                        <p:tgtEl>
                                          <p:spTgt spid="14"/>
                                        </p:tgtEl>
                                        <p:attrNameLst>
                                          <p:attrName>style.rotation</p:attrName>
                                        </p:attrNameLst>
                                      </p:cBhvr>
                                      <p:tavLst>
                                        <p:tav tm="0">
                                          <p:val>
                                            <p:fltVal val="90"/>
                                          </p:val>
                                        </p:tav>
                                        <p:tav tm="100000">
                                          <p:val>
                                            <p:fltVal val="0"/>
                                          </p:val>
                                        </p:tav>
                                      </p:tavLst>
                                    </p:anim>
                                    <p:animEffect transition="in" filter="fade">
                                      <p:cBhvr>
                                        <p:cTn id="30" dur="400"/>
                                        <p:tgtEl>
                                          <p:spTgt spid="14"/>
                                        </p:tgtEl>
                                      </p:cBhvr>
                                    </p:animEffect>
                                  </p:childTnLst>
                                </p:cTn>
                              </p:par>
                            </p:childTnLst>
                          </p:cTn>
                        </p:par>
                        <p:par>
                          <p:cTn id="31" fill="hold">
                            <p:stCondLst>
                              <p:cond delay="2400"/>
                            </p:stCondLst>
                            <p:childTnLst>
                              <p:par>
                                <p:cTn id="32" presetID="1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400"/>
                                        <p:tgtEl>
                                          <p:spTgt spid="6"/>
                                        </p:tgtEl>
                                      </p:cBhvr>
                                    </p:animEffect>
                                  </p:childTnLst>
                                </p:cTn>
                              </p:par>
                            </p:childTnLst>
                          </p:cTn>
                        </p:par>
                        <p:par>
                          <p:cTn id="35" fill="hold">
                            <p:stCondLst>
                              <p:cond delay="2900"/>
                            </p:stCondLst>
                            <p:childTnLst>
                              <p:par>
                                <p:cTn id="36" presetID="22" presetClass="entr" presetSubtype="8"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400"/>
                                        <p:tgtEl>
                                          <p:spTgt spid="2"/>
                                        </p:tgtEl>
                                      </p:cBhvr>
                                    </p:animEffect>
                                  </p:childTnLst>
                                </p:cTn>
                              </p:par>
                            </p:childTnLst>
                          </p:cTn>
                        </p:par>
                        <p:par>
                          <p:cTn id="39" fill="hold">
                            <p:stCondLst>
                              <p:cond delay="3400"/>
                            </p:stCondLst>
                            <p:childTnLst>
                              <p:par>
                                <p:cTn id="40" presetID="31" presetClass="entr" presetSubtype="0" fill="hold" grpId="0" nodeType="afterEffect">
                                  <p:stCondLst>
                                    <p:cond delay="0"/>
                                  </p:stCondLst>
                                  <p:iterate type="lt">
                                    <p:tmPct val="5000"/>
                                  </p:iterate>
                                  <p:childTnLst>
                                    <p:set>
                                      <p:cBhvr>
                                        <p:cTn id="41" dur="1" fill="hold">
                                          <p:stCondLst>
                                            <p:cond delay="0"/>
                                          </p:stCondLst>
                                        </p:cTn>
                                        <p:tgtEl>
                                          <p:spTgt spid="15"/>
                                        </p:tgtEl>
                                        <p:attrNameLst>
                                          <p:attrName>style.visibility</p:attrName>
                                        </p:attrNameLst>
                                      </p:cBhvr>
                                      <p:to>
                                        <p:strVal val="visible"/>
                                      </p:to>
                                    </p:set>
                                    <p:anim calcmode="lin" valueType="num">
                                      <p:cBhvr>
                                        <p:cTn id="42" dur="400" fill="hold"/>
                                        <p:tgtEl>
                                          <p:spTgt spid="15"/>
                                        </p:tgtEl>
                                        <p:attrNameLst>
                                          <p:attrName>ppt_w</p:attrName>
                                        </p:attrNameLst>
                                      </p:cBhvr>
                                      <p:tavLst>
                                        <p:tav tm="0">
                                          <p:val>
                                            <p:fltVal val="0"/>
                                          </p:val>
                                        </p:tav>
                                        <p:tav tm="100000">
                                          <p:val>
                                            <p:strVal val="#ppt_w"/>
                                          </p:val>
                                        </p:tav>
                                      </p:tavLst>
                                    </p:anim>
                                    <p:anim calcmode="lin" valueType="num">
                                      <p:cBhvr>
                                        <p:cTn id="43" dur="400" fill="hold"/>
                                        <p:tgtEl>
                                          <p:spTgt spid="15"/>
                                        </p:tgtEl>
                                        <p:attrNameLst>
                                          <p:attrName>ppt_h</p:attrName>
                                        </p:attrNameLst>
                                      </p:cBhvr>
                                      <p:tavLst>
                                        <p:tav tm="0">
                                          <p:val>
                                            <p:fltVal val="0"/>
                                          </p:val>
                                        </p:tav>
                                        <p:tav tm="100000">
                                          <p:val>
                                            <p:strVal val="#ppt_h"/>
                                          </p:val>
                                        </p:tav>
                                      </p:tavLst>
                                    </p:anim>
                                    <p:anim calcmode="lin" valueType="num">
                                      <p:cBhvr>
                                        <p:cTn id="44" dur="400" fill="hold"/>
                                        <p:tgtEl>
                                          <p:spTgt spid="15"/>
                                        </p:tgtEl>
                                        <p:attrNameLst>
                                          <p:attrName>style.rotation</p:attrName>
                                        </p:attrNameLst>
                                      </p:cBhvr>
                                      <p:tavLst>
                                        <p:tav tm="0">
                                          <p:val>
                                            <p:fltVal val="90"/>
                                          </p:val>
                                        </p:tav>
                                        <p:tav tm="100000">
                                          <p:val>
                                            <p:fltVal val="0"/>
                                          </p:val>
                                        </p:tav>
                                      </p:tavLst>
                                    </p:anim>
                                    <p:animEffect transition="in" filter="fade">
                                      <p:cBhvr>
                                        <p:cTn id="45" dur="400"/>
                                        <p:tgtEl>
                                          <p:spTgt spid="15"/>
                                        </p:tgtEl>
                                      </p:cBhvr>
                                    </p:animEffect>
                                  </p:childTnLst>
                                </p:cTn>
                              </p:par>
                            </p:childTnLst>
                          </p:cTn>
                        </p:par>
                        <p:par>
                          <p:cTn id="46" fill="hold">
                            <p:stCondLst>
                              <p:cond delay="3599"/>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400"/>
                                        <p:tgtEl>
                                          <p:spTgt spid="10"/>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400"/>
                                        <p:tgtEl>
                                          <p:spTgt spid="11"/>
                                        </p:tgtEl>
                                      </p:cBhvr>
                                    </p:animEffect>
                                  </p:childTnLst>
                                </p:cTn>
                              </p:par>
                            </p:childTnLst>
                          </p:cTn>
                        </p:par>
                        <p:par>
                          <p:cTn id="53" fill="hold">
                            <p:stCondLst>
                              <p:cond delay="4099"/>
                            </p:stCondLst>
                            <p:childTnLst>
                              <p:par>
                                <p:cTn id="54" presetID="22" presetClass="entr" presetSubtype="8"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400"/>
                                        <p:tgtEl>
                                          <p:spTgt spid="3"/>
                                        </p:tgtEl>
                                      </p:cBhvr>
                                    </p:animEffect>
                                  </p:childTnLst>
                                </p:cTn>
                              </p:par>
                            </p:childTnLst>
                          </p:cTn>
                        </p:par>
                        <p:par>
                          <p:cTn id="57" fill="hold">
                            <p:stCondLst>
                              <p:cond delay="4599"/>
                            </p:stCondLst>
                            <p:childTnLst>
                              <p:par>
                                <p:cTn id="58" presetID="31" presetClass="entr" presetSubtype="0" fill="hold" grpId="0" nodeType="afterEffect">
                                  <p:stCondLst>
                                    <p:cond delay="0"/>
                                  </p:stCondLst>
                                  <p:iterate type="lt">
                                    <p:tmPct val="5000"/>
                                  </p:iterate>
                                  <p:childTnLst>
                                    <p:set>
                                      <p:cBhvr>
                                        <p:cTn id="59" dur="1" fill="hold">
                                          <p:stCondLst>
                                            <p:cond delay="0"/>
                                          </p:stCondLst>
                                        </p:cTn>
                                        <p:tgtEl>
                                          <p:spTgt spid="16"/>
                                        </p:tgtEl>
                                        <p:attrNameLst>
                                          <p:attrName>style.visibility</p:attrName>
                                        </p:attrNameLst>
                                      </p:cBhvr>
                                      <p:to>
                                        <p:strVal val="visible"/>
                                      </p:to>
                                    </p:set>
                                    <p:anim calcmode="lin" valueType="num">
                                      <p:cBhvr>
                                        <p:cTn id="60" dur="400" fill="hold"/>
                                        <p:tgtEl>
                                          <p:spTgt spid="16"/>
                                        </p:tgtEl>
                                        <p:attrNameLst>
                                          <p:attrName>ppt_w</p:attrName>
                                        </p:attrNameLst>
                                      </p:cBhvr>
                                      <p:tavLst>
                                        <p:tav tm="0">
                                          <p:val>
                                            <p:fltVal val="0"/>
                                          </p:val>
                                        </p:tav>
                                        <p:tav tm="100000">
                                          <p:val>
                                            <p:strVal val="#ppt_w"/>
                                          </p:val>
                                        </p:tav>
                                      </p:tavLst>
                                    </p:anim>
                                    <p:anim calcmode="lin" valueType="num">
                                      <p:cBhvr>
                                        <p:cTn id="61" dur="400" fill="hold"/>
                                        <p:tgtEl>
                                          <p:spTgt spid="16"/>
                                        </p:tgtEl>
                                        <p:attrNameLst>
                                          <p:attrName>ppt_h</p:attrName>
                                        </p:attrNameLst>
                                      </p:cBhvr>
                                      <p:tavLst>
                                        <p:tav tm="0">
                                          <p:val>
                                            <p:fltVal val="0"/>
                                          </p:val>
                                        </p:tav>
                                        <p:tav tm="100000">
                                          <p:val>
                                            <p:strVal val="#ppt_h"/>
                                          </p:val>
                                        </p:tav>
                                      </p:tavLst>
                                    </p:anim>
                                    <p:anim calcmode="lin" valueType="num">
                                      <p:cBhvr>
                                        <p:cTn id="62" dur="400" fill="hold"/>
                                        <p:tgtEl>
                                          <p:spTgt spid="16"/>
                                        </p:tgtEl>
                                        <p:attrNameLst>
                                          <p:attrName>style.rotation</p:attrName>
                                        </p:attrNameLst>
                                      </p:cBhvr>
                                      <p:tavLst>
                                        <p:tav tm="0">
                                          <p:val>
                                            <p:fltVal val="90"/>
                                          </p:val>
                                        </p:tav>
                                        <p:tav tm="100000">
                                          <p:val>
                                            <p:fltVal val="0"/>
                                          </p:val>
                                        </p:tav>
                                      </p:tavLst>
                                    </p:anim>
                                    <p:animEffect transition="in" filter="fade">
                                      <p:cBhvr>
                                        <p:cTn id="63" dur="400"/>
                                        <p:tgtEl>
                                          <p:spTgt spid="16"/>
                                        </p:tgtEl>
                                      </p:cBhvr>
                                    </p:animEffect>
                                  </p:childTnLst>
                                </p:cTn>
                              </p:par>
                            </p:childTnLst>
                          </p:cTn>
                        </p:par>
                        <p:par>
                          <p:cTn id="64" fill="hold">
                            <p:stCondLst>
                              <p:cond delay="4800"/>
                            </p:stCondLst>
                            <p:childTnLst>
                              <p:par>
                                <p:cTn id="65" presetID="10" presetClass="entr" presetSubtype="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400"/>
                                        <p:tgtEl>
                                          <p:spTgt spid="7"/>
                                        </p:tgtEl>
                                      </p:cBhvr>
                                    </p:animEffect>
                                  </p:childTnLst>
                                </p:cTn>
                              </p:par>
                              <p:par>
                                <p:cTn id="68" presetID="10" presetClass="entr" presetSubtype="0" fill="hold"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400"/>
                                        <p:tgtEl>
                                          <p:spTgt spid="8"/>
                                        </p:tgtEl>
                                      </p:cBhvr>
                                    </p:animEffect>
                                  </p:childTnLst>
                                </p:cTn>
                              </p:par>
                            </p:childTnLst>
                          </p:cTn>
                        </p:par>
                        <p:par>
                          <p:cTn id="71" fill="hold">
                            <p:stCondLst>
                              <p:cond delay="5300"/>
                            </p:stCondLst>
                            <p:childTnLst>
                              <p:par>
                                <p:cTn id="72" presetID="22" presetClass="entr" presetSubtype="8"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left)">
                                      <p:cBhvr>
                                        <p:cTn id="74" dur="400"/>
                                        <p:tgtEl>
                                          <p:spTgt spid="4"/>
                                        </p:tgtEl>
                                      </p:cBhvr>
                                    </p:animEffect>
                                  </p:childTnLst>
                                </p:cTn>
                              </p:par>
                            </p:childTnLst>
                          </p:cTn>
                        </p:par>
                        <p:par>
                          <p:cTn id="75" fill="hold">
                            <p:stCondLst>
                              <p:cond delay="5800"/>
                            </p:stCondLst>
                            <p:childTnLst>
                              <p:par>
                                <p:cTn id="76" presetID="31" presetClass="entr" presetSubtype="0" fill="hold" grpId="0" nodeType="afterEffect">
                                  <p:stCondLst>
                                    <p:cond delay="0"/>
                                  </p:stCondLst>
                                  <p:iterate type="lt">
                                    <p:tmPct val="5000"/>
                                  </p:iterate>
                                  <p:childTnLst>
                                    <p:set>
                                      <p:cBhvr>
                                        <p:cTn id="77" dur="1" fill="hold">
                                          <p:stCondLst>
                                            <p:cond delay="0"/>
                                          </p:stCondLst>
                                        </p:cTn>
                                        <p:tgtEl>
                                          <p:spTgt spid="17"/>
                                        </p:tgtEl>
                                        <p:attrNameLst>
                                          <p:attrName>style.visibility</p:attrName>
                                        </p:attrNameLst>
                                      </p:cBhvr>
                                      <p:to>
                                        <p:strVal val="visible"/>
                                      </p:to>
                                    </p:set>
                                    <p:anim calcmode="lin" valueType="num">
                                      <p:cBhvr>
                                        <p:cTn id="78" dur="400" fill="hold"/>
                                        <p:tgtEl>
                                          <p:spTgt spid="17"/>
                                        </p:tgtEl>
                                        <p:attrNameLst>
                                          <p:attrName>ppt_w</p:attrName>
                                        </p:attrNameLst>
                                      </p:cBhvr>
                                      <p:tavLst>
                                        <p:tav tm="0">
                                          <p:val>
                                            <p:fltVal val="0"/>
                                          </p:val>
                                        </p:tav>
                                        <p:tav tm="100000">
                                          <p:val>
                                            <p:strVal val="#ppt_w"/>
                                          </p:val>
                                        </p:tav>
                                      </p:tavLst>
                                    </p:anim>
                                    <p:anim calcmode="lin" valueType="num">
                                      <p:cBhvr>
                                        <p:cTn id="79" dur="400" fill="hold"/>
                                        <p:tgtEl>
                                          <p:spTgt spid="17"/>
                                        </p:tgtEl>
                                        <p:attrNameLst>
                                          <p:attrName>ppt_h</p:attrName>
                                        </p:attrNameLst>
                                      </p:cBhvr>
                                      <p:tavLst>
                                        <p:tav tm="0">
                                          <p:val>
                                            <p:fltVal val="0"/>
                                          </p:val>
                                        </p:tav>
                                        <p:tav tm="100000">
                                          <p:val>
                                            <p:strVal val="#ppt_h"/>
                                          </p:val>
                                        </p:tav>
                                      </p:tavLst>
                                    </p:anim>
                                    <p:anim calcmode="lin" valueType="num">
                                      <p:cBhvr>
                                        <p:cTn id="80" dur="400" fill="hold"/>
                                        <p:tgtEl>
                                          <p:spTgt spid="17"/>
                                        </p:tgtEl>
                                        <p:attrNameLst>
                                          <p:attrName>style.rotation</p:attrName>
                                        </p:attrNameLst>
                                      </p:cBhvr>
                                      <p:tavLst>
                                        <p:tav tm="0">
                                          <p:val>
                                            <p:fltVal val="90"/>
                                          </p:val>
                                        </p:tav>
                                        <p:tav tm="100000">
                                          <p:val>
                                            <p:fltVal val="0"/>
                                          </p:val>
                                        </p:tav>
                                      </p:tavLst>
                                    </p:anim>
                                    <p:animEffect transition="in" filter="fade">
                                      <p:cBhvr>
                                        <p:cTn id="81" dur="400"/>
                                        <p:tgtEl>
                                          <p:spTgt spid="17"/>
                                        </p:tgtEl>
                                      </p:cBhvr>
                                    </p:animEffect>
                                  </p:childTnLst>
                                </p:cTn>
                              </p:par>
                            </p:childTnLst>
                          </p:cTn>
                        </p:par>
                        <p:par>
                          <p:cTn id="82" fill="hold">
                            <p:stCondLst>
                              <p:cond delay="6000"/>
                            </p:stCondLst>
                            <p:childTnLst>
                              <p:par>
                                <p:cTn id="83" presetID="10" presetClass="entr" presetSubtype="0" fill="hold" grpId="0" nodeType="after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400"/>
                                        <p:tgtEl>
                                          <p:spTgt spid="1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400"/>
                                        <p:tgtEl>
                                          <p:spTgt spid="12"/>
                                        </p:tgtEl>
                                      </p:cBhvr>
                                    </p:animEffect>
                                  </p:childTnLst>
                                </p:cTn>
                              </p:par>
                            </p:childTnLst>
                          </p:cTn>
                        </p:par>
                        <p:par>
                          <p:cTn id="89" fill="hold">
                            <p:stCondLst>
                              <p:cond delay="6500"/>
                            </p:stCondLst>
                            <p:childTnLst>
                              <p:par>
                                <p:cTn id="90" presetID="22" presetClass="entr" presetSubtype="8"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left)">
                                      <p:cBhvr>
                                        <p:cTn id="92" dur="400"/>
                                        <p:tgtEl>
                                          <p:spTgt spid="5"/>
                                        </p:tgtEl>
                                      </p:cBhvr>
                                    </p:animEffect>
                                  </p:childTnLst>
                                </p:cTn>
                              </p:par>
                            </p:childTnLst>
                          </p:cTn>
                        </p:par>
                        <p:par>
                          <p:cTn id="93" fill="hold">
                            <p:stCondLst>
                              <p:cond delay="7000"/>
                            </p:stCondLst>
                            <p:childTnLst>
                              <p:par>
                                <p:cTn id="94" presetID="31" presetClass="entr" presetSubtype="0" fill="hold" grpId="0" nodeType="afterEffect">
                                  <p:stCondLst>
                                    <p:cond delay="0"/>
                                  </p:stCondLst>
                                  <p:iterate type="lt">
                                    <p:tmPct val="5000"/>
                                  </p:iterate>
                                  <p:childTnLst>
                                    <p:set>
                                      <p:cBhvr>
                                        <p:cTn id="95" dur="1" fill="hold">
                                          <p:stCondLst>
                                            <p:cond delay="0"/>
                                          </p:stCondLst>
                                        </p:cTn>
                                        <p:tgtEl>
                                          <p:spTgt spid="18"/>
                                        </p:tgtEl>
                                        <p:attrNameLst>
                                          <p:attrName>style.visibility</p:attrName>
                                        </p:attrNameLst>
                                      </p:cBhvr>
                                      <p:to>
                                        <p:strVal val="visible"/>
                                      </p:to>
                                    </p:set>
                                    <p:anim calcmode="lin" valueType="num">
                                      <p:cBhvr>
                                        <p:cTn id="96" dur="400" fill="hold"/>
                                        <p:tgtEl>
                                          <p:spTgt spid="18"/>
                                        </p:tgtEl>
                                        <p:attrNameLst>
                                          <p:attrName>ppt_w</p:attrName>
                                        </p:attrNameLst>
                                      </p:cBhvr>
                                      <p:tavLst>
                                        <p:tav tm="0">
                                          <p:val>
                                            <p:fltVal val="0"/>
                                          </p:val>
                                        </p:tav>
                                        <p:tav tm="100000">
                                          <p:val>
                                            <p:strVal val="#ppt_w"/>
                                          </p:val>
                                        </p:tav>
                                      </p:tavLst>
                                    </p:anim>
                                    <p:anim calcmode="lin" valueType="num">
                                      <p:cBhvr>
                                        <p:cTn id="97" dur="400" fill="hold"/>
                                        <p:tgtEl>
                                          <p:spTgt spid="18"/>
                                        </p:tgtEl>
                                        <p:attrNameLst>
                                          <p:attrName>ppt_h</p:attrName>
                                        </p:attrNameLst>
                                      </p:cBhvr>
                                      <p:tavLst>
                                        <p:tav tm="0">
                                          <p:val>
                                            <p:fltVal val="0"/>
                                          </p:val>
                                        </p:tav>
                                        <p:tav tm="100000">
                                          <p:val>
                                            <p:strVal val="#ppt_h"/>
                                          </p:val>
                                        </p:tav>
                                      </p:tavLst>
                                    </p:anim>
                                    <p:anim calcmode="lin" valueType="num">
                                      <p:cBhvr>
                                        <p:cTn id="98" dur="400" fill="hold"/>
                                        <p:tgtEl>
                                          <p:spTgt spid="18"/>
                                        </p:tgtEl>
                                        <p:attrNameLst>
                                          <p:attrName>style.rotation</p:attrName>
                                        </p:attrNameLst>
                                      </p:cBhvr>
                                      <p:tavLst>
                                        <p:tav tm="0">
                                          <p:val>
                                            <p:fltVal val="90"/>
                                          </p:val>
                                        </p:tav>
                                        <p:tav tm="100000">
                                          <p:val>
                                            <p:fltVal val="0"/>
                                          </p:val>
                                        </p:tav>
                                      </p:tavLst>
                                    </p:anim>
                                    <p:animEffect transition="in" filter="fade">
                                      <p:cBhvr>
                                        <p:cTn id="99" dur="400"/>
                                        <p:tgtEl>
                                          <p:spTgt spid="18"/>
                                        </p:tgtEl>
                                      </p:cBhvr>
                                    </p:animEffect>
                                  </p:childTnLst>
                                </p:cTn>
                              </p:par>
                            </p:childTnLst>
                          </p:cTn>
                        </p:par>
                        <p:par>
                          <p:cTn id="100" fill="hold">
                            <p:stCondLst>
                              <p:cond delay="7200"/>
                            </p:stCondLst>
                            <p:childTnLst>
                              <p:par>
                                <p:cTn id="101" presetID="10" presetClass="entr" presetSubtype="0" fill="hold" grpId="0" nodeType="after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fade">
                                      <p:cBhvr>
                                        <p:cTn id="103"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9" grpId="0"/>
      <p:bldP spid="10" grpId="0"/>
      <p:bldP spid="12" grpId="0"/>
      <p:bldP spid="13" grpId="0"/>
      <p:bldP spid="14" grpId="0" animBg="1"/>
      <p:bldP spid="15" grpId="0" animBg="1"/>
      <p:bldP spid="16" grpId="0" animBg="1"/>
      <p:bldP spid="17" grpId="0" animBg="1"/>
      <p:bldP spid="18" grpId="0" animBg="1"/>
      <p:bldP spid="23" grpId="0" animBg="1"/>
      <p:bldP spid="25" grpId="0"/>
      <p:bldP spid="26" grpId="0"/>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169613" y="161290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5052229" y="2873042"/>
            <a:ext cx="2083369" cy="938706"/>
          </a:xfrm>
          <a:prstGeom prst="rect">
            <a:avLst/>
          </a:prstGeom>
        </p:spPr>
        <p:txBody>
          <a:bodyPr wrap="none" lIns="121909" tIns="60954" rIns="121909" bIns="60954">
            <a:spAutoFit/>
          </a:bodyPr>
          <a:lstStyle/>
          <a:p>
            <a:pPr algn="ctr"/>
            <a:r>
              <a:rPr lang="en-US" altLang="zh-CN" sz="5300" dirty="0">
                <a:solidFill>
                  <a:prstClr val="white"/>
                </a:solidFill>
                <a:latin typeface="Capture it" panose="02000500000000000000" pitchFamily="2" charset="0"/>
              </a:rPr>
              <a:t>thanks</a:t>
            </a:r>
            <a:endParaRPr lang="zh-CN" altLang="en-US" sz="5300" dirty="0">
              <a:solidFill>
                <a:prstClr val="white"/>
              </a:solidFill>
              <a:latin typeface="Capture it" panose="02000500000000000000" pitchFamily="2" charset="0"/>
            </a:endParaRPr>
          </a:p>
        </p:txBody>
      </p:sp>
      <p:sp>
        <p:nvSpPr>
          <p:cNvPr id="6" name="文本框 5"/>
          <p:cNvSpPr txBox="1"/>
          <p:nvPr/>
        </p:nvSpPr>
        <p:spPr>
          <a:xfrm>
            <a:off x="3807913" y="1612900"/>
            <a:ext cx="4572000" cy="1569660"/>
          </a:xfrm>
          <a:prstGeom prst="rect">
            <a:avLst/>
          </a:prstGeom>
          <a:noFill/>
        </p:spPr>
        <p:txBody>
          <a:bodyPr wrap="square" rtlCol="0">
            <a:spAutoFit/>
          </a:bodyPr>
          <a:lstStyle/>
          <a:p>
            <a:pPr algn="ctr"/>
            <a:r>
              <a:rPr lang="en-US" altLang="zh-CN" sz="9600" dirty="0" smtClean="0">
                <a:solidFill>
                  <a:prstClr val="white"/>
                </a:solidFill>
                <a:latin typeface="Capture it" panose="02000500000000000000" pitchFamily="2" charset="0"/>
              </a:rPr>
              <a:t>2030</a:t>
            </a:r>
            <a:endParaRPr lang="zh-CN" altLang="en-US" sz="9600" dirty="0">
              <a:solidFill>
                <a:prstClr val="white"/>
              </a:solidFill>
              <a:latin typeface="Capture it" panose="02000500000000000000" pitchFamily="2" charset="0"/>
            </a:endParaRPr>
          </a:p>
        </p:txBody>
      </p:sp>
      <p:sp>
        <p:nvSpPr>
          <p:cNvPr id="7" name="TextBox 40"/>
          <p:cNvSpPr txBox="1"/>
          <p:nvPr/>
        </p:nvSpPr>
        <p:spPr>
          <a:xfrm>
            <a:off x="3481660" y="4253194"/>
            <a:ext cx="5224507" cy="523028"/>
          </a:xfrm>
          <a:prstGeom prst="rect">
            <a:avLst/>
          </a:prstGeom>
          <a:noFill/>
        </p:spPr>
        <p:txBody>
          <a:bodyPr wrap="none" rtlCol="0">
            <a:spAutoFit/>
          </a:bodyPr>
          <a:lstStyle/>
          <a:p>
            <a:pPr algn="ctr"/>
            <a:r>
              <a:rPr lang="en-US" altLang="zh-CN" sz="935" dirty="0">
                <a:solidFill>
                  <a:prstClr val="white"/>
                </a:solidFill>
              </a:rPr>
              <a:t>2020 year-end summary work summarizes the boutique PPT</a:t>
            </a:r>
          </a:p>
          <a:p>
            <a:pPr algn="ctr"/>
            <a:r>
              <a:rPr lang="en-US" altLang="zh-CN" sz="935" dirty="0">
                <a:solidFill>
                  <a:prstClr val="white"/>
                </a:solidFill>
              </a:rPr>
              <a:t>About the summary text input or copy here2020 year-end summary work summarizes the boutique PPT</a:t>
            </a:r>
          </a:p>
          <a:p>
            <a:pPr algn="ctr"/>
            <a:r>
              <a:rPr lang="en-US" altLang="zh-CN" sz="935" dirty="0">
                <a:solidFill>
                  <a:prstClr val="white"/>
                </a:solidFill>
              </a:rPr>
              <a:t>About the summary text input or copy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p:stCondLst>
                              <p:cond delay="3299"/>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2000"/>
                                        <p:tgtEl>
                                          <p:spTgt spid="5"/>
                                        </p:tgtEl>
                                      </p:cBhvr>
                                    </p:animEffect>
                                  </p:childTnLst>
                                </p:cTn>
                              </p:par>
                            </p:childTnLst>
                          </p:cTn>
                        </p:par>
                        <p:par>
                          <p:cTn id="19" fill="hold">
                            <p:stCondLst>
                              <p:cond delay="5299"/>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28" name="Rectangle 5"/>
          <p:cNvSpPr/>
          <p:nvPr/>
        </p:nvSpPr>
        <p:spPr bwMode="auto">
          <a:xfrm>
            <a:off x="1186200" y="2186970"/>
            <a:ext cx="2832853" cy="320351"/>
          </a:xfrm>
          <a:prstGeom prst="rect">
            <a:avLst/>
          </a:prstGeom>
          <a:blipFill>
            <a:blip r:embed="rId6" cstate="screen"/>
            <a:stretch>
              <a:fillRect/>
            </a:stretch>
          </a:blipFill>
          <a:ln>
            <a:noFill/>
          </a:ln>
        </p:spPr>
        <p:txBody>
          <a:bodyPr lIns="192000" tIns="50800" rIns="50800" bIns="508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marL="0" marR="0" lvl="0" indent="0" defTabSz="12192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Gill Sans" charset="0"/>
              </a:rPr>
              <a:t>这里点击填写标题</a:t>
            </a:r>
          </a:p>
        </p:txBody>
      </p:sp>
      <p:sp>
        <p:nvSpPr>
          <p:cNvPr id="29" name="Rectangle 6"/>
          <p:cNvSpPr/>
          <p:nvPr/>
        </p:nvSpPr>
        <p:spPr bwMode="auto">
          <a:xfrm>
            <a:off x="1186200" y="3560573"/>
            <a:ext cx="2832853" cy="319028"/>
          </a:xfrm>
          <a:prstGeom prst="rect">
            <a:avLst/>
          </a:prstGeom>
          <a:blipFill>
            <a:blip r:embed="rId7" cstate="screen"/>
            <a:stretch>
              <a:fillRect/>
            </a:stretch>
          </a:blipFill>
          <a:ln>
            <a:noFill/>
          </a:ln>
        </p:spPr>
        <p:txBody>
          <a:bodyPr lIns="192000" tIns="50800" rIns="50800" bIns="508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marL="0" marR="0" lvl="0" indent="0" defTabSz="12192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Gill Sans" charset="0"/>
              </a:rPr>
              <a:t>这里点击填写标题</a:t>
            </a:r>
          </a:p>
        </p:txBody>
      </p:sp>
      <p:sp>
        <p:nvSpPr>
          <p:cNvPr id="30" name="Rectangle 7"/>
          <p:cNvSpPr/>
          <p:nvPr/>
        </p:nvSpPr>
        <p:spPr bwMode="auto">
          <a:xfrm>
            <a:off x="1186200" y="4932853"/>
            <a:ext cx="2832853" cy="320351"/>
          </a:xfrm>
          <a:prstGeom prst="rect">
            <a:avLst/>
          </a:prstGeom>
          <a:blipFill>
            <a:blip r:embed="rId6" cstate="screen"/>
            <a:stretch>
              <a:fillRect/>
            </a:stretch>
          </a:blipFill>
          <a:ln>
            <a:noFill/>
          </a:ln>
        </p:spPr>
        <p:txBody>
          <a:bodyPr lIns="192000" tIns="50800" rIns="50800" bIns="508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marL="0" marR="0" lvl="0" indent="0" defTabSz="12192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Gill Sans" charset="0"/>
              </a:rPr>
              <a:t>这里点击填写标题</a:t>
            </a:r>
          </a:p>
        </p:txBody>
      </p:sp>
      <p:sp>
        <p:nvSpPr>
          <p:cNvPr id="31" name="Rectangle 8"/>
          <p:cNvSpPr/>
          <p:nvPr/>
        </p:nvSpPr>
        <p:spPr bwMode="auto">
          <a:xfrm>
            <a:off x="4649165" y="2201831"/>
            <a:ext cx="6248163" cy="3723747"/>
          </a:xfrm>
          <a:prstGeom prst="rect">
            <a:avLst/>
          </a:prstGeom>
          <a:blipFill dpi="0" rotWithShape="1">
            <a:blip r:embed="rId8" cstate="screen"/>
            <a:srcRect/>
            <a:stretch>
              <a:fillRect/>
            </a:stretch>
          </a:blipFill>
          <a:ln w="63500">
            <a:solidFill>
              <a:srgbClr val="FFFFFF"/>
            </a:solidFill>
            <a:miter lim="800000"/>
          </a:ln>
          <a:effectLst>
            <a:outerShdw blurRad="38100" dist="23000" dir="5400000" algn="ctr" rotWithShape="0">
              <a:srgbClr val="2462AD">
                <a:alpha val="14998"/>
              </a:srgbClr>
            </a:outerShdw>
          </a:effectLst>
        </p:spPr>
        <p:txBody>
          <a:bodyPr lIns="50800" tIns="50800" rIns="50800" bIns="50800" anchor="ctr"/>
          <a:lstStyle/>
          <a:p>
            <a:pPr marL="0" marR="0" lvl="0" indent="0" defTabSz="1219200" eaLnBrk="1" fontAlgn="base" latinLnBrk="0" hangingPunct="1">
              <a:lnSpc>
                <a:spcPct val="100000"/>
              </a:lnSpc>
              <a:spcBef>
                <a:spcPct val="0"/>
              </a:spcBef>
              <a:spcAft>
                <a:spcPct val="0"/>
              </a:spcAft>
              <a:buClrTx/>
              <a:buSzTx/>
              <a:buFontTx/>
              <a:buNone/>
              <a:defRPr/>
            </a:pPr>
            <a:endParaRPr kumimoji="0" lang="en-US" altLang="zh-CN" sz="1600" b="0" i="0" u="none" strike="noStrike" kern="0" cap="none" spc="0" normalizeH="0" baseline="0" noProof="0" dirty="0">
              <a:ln>
                <a:noFill/>
              </a:ln>
              <a:solidFill>
                <a:srgbClr val="FFFFFF"/>
              </a:solidFill>
              <a:effectLst/>
              <a:uLnTx/>
              <a:uFillTx/>
              <a:latin typeface="nevis Bold" charset="0"/>
              <a:sym typeface="nevis Bold" charset="0"/>
            </a:endParaRPr>
          </a:p>
        </p:txBody>
      </p:sp>
      <p:sp>
        <p:nvSpPr>
          <p:cNvPr id="32" name="矩形 31"/>
          <p:cNvSpPr/>
          <p:nvPr/>
        </p:nvSpPr>
        <p:spPr>
          <a:xfrm>
            <a:off x="1200250" y="2594326"/>
            <a:ext cx="2688024" cy="707886"/>
          </a:xfrm>
          <a:prstGeom prst="rect">
            <a:avLst/>
          </a:prstGeom>
        </p:spPr>
        <p:txBody>
          <a:bodyPr wrap="square">
            <a:spAutoFit/>
          </a:bodyPr>
          <a:lstStyle/>
          <a:p>
            <a:pPr algn="just" defTabSz="1219200" fontAlgn="base">
              <a:lnSpc>
                <a:spcPts val="1600"/>
              </a:lnSpc>
              <a:spcBef>
                <a:spcPct val="0"/>
              </a:spcBef>
              <a:spcAft>
                <a:spcPct val="0"/>
              </a:spcAft>
            </a:pPr>
            <a:r>
              <a:rPr lang="zh-CN" altLang="en-US" sz="1335"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p>
        </p:txBody>
      </p:sp>
      <p:sp>
        <p:nvSpPr>
          <p:cNvPr id="33" name="矩形 32"/>
          <p:cNvSpPr/>
          <p:nvPr/>
        </p:nvSpPr>
        <p:spPr>
          <a:xfrm>
            <a:off x="1234026" y="4019775"/>
            <a:ext cx="2688024" cy="707886"/>
          </a:xfrm>
          <a:prstGeom prst="rect">
            <a:avLst/>
          </a:prstGeom>
        </p:spPr>
        <p:txBody>
          <a:bodyPr wrap="square">
            <a:spAutoFit/>
          </a:bodyPr>
          <a:lstStyle/>
          <a:p>
            <a:pPr algn="just" defTabSz="1219200" fontAlgn="base">
              <a:lnSpc>
                <a:spcPts val="1600"/>
              </a:lnSpc>
              <a:spcBef>
                <a:spcPct val="0"/>
              </a:spcBef>
              <a:spcAft>
                <a:spcPct val="0"/>
              </a:spcAft>
            </a:pPr>
            <a:r>
              <a:rPr lang="zh-CN" altLang="en-US" sz="1335"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p>
        </p:txBody>
      </p:sp>
      <p:sp>
        <p:nvSpPr>
          <p:cNvPr id="34" name="矩形 33"/>
          <p:cNvSpPr/>
          <p:nvPr/>
        </p:nvSpPr>
        <p:spPr>
          <a:xfrm>
            <a:off x="1234026" y="5378635"/>
            <a:ext cx="2688024" cy="707886"/>
          </a:xfrm>
          <a:prstGeom prst="rect">
            <a:avLst/>
          </a:prstGeom>
        </p:spPr>
        <p:txBody>
          <a:bodyPr wrap="square">
            <a:spAutoFit/>
          </a:bodyPr>
          <a:lstStyle/>
          <a:p>
            <a:pPr algn="just" defTabSz="1219200" fontAlgn="base">
              <a:lnSpc>
                <a:spcPts val="1600"/>
              </a:lnSpc>
              <a:spcBef>
                <a:spcPct val="0"/>
              </a:spcBef>
              <a:spcAft>
                <a:spcPct val="0"/>
              </a:spcAft>
            </a:pPr>
            <a:r>
              <a:rPr lang="zh-CN" altLang="en-US" sz="1335"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1000" fill="hold"/>
                                        <p:tgtEl>
                                          <p:spTgt spid="31"/>
                                        </p:tgtEl>
                                        <p:attrNameLst>
                                          <p:attrName>ppt_w</p:attrName>
                                        </p:attrNameLst>
                                      </p:cBhvr>
                                      <p:tavLst>
                                        <p:tav tm="0">
                                          <p:val>
                                            <p:fltVal val="0"/>
                                          </p:val>
                                        </p:tav>
                                        <p:tav tm="100000">
                                          <p:val>
                                            <p:strVal val="#ppt_w"/>
                                          </p:val>
                                        </p:tav>
                                      </p:tavLst>
                                    </p:anim>
                                    <p:anim calcmode="lin" valueType="num">
                                      <p:cBhvr>
                                        <p:cTn id="28" dur="1000" fill="hold"/>
                                        <p:tgtEl>
                                          <p:spTgt spid="31"/>
                                        </p:tgtEl>
                                        <p:attrNameLst>
                                          <p:attrName>ppt_h</p:attrName>
                                        </p:attrNameLst>
                                      </p:cBhvr>
                                      <p:tavLst>
                                        <p:tav tm="0">
                                          <p:val>
                                            <p:fltVal val="0"/>
                                          </p:val>
                                        </p:tav>
                                        <p:tav tm="100000">
                                          <p:val>
                                            <p:strVal val="#ppt_h"/>
                                          </p:val>
                                        </p:tav>
                                      </p:tavLst>
                                    </p:anim>
                                    <p:anim calcmode="lin" valueType="num">
                                      <p:cBhvr>
                                        <p:cTn id="29" dur="1000" fill="hold"/>
                                        <p:tgtEl>
                                          <p:spTgt spid="31"/>
                                        </p:tgtEl>
                                        <p:attrNameLst>
                                          <p:attrName>style.rotation</p:attrName>
                                        </p:attrNameLst>
                                      </p:cBhvr>
                                      <p:tavLst>
                                        <p:tav tm="0">
                                          <p:val>
                                            <p:fltVal val="90"/>
                                          </p:val>
                                        </p:tav>
                                        <p:tav tm="100000">
                                          <p:val>
                                            <p:fltVal val="0"/>
                                          </p:val>
                                        </p:tav>
                                      </p:tavLst>
                                    </p:anim>
                                    <p:animEffect transition="in" filter="fade">
                                      <p:cBhvr>
                                        <p:cTn id="30" dur="1000"/>
                                        <p:tgtEl>
                                          <p:spTgt spid="31"/>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0-#ppt_w/2"/>
                                          </p:val>
                                        </p:tav>
                                        <p:tav tm="100000">
                                          <p:val>
                                            <p:strVal val="#ppt_x"/>
                                          </p:val>
                                        </p:tav>
                                      </p:tavLst>
                                    </p:anim>
                                    <p:anim calcmode="lin" valueType="num">
                                      <p:cBhvr additive="base">
                                        <p:cTn id="35" dur="500" fill="hold"/>
                                        <p:tgtEl>
                                          <p:spTgt spid="28"/>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20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0-#ppt_w/2"/>
                                          </p:val>
                                        </p:tav>
                                        <p:tav tm="100000">
                                          <p:val>
                                            <p:strVal val="#ppt_x"/>
                                          </p:val>
                                        </p:tav>
                                      </p:tavLst>
                                    </p:anim>
                                    <p:anim calcmode="lin" valueType="num">
                                      <p:cBhvr additive="base">
                                        <p:cTn id="39" dur="500" fill="hold"/>
                                        <p:tgtEl>
                                          <p:spTgt spid="29"/>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40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0-#ppt_w/2"/>
                                          </p:val>
                                        </p:tav>
                                        <p:tav tm="100000">
                                          <p:val>
                                            <p:strVal val="#ppt_x"/>
                                          </p:val>
                                        </p:tav>
                                      </p:tavLst>
                                    </p:anim>
                                    <p:anim calcmode="lin" valueType="num">
                                      <p:cBhvr additive="base">
                                        <p:cTn id="43" dur="50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47"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4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80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28" grpId="0" animBg="1"/>
      <p:bldP spid="29" grpId="0" animBg="1"/>
      <p:bldP spid="30" grpId="0" animBg="1"/>
      <p:bldP spid="31" grpId="0" animBg="1"/>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14" name="椭圆 13"/>
          <p:cNvSpPr/>
          <p:nvPr/>
        </p:nvSpPr>
        <p:spPr>
          <a:xfrm>
            <a:off x="1559673" y="1337086"/>
            <a:ext cx="3244175" cy="3244173"/>
          </a:xfrm>
          <a:prstGeom prst="ellipse">
            <a:avLst/>
          </a:prstGeom>
          <a:blipFill dpi="0" rotWithShape="1">
            <a:blip r:embed="rId6"/>
            <a:srcRect/>
            <a:stretch>
              <a:fillRect/>
            </a:stretch>
          </a:blipFill>
          <a:ln w="25400" cap="flat" cmpd="sng" algn="ctr">
            <a:solidFill>
              <a:sysClr val="window" lastClr="FFFFFF">
                <a:lumMod val="95000"/>
              </a:sys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endParaRPr>
          </a:p>
        </p:txBody>
      </p:sp>
      <p:sp>
        <p:nvSpPr>
          <p:cNvPr id="15" name="椭圆 14"/>
          <p:cNvSpPr/>
          <p:nvPr/>
        </p:nvSpPr>
        <p:spPr>
          <a:xfrm>
            <a:off x="1083920" y="3925079"/>
            <a:ext cx="2687517" cy="2687517"/>
          </a:xfrm>
          <a:prstGeom prst="ellipse">
            <a:avLst/>
          </a:prstGeom>
          <a:blipFill dpi="0" rotWithShape="1">
            <a:blip r:embed="rId7"/>
            <a:srcRect/>
            <a:stretch>
              <a:fillRect/>
            </a:stretch>
          </a:blipFill>
          <a:ln w="25400" cap="flat" cmpd="sng" algn="ctr">
            <a:solidFill>
              <a:sysClr val="window" lastClr="FFFFFF">
                <a:lumMod val="95000"/>
              </a:sys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endParaRPr>
          </a:p>
        </p:txBody>
      </p:sp>
      <p:grpSp>
        <p:nvGrpSpPr>
          <p:cNvPr id="16" name="组合 15"/>
          <p:cNvGrpSpPr/>
          <p:nvPr/>
        </p:nvGrpSpPr>
        <p:grpSpPr>
          <a:xfrm>
            <a:off x="5788443" y="1495484"/>
            <a:ext cx="5000220" cy="5125233"/>
            <a:chOff x="4139952" y="1032082"/>
            <a:chExt cx="3750165" cy="3305689"/>
          </a:xfrm>
        </p:grpSpPr>
        <p:sp>
          <p:nvSpPr>
            <p:cNvPr id="17" name="TextBox 15"/>
            <p:cNvSpPr txBox="1"/>
            <p:nvPr/>
          </p:nvSpPr>
          <p:spPr>
            <a:xfrm>
              <a:off x="4139952" y="1032082"/>
              <a:ext cx="3750165" cy="596257"/>
            </a:xfrm>
            <a:prstGeom prst="rect">
              <a:avLst/>
            </a:prstGeom>
            <a:noFill/>
          </p:spPr>
          <p:txBody>
            <a:bodyPr vert="horz" wrap="none" rtlCol="0">
              <a:noAutofit/>
            </a:bodyPr>
            <a:lstStyle/>
            <a:p>
              <a:pPr algn="ctr" defTabSz="1219200"/>
              <a:r>
                <a:rPr lang="zh-CN" altLang="en-US" sz="4800" b="1" spc="400">
                  <a:blipFill>
                    <a:blip r:embed="rId8"/>
                    <a:stretch>
                      <a:fillRect/>
                    </a:stretch>
                  </a:blipFill>
                  <a:latin typeface="微软雅黑" panose="020B0503020204020204" pitchFamily="34" charset="-122"/>
                  <a:ea typeface="微软雅黑" panose="020B0503020204020204" pitchFamily="34" charset="-122"/>
                </a:rPr>
                <a:t>添加文本标题</a:t>
              </a:r>
              <a:endParaRPr lang="zh-CN" altLang="en-US" sz="4800" b="1" spc="400" dirty="0">
                <a:blipFill>
                  <a:blip r:embed="rId8"/>
                  <a:stretch>
                    <a:fillRect/>
                  </a:stretch>
                </a:blipFill>
                <a:latin typeface="微软雅黑" panose="020B0503020204020204" pitchFamily="34" charset="-122"/>
                <a:ea typeface="微软雅黑" panose="020B0503020204020204" pitchFamily="34" charset="-122"/>
              </a:endParaRPr>
            </a:p>
          </p:txBody>
        </p:sp>
        <p:sp>
          <p:nvSpPr>
            <p:cNvPr id="18" name="矩形 17"/>
            <p:cNvSpPr/>
            <p:nvPr/>
          </p:nvSpPr>
          <p:spPr>
            <a:xfrm>
              <a:off x="4176306" y="1648257"/>
              <a:ext cx="3713811" cy="2689514"/>
            </a:xfrm>
            <a:prstGeom prst="rect">
              <a:avLst/>
            </a:prstGeom>
          </p:spPr>
          <p:txBody>
            <a:bodyPr vert="horz">
              <a:noAutofit/>
            </a:bodyPr>
            <a:lstStyle/>
            <a:p>
              <a:pPr defTabSz="1219200">
                <a:lnSpc>
                  <a:spcPct val="150000"/>
                </a:lnSpc>
                <a:spcBef>
                  <a:spcPts val="800"/>
                </a:spcBef>
                <a:spcAft>
                  <a:spcPts val="800"/>
                </a:spcAft>
              </a:pP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根据统计分析，一页</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PPT</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中的文字控制在</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字以内内达到很好的演讲效果根据统计分析，一页</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PPT</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中的文字控制在</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字以内内达到很好的演讲效果根据统计分析，一页</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PPT</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中的文字控制在</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字以内内达到很好的演讲效果根据统计分析，一页</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PPT</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中的文字控制在</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字以内内达到很好的演讲效果根据统计分析，一页</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PPT</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中的文字控制在</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字以内内达到很好的演讲效果根据统计分析</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3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800" decel="100000"/>
                                        <p:tgtEl>
                                          <p:spTgt spid="14"/>
                                        </p:tgtEl>
                                      </p:cBhvr>
                                    </p:animEffect>
                                    <p:anim calcmode="lin" valueType="num">
                                      <p:cBhvr>
                                        <p:cTn id="28" dur="800" decel="100000" fill="hold"/>
                                        <p:tgtEl>
                                          <p:spTgt spid="14"/>
                                        </p:tgtEl>
                                        <p:attrNameLst>
                                          <p:attrName>style.rotation</p:attrName>
                                        </p:attrNameLst>
                                      </p:cBhvr>
                                      <p:tavLst>
                                        <p:tav tm="0">
                                          <p:val>
                                            <p:fltVal val="-90"/>
                                          </p:val>
                                        </p:tav>
                                        <p:tav tm="100000">
                                          <p:val>
                                            <p:fltVal val="0"/>
                                          </p:val>
                                        </p:tav>
                                      </p:tavLst>
                                    </p:anim>
                                    <p:anim calcmode="lin" valueType="num">
                                      <p:cBhvr>
                                        <p:cTn id="29" dur="800" decel="100000" fill="hold"/>
                                        <p:tgtEl>
                                          <p:spTgt spid="14"/>
                                        </p:tgtEl>
                                        <p:attrNameLst>
                                          <p:attrName>ppt_x</p:attrName>
                                        </p:attrNameLst>
                                      </p:cBhvr>
                                      <p:tavLst>
                                        <p:tav tm="0">
                                          <p:val>
                                            <p:strVal val="#ppt_x+0.4"/>
                                          </p:val>
                                        </p:tav>
                                        <p:tav tm="100000">
                                          <p:val>
                                            <p:strVal val="#ppt_x-0.05"/>
                                          </p:val>
                                        </p:tav>
                                      </p:tavLst>
                                    </p:anim>
                                    <p:anim calcmode="lin" valueType="num">
                                      <p:cBhvr>
                                        <p:cTn id="30" dur="800" decel="100000" fill="hold"/>
                                        <p:tgtEl>
                                          <p:spTgt spid="1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33" fill="hold">
                            <p:stCondLst>
                              <p:cond delay="3000"/>
                            </p:stCondLst>
                            <p:childTnLst>
                              <p:par>
                                <p:cTn id="34" presetID="3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800" decel="100000"/>
                                        <p:tgtEl>
                                          <p:spTgt spid="15"/>
                                        </p:tgtEl>
                                      </p:cBhvr>
                                    </p:animEffect>
                                    <p:anim calcmode="lin" valueType="num">
                                      <p:cBhvr>
                                        <p:cTn id="37" dur="800" decel="100000" fill="hold"/>
                                        <p:tgtEl>
                                          <p:spTgt spid="15"/>
                                        </p:tgtEl>
                                        <p:attrNameLst>
                                          <p:attrName>style.rotation</p:attrName>
                                        </p:attrNameLst>
                                      </p:cBhvr>
                                      <p:tavLst>
                                        <p:tav tm="0">
                                          <p:val>
                                            <p:fltVal val="-90"/>
                                          </p:val>
                                        </p:tav>
                                        <p:tav tm="100000">
                                          <p:val>
                                            <p:fltVal val="0"/>
                                          </p:val>
                                        </p:tav>
                                      </p:tavLst>
                                    </p:anim>
                                    <p:anim calcmode="lin" valueType="num">
                                      <p:cBhvr>
                                        <p:cTn id="38" dur="800" decel="100000" fill="hold"/>
                                        <p:tgtEl>
                                          <p:spTgt spid="15"/>
                                        </p:tgtEl>
                                        <p:attrNameLst>
                                          <p:attrName>ppt_x</p:attrName>
                                        </p:attrNameLst>
                                      </p:cBhvr>
                                      <p:tavLst>
                                        <p:tav tm="0">
                                          <p:val>
                                            <p:strVal val="#ppt_x+0.4"/>
                                          </p:val>
                                        </p:tav>
                                        <p:tav tm="100000">
                                          <p:val>
                                            <p:strVal val="#ppt_x-0.05"/>
                                          </p:val>
                                        </p:tav>
                                      </p:tavLst>
                                    </p:anim>
                                    <p:anim calcmode="lin" valueType="num">
                                      <p:cBhvr>
                                        <p:cTn id="39" dur="800" decel="100000" fill="hold"/>
                                        <p:tgtEl>
                                          <p:spTgt spid="15"/>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组合 6"/>
          <p:cNvGrpSpPr/>
          <p:nvPr/>
        </p:nvGrpSpPr>
        <p:grpSpPr>
          <a:xfrm>
            <a:off x="5297402" y="2180863"/>
            <a:ext cx="5568619" cy="1251150"/>
            <a:chOff x="2987824" y="1328290"/>
            <a:chExt cx="4176464" cy="938362"/>
          </a:xfrm>
        </p:grpSpPr>
        <p:grpSp>
          <p:nvGrpSpPr>
            <p:cNvPr id="8" name="组合 7"/>
            <p:cNvGrpSpPr/>
            <p:nvPr/>
          </p:nvGrpSpPr>
          <p:grpSpPr>
            <a:xfrm>
              <a:off x="2987824" y="1328290"/>
              <a:ext cx="4176464" cy="938362"/>
              <a:chOff x="3707904" y="1549051"/>
              <a:chExt cx="4176464" cy="938362"/>
            </a:xfrm>
          </p:grpSpPr>
          <p:grpSp>
            <p:nvGrpSpPr>
              <p:cNvPr id="10" name="组合 9"/>
              <p:cNvGrpSpPr/>
              <p:nvPr/>
            </p:nvGrpSpPr>
            <p:grpSpPr>
              <a:xfrm>
                <a:off x="3707904" y="1549051"/>
                <a:ext cx="4176464" cy="938362"/>
                <a:chOff x="2123728" y="1563638"/>
                <a:chExt cx="4176464" cy="938362"/>
              </a:xfrm>
            </p:grpSpPr>
            <p:sp>
              <p:nvSpPr>
                <p:cNvPr id="12" name="圆角矩形 11"/>
                <p:cNvSpPr/>
                <p:nvPr/>
              </p:nvSpPr>
              <p:spPr>
                <a:xfrm>
                  <a:off x="2123728" y="1741320"/>
                  <a:ext cx="4176464" cy="582997"/>
                </a:xfrm>
                <a:prstGeom prst="roundRect">
                  <a:avLst/>
                </a:prstGeom>
                <a:blipFill>
                  <a:blip r:embed="rId6" cstate="screen"/>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useBgFill="1">
              <p:nvSpPr>
                <p:cNvPr id="13" name="Freeform 7"/>
                <p:cNvSpPr/>
                <p:nvPr/>
              </p:nvSpPr>
              <p:spPr bwMode="auto">
                <a:xfrm>
                  <a:off x="2378914" y="1563638"/>
                  <a:ext cx="945174" cy="938362"/>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14" name="Freeform 8"/>
                <p:cNvSpPr/>
                <p:nvPr/>
              </p:nvSpPr>
              <p:spPr bwMode="auto">
                <a:xfrm>
                  <a:off x="2448901" y="1630972"/>
                  <a:ext cx="805199" cy="803695"/>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blipFill>
                  <a:blip r:embed="rId7" cstate="screen"/>
                  <a:stretch>
                    <a:fillRect/>
                  </a:stretch>
                </a:blipFill>
                <a:ln w="127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sp>
            <p:nvSpPr>
              <p:cNvPr id="11" name="标题层"/>
              <p:cNvSpPr txBox="1"/>
              <p:nvPr/>
            </p:nvSpPr>
            <p:spPr bwMode="auto">
              <a:xfrm>
                <a:off x="4126818" y="1756621"/>
                <a:ext cx="617718" cy="500089"/>
              </a:xfrm>
              <a:prstGeom prst="rect">
                <a:avLst/>
              </a:prstGeom>
              <a:noFill/>
              <a:effectLst/>
            </p:spPr>
            <p:txBody>
              <a:bodyPr wrap="square">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Arial" panose="020B0604020202020204" pitchFamily="34" charset="0"/>
                  </a:rPr>
                  <a:t>01</a:t>
                </a:r>
                <a:endParaRPr kumimoji="0" lang="zh-CN" altLang="en-US"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grpSp>
        <p:sp>
          <p:nvSpPr>
            <p:cNvPr id="9" name="矩形 8"/>
            <p:cNvSpPr/>
            <p:nvPr/>
          </p:nvSpPr>
          <p:spPr>
            <a:xfrm>
              <a:off x="4188184" y="1597415"/>
              <a:ext cx="2832088" cy="377026"/>
            </a:xfrm>
            <a:prstGeom prst="rect">
              <a:avLst/>
            </a:prstGeom>
          </p:spPr>
          <p:txBody>
            <a:bodyPr wrap="square">
              <a:spAutoFit/>
            </a:bodyPr>
            <a:lstStyle/>
            <a:p>
              <a:pPr marL="0" marR="0" lvl="0" indent="0" algn="just" defTabSz="914400" eaLnBrk="1" fontAlgn="auto" latinLnBrk="0" hangingPunct="1">
                <a:lnSpc>
                  <a:spcPts val="16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随着计算机技术发展印刷技术的进步，平面设计在熊猫感观领域的表现和应用也越来越丰富。</a:t>
              </a:r>
            </a:p>
          </p:txBody>
        </p:sp>
      </p:grpSp>
      <p:grpSp>
        <p:nvGrpSpPr>
          <p:cNvPr id="15" name="组合 14"/>
          <p:cNvGrpSpPr/>
          <p:nvPr/>
        </p:nvGrpSpPr>
        <p:grpSpPr>
          <a:xfrm>
            <a:off x="5297402" y="3440379"/>
            <a:ext cx="5568619" cy="1251150"/>
            <a:chOff x="2987824" y="2266652"/>
            <a:chExt cx="4176464" cy="938362"/>
          </a:xfrm>
        </p:grpSpPr>
        <p:grpSp>
          <p:nvGrpSpPr>
            <p:cNvPr id="16" name="组合 15"/>
            <p:cNvGrpSpPr/>
            <p:nvPr/>
          </p:nvGrpSpPr>
          <p:grpSpPr>
            <a:xfrm>
              <a:off x="2987824" y="2266652"/>
              <a:ext cx="4176464" cy="938362"/>
              <a:chOff x="3707904" y="1549051"/>
              <a:chExt cx="4176464" cy="938362"/>
            </a:xfrm>
          </p:grpSpPr>
          <p:grpSp>
            <p:nvGrpSpPr>
              <p:cNvPr id="18" name="组合 17"/>
              <p:cNvGrpSpPr/>
              <p:nvPr/>
            </p:nvGrpSpPr>
            <p:grpSpPr>
              <a:xfrm>
                <a:off x="3707904" y="1549051"/>
                <a:ext cx="4176464" cy="938362"/>
                <a:chOff x="2123728" y="1563638"/>
                <a:chExt cx="4176464" cy="938362"/>
              </a:xfrm>
            </p:grpSpPr>
            <p:sp>
              <p:nvSpPr>
                <p:cNvPr id="20" name="圆角矩形 19"/>
                <p:cNvSpPr/>
                <p:nvPr/>
              </p:nvSpPr>
              <p:spPr>
                <a:xfrm>
                  <a:off x="2123728" y="1741320"/>
                  <a:ext cx="4176464" cy="582997"/>
                </a:xfrm>
                <a:prstGeom prst="roundRect">
                  <a:avLst/>
                </a:prstGeom>
                <a:blipFill>
                  <a:blip r:embed="rId8" cstate="screen"/>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useBgFill="1">
              <p:nvSpPr>
                <p:cNvPr id="21" name="Freeform 7"/>
                <p:cNvSpPr/>
                <p:nvPr/>
              </p:nvSpPr>
              <p:spPr bwMode="auto">
                <a:xfrm>
                  <a:off x="2378914" y="1563638"/>
                  <a:ext cx="945174" cy="938362"/>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22" name="Freeform 8"/>
                <p:cNvSpPr/>
                <p:nvPr/>
              </p:nvSpPr>
              <p:spPr bwMode="auto">
                <a:xfrm>
                  <a:off x="2448901" y="1630972"/>
                  <a:ext cx="805199" cy="803695"/>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blipFill>
                  <a:blip r:embed="rId9" cstate="screen"/>
                  <a:stretch>
                    <a:fillRect/>
                  </a:stretch>
                </a:blip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sp>
            <p:nvSpPr>
              <p:cNvPr id="19" name="标题层"/>
              <p:cNvSpPr txBox="1"/>
              <p:nvPr/>
            </p:nvSpPr>
            <p:spPr bwMode="auto">
              <a:xfrm>
                <a:off x="4126818" y="1756621"/>
                <a:ext cx="617718" cy="500089"/>
              </a:xfrm>
              <a:prstGeom prst="rect">
                <a:avLst/>
              </a:prstGeom>
              <a:noFill/>
              <a:effectLst/>
            </p:spPr>
            <p:txBody>
              <a:bodyPr wrap="square">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Arial" panose="020B0604020202020204" pitchFamily="34" charset="0"/>
                  </a:rPr>
                  <a:t>02</a:t>
                </a:r>
                <a:endParaRPr kumimoji="0" lang="zh-CN" altLang="en-US"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grpSp>
        <p:sp>
          <p:nvSpPr>
            <p:cNvPr id="17" name="矩形 16"/>
            <p:cNvSpPr/>
            <p:nvPr/>
          </p:nvSpPr>
          <p:spPr>
            <a:xfrm>
              <a:off x="4188184" y="2535778"/>
              <a:ext cx="2832088" cy="377026"/>
            </a:xfrm>
            <a:prstGeom prst="rect">
              <a:avLst/>
            </a:prstGeom>
          </p:spPr>
          <p:txBody>
            <a:bodyPr wrap="square">
              <a:spAutoFit/>
            </a:bodyPr>
            <a:lstStyle/>
            <a:p>
              <a:pPr marL="0" marR="0" lvl="0" indent="0" algn="just" defTabSz="914400" eaLnBrk="1" fontAlgn="auto" latinLnBrk="0" hangingPunct="1">
                <a:lnSpc>
                  <a:spcPts val="16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随着计算机技术发展印刷技术的进步，平面设计在熊猫感观领域的表现和应用也越来越丰富。</a:t>
              </a:r>
            </a:p>
          </p:txBody>
        </p:sp>
      </p:grpSp>
      <p:grpSp>
        <p:nvGrpSpPr>
          <p:cNvPr id="28" name="组合 27"/>
          <p:cNvGrpSpPr/>
          <p:nvPr/>
        </p:nvGrpSpPr>
        <p:grpSpPr>
          <a:xfrm>
            <a:off x="5297402" y="4699895"/>
            <a:ext cx="5568619" cy="1251150"/>
            <a:chOff x="2987824" y="3217564"/>
            <a:chExt cx="4176464" cy="938362"/>
          </a:xfrm>
        </p:grpSpPr>
        <p:grpSp>
          <p:nvGrpSpPr>
            <p:cNvPr id="29" name="组合 28"/>
            <p:cNvGrpSpPr/>
            <p:nvPr/>
          </p:nvGrpSpPr>
          <p:grpSpPr>
            <a:xfrm>
              <a:off x="2987824" y="3217564"/>
              <a:ext cx="4176464" cy="938362"/>
              <a:chOff x="3707904" y="1549051"/>
              <a:chExt cx="4176464" cy="938362"/>
            </a:xfrm>
          </p:grpSpPr>
          <p:grpSp>
            <p:nvGrpSpPr>
              <p:cNvPr id="31" name="组合 30"/>
              <p:cNvGrpSpPr/>
              <p:nvPr/>
            </p:nvGrpSpPr>
            <p:grpSpPr>
              <a:xfrm>
                <a:off x="3707904" y="1549051"/>
                <a:ext cx="4176464" cy="938362"/>
                <a:chOff x="2123728" y="1563638"/>
                <a:chExt cx="4176464" cy="938362"/>
              </a:xfrm>
            </p:grpSpPr>
            <p:sp>
              <p:nvSpPr>
                <p:cNvPr id="33" name="圆角矩形 32"/>
                <p:cNvSpPr/>
                <p:nvPr/>
              </p:nvSpPr>
              <p:spPr>
                <a:xfrm>
                  <a:off x="2123728" y="1741320"/>
                  <a:ext cx="4176464" cy="582997"/>
                </a:xfrm>
                <a:prstGeom prst="roundRect">
                  <a:avLst/>
                </a:prstGeom>
                <a:blipFill>
                  <a:blip r:embed="rId6" cstate="screen"/>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useBgFill="1">
              <p:nvSpPr>
                <p:cNvPr id="34" name="Freeform 7"/>
                <p:cNvSpPr/>
                <p:nvPr/>
              </p:nvSpPr>
              <p:spPr bwMode="auto">
                <a:xfrm>
                  <a:off x="2378914" y="1563638"/>
                  <a:ext cx="945174" cy="938362"/>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35" name="Freeform 8"/>
                <p:cNvSpPr/>
                <p:nvPr/>
              </p:nvSpPr>
              <p:spPr bwMode="auto">
                <a:xfrm>
                  <a:off x="2448901" y="1630972"/>
                  <a:ext cx="805199" cy="803695"/>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blipFill>
                  <a:blip r:embed="rId7" cstate="screen"/>
                  <a:stretch>
                    <a:fillRect/>
                  </a:stretch>
                </a:blip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sp>
            <p:nvSpPr>
              <p:cNvPr id="32" name="标题层"/>
              <p:cNvSpPr txBox="1"/>
              <p:nvPr/>
            </p:nvSpPr>
            <p:spPr bwMode="auto">
              <a:xfrm>
                <a:off x="4126818" y="1756621"/>
                <a:ext cx="617718" cy="500089"/>
              </a:xfrm>
              <a:prstGeom prst="rect">
                <a:avLst/>
              </a:prstGeom>
              <a:noFill/>
              <a:effectLst/>
            </p:spPr>
            <p:txBody>
              <a:bodyPr wrap="square">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Arial" panose="020B0604020202020204" pitchFamily="34" charset="0"/>
                  </a:rPr>
                  <a:t>03</a:t>
                </a:r>
                <a:endParaRPr kumimoji="0" lang="zh-CN" altLang="en-US"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grpSp>
        <p:sp>
          <p:nvSpPr>
            <p:cNvPr id="30" name="矩形 29"/>
            <p:cNvSpPr/>
            <p:nvPr/>
          </p:nvSpPr>
          <p:spPr>
            <a:xfrm>
              <a:off x="4188184" y="3486690"/>
              <a:ext cx="2832088" cy="377026"/>
            </a:xfrm>
            <a:prstGeom prst="rect">
              <a:avLst/>
            </a:prstGeom>
          </p:spPr>
          <p:txBody>
            <a:bodyPr wrap="square">
              <a:spAutoFit/>
            </a:bodyPr>
            <a:lstStyle/>
            <a:p>
              <a:pPr marL="0" marR="0" lvl="0" indent="0" algn="just" defTabSz="914400" eaLnBrk="1" fontAlgn="auto" latinLnBrk="0" hangingPunct="1">
                <a:lnSpc>
                  <a:spcPts val="16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随着计算机技术发展印刷技术的进步，平面设计在熊猫感观领域的表现和应用也越来越丰富。</a:t>
              </a:r>
            </a:p>
          </p:txBody>
        </p:sp>
      </p:grpSp>
      <p:sp>
        <p:nvSpPr>
          <p:cNvPr id="36" name="圆角矩形 35"/>
          <p:cNvSpPr/>
          <p:nvPr/>
        </p:nvSpPr>
        <p:spPr>
          <a:xfrm>
            <a:off x="1200250" y="2241748"/>
            <a:ext cx="3648405" cy="3648405"/>
          </a:xfrm>
          <a:prstGeom prst="roundRect">
            <a:avLst>
              <a:gd name="adj" fmla="val 9899"/>
            </a:avLst>
          </a:prstGeom>
          <a:blipFill dpi="0" rotWithShape="1">
            <a:blip r:embed="rId10" cstate="screen"/>
            <a:srcRect/>
            <a:stretch>
              <a:fillRect/>
            </a:stretch>
          </a:blipFill>
          <a:ln w="5080" cap="flat" cmpd="sng" algn="ctr">
            <a:solidFill>
              <a:srgbClr val="44719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par>
                          <p:cTn id="30" fill="hold">
                            <p:stCondLst>
                              <p:cond delay="2500"/>
                            </p:stCondLst>
                            <p:childTnLst>
                              <p:par>
                                <p:cTn id="31" presetID="2" presetClass="entr" presetSubtype="2" decel="5200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decel="52000" fill="hold" nodeType="withEffect">
                                  <p:stCondLst>
                                    <p:cond delay="2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2" presetClass="entr" presetSubtype="2" decel="52000" fill="hold" nodeType="withEffect">
                                  <p:stCondLst>
                                    <p:cond delay="50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1+#ppt_w/2"/>
                                          </p:val>
                                        </p:tav>
                                        <p:tav tm="100000">
                                          <p:val>
                                            <p:strVal val="#ppt_x"/>
                                          </p:val>
                                        </p:tav>
                                      </p:tavLst>
                                    </p:anim>
                                    <p:anim calcmode="lin" valueType="num">
                                      <p:cBhvr additive="base">
                                        <p:cTn id="4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7" name="Straight Connector 36"/>
          <p:cNvCxnSpPr>
            <a:cxnSpLocks noChangeShapeType="1"/>
          </p:cNvCxnSpPr>
          <p:nvPr/>
        </p:nvCxnSpPr>
        <p:spPr bwMode="auto">
          <a:xfrm rot="5400000" flipH="1" flipV="1">
            <a:off x="3754339" y="4864928"/>
            <a:ext cx="546100" cy="2117"/>
          </a:xfrm>
          <a:prstGeom prst="line">
            <a:avLst/>
          </a:prstGeom>
          <a:noFill/>
          <a:ln w="25400">
            <a:solidFill>
              <a:srgbClr val="447197"/>
            </a:solidFill>
            <a:round/>
          </a:ln>
          <a:extLst>
            <a:ext uri="{909E8E84-426E-40DD-AFC4-6F175D3DCCD1}">
              <a14:hiddenFill xmlns:a14="http://schemas.microsoft.com/office/drawing/2010/main">
                <a:noFill/>
              </a14:hiddenFill>
            </a:ext>
          </a:extLst>
        </p:spPr>
      </p:cxnSp>
      <p:cxnSp>
        <p:nvCxnSpPr>
          <p:cNvPr id="8" name="Straight Connector 37"/>
          <p:cNvCxnSpPr>
            <a:cxnSpLocks noChangeShapeType="1"/>
          </p:cNvCxnSpPr>
          <p:nvPr/>
        </p:nvCxnSpPr>
        <p:spPr bwMode="auto">
          <a:xfrm rot="5400000" flipH="1" flipV="1">
            <a:off x="6395939" y="4864928"/>
            <a:ext cx="546100" cy="2117"/>
          </a:xfrm>
          <a:prstGeom prst="line">
            <a:avLst/>
          </a:prstGeom>
          <a:noFill/>
          <a:ln w="25400">
            <a:solidFill>
              <a:srgbClr val="447197"/>
            </a:solidFill>
            <a:round/>
          </a:ln>
          <a:extLst>
            <a:ext uri="{909E8E84-426E-40DD-AFC4-6F175D3DCCD1}">
              <a14:hiddenFill xmlns:a14="http://schemas.microsoft.com/office/drawing/2010/main">
                <a:noFill/>
              </a14:hiddenFill>
            </a:ext>
          </a:extLst>
        </p:spPr>
      </p:cxnSp>
      <p:cxnSp>
        <p:nvCxnSpPr>
          <p:cNvPr id="9" name="Straight Connector 38"/>
          <p:cNvCxnSpPr>
            <a:cxnSpLocks noChangeShapeType="1"/>
          </p:cNvCxnSpPr>
          <p:nvPr/>
        </p:nvCxnSpPr>
        <p:spPr bwMode="auto">
          <a:xfrm rot="5400000" flipH="1" flipV="1">
            <a:off x="8935939" y="4864928"/>
            <a:ext cx="546100" cy="2117"/>
          </a:xfrm>
          <a:prstGeom prst="line">
            <a:avLst/>
          </a:prstGeom>
          <a:noFill/>
          <a:ln w="25400">
            <a:solidFill>
              <a:srgbClr val="447197"/>
            </a:solidFill>
            <a:round/>
          </a:ln>
          <a:extLst>
            <a:ext uri="{909E8E84-426E-40DD-AFC4-6F175D3DCCD1}">
              <a14:hiddenFill xmlns:a14="http://schemas.microsoft.com/office/drawing/2010/main">
                <a:noFill/>
              </a14:hiddenFill>
            </a:ext>
          </a:extLst>
        </p:spPr>
      </p:cxnSp>
      <p:cxnSp>
        <p:nvCxnSpPr>
          <p:cNvPr id="10" name="Straight Connector 33"/>
          <p:cNvCxnSpPr>
            <a:cxnSpLocks noChangeShapeType="1"/>
          </p:cNvCxnSpPr>
          <p:nvPr/>
        </p:nvCxnSpPr>
        <p:spPr bwMode="auto">
          <a:xfrm rot="5400000" flipH="1" flipV="1">
            <a:off x="5074080" y="2975803"/>
            <a:ext cx="548217" cy="2117"/>
          </a:xfrm>
          <a:prstGeom prst="line">
            <a:avLst/>
          </a:prstGeom>
          <a:noFill/>
          <a:ln w="25400">
            <a:solidFill>
              <a:srgbClr val="B3343F"/>
            </a:solidFill>
            <a:round/>
          </a:ln>
          <a:extLst>
            <a:ext uri="{909E8E84-426E-40DD-AFC4-6F175D3DCCD1}">
              <a14:hiddenFill xmlns:a14="http://schemas.microsoft.com/office/drawing/2010/main">
                <a:noFill/>
              </a14:hiddenFill>
            </a:ext>
          </a:extLst>
        </p:spPr>
      </p:cxnSp>
      <p:cxnSp>
        <p:nvCxnSpPr>
          <p:cNvPr id="11" name="Straight Connector 34"/>
          <p:cNvCxnSpPr>
            <a:cxnSpLocks noChangeShapeType="1"/>
          </p:cNvCxnSpPr>
          <p:nvPr/>
        </p:nvCxnSpPr>
        <p:spPr bwMode="auto">
          <a:xfrm rot="5400000" flipH="1" flipV="1">
            <a:off x="7614080" y="2975803"/>
            <a:ext cx="548217" cy="2117"/>
          </a:xfrm>
          <a:prstGeom prst="line">
            <a:avLst/>
          </a:prstGeom>
          <a:noFill/>
          <a:ln w="25400">
            <a:solidFill>
              <a:srgbClr val="B3343F"/>
            </a:solidFill>
            <a:round/>
          </a:ln>
          <a:extLst>
            <a:ext uri="{909E8E84-426E-40DD-AFC4-6F175D3DCCD1}">
              <a14:hiddenFill xmlns:a14="http://schemas.microsoft.com/office/drawing/2010/main">
                <a:noFill/>
              </a14:hiddenFill>
            </a:ext>
          </a:extLst>
        </p:spPr>
      </p:cxnSp>
      <p:cxnSp>
        <p:nvCxnSpPr>
          <p:cNvPr id="12" name="Straight Connector 32"/>
          <p:cNvCxnSpPr>
            <a:cxnSpLocks noChangeShapeType="1"/>
          </p:cNvCxnSpPr>
          <p:nvPr/>
        </p:nvCxnSpPr>
        <p:spPr bwMode="auto">
          <a:xfrm rot="5400000" flipH="1" flipV="1">
            <a:off x="2431423" y="2974745"/>
            <a:ext cx="548217" cy="4233"/>
          </a:xfrm>
          <a:prstGeom prst="line">
            <a:avLst/>
          </a:prstGeom>
          <a:noFill/>
          <a:ln w="25400">
            <a:solidFill>
              <a:srgbClr val="B3343F"/>
            </a:solidFill>
            <a:round/>
          </a:ln>
          <a:extLst>
            <a:ext uri="{909E8E84-426E-40DD-AFC4-6F175D3DCCD1}">
              <a14:hiddenFill xmlns:a14="http://schemas.microsoft.com/office/drawing/2010/main">
                <a:noFill/>
              </a14:hiddenFill>
            </a:ext>
          </a:extLst>
        </p:spPr>
      </p:cxnSp>
      <p:sp>
        <p:nvSpPr>
          <p:cNvPr id="13" name="任意多边形 12"/>
          <p:cNvSpPr>
            <a:spLocks noChangeArrowheads="1"/>
          </p:cNvSpPr>
          <p:nvPr/>
        </p:nvSpPr>
        <p:spPr bwMode="auto">
          <a:xfrm>
            <a:off x="8619498" y="3047769"/>
            <a:ext cx="1452033" cy="172720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blipFill>
            <a:blip r:embed="rId6" cstate="screen"/>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prstClr val="white"/>
                </a:solidFill>
                <a:ea typeface="BatangChe" panose="02030609000101010101" pitchFamily="49" charset="-127"/>
              </a:rPr>
              <a:t>6</a:t>
            </a:r>
            <a:endParaRPr lang="zh-CN" altLang="zh-CN" sz="6400" dirty="0">
              <a:solidFill>
                <a:prstClr val="white"/>
              </a:solidFill>
              <a:ea typeface="BatangChe" panose="02030609000101010101" pitchFamily="49" charset="-127"/>
            </a:endParaRPr>
          </a:p>
        </p:txBody>
      </p:sp>
      <p:sp>
        <p:nvSpPr>
          <p:cNvPr id="14" name="任意多边形 13"/>
          <p:cNvSpPr>
            <a:spLocks noChangeArrowheads="1"/>
          </p:cNvSpPr>
          <p:nvPr/>
        </p:nvSpPr>
        <p:spPr bwMode="auto">
          <a:xfrm>
            <a:off x="7360082" y="3047769"/>
            <a:ext cx="1390649" cy="1727200"/>
          </a:xfrm>
          <a:custGeom>
            <a:avLst/>
            <a:gdLst>
              <a:gd name="connsiteX0" fmla="*/ 396121 w 1043821"/>
              <a:gd name="connsiteY0" fmla="*/ 0 h 1295400"/>
              <a:gd name="connsiteX1" fmla="*/ 1043821 w 1043821"/>
              <a:gd name="connsiteY1" fmla="*/ 647700 h 1295400"/>
              <a:gd name="connsiteX2" fmla="*/ 396121 w 1043821"/>
              <a:gd name="connsiteY2" fmla="*/ 1295400 h 1295400"/>
              <a:gd name="connsiteX3" fmla="*/ 33986 w 1043821"/>
              <a:gd name="connsiteY3" fmla="*/ 1184783 h 1295400"/>
              <a:gd name="connsiteX4" fmla="*/ 0 w 1043821"/>
              <a:gd name="connsiteY4" fmla="*/ 1156743 h 1295400"/>
              <a:gd name="connsiteX5" fmla="*/ 84604 w 1043821"/>
              <a:gd name="connsiteY5" fmla="*/ 1054202 h 1295400"/>
              <a:gd name="connsiteX6" fmla="*/ 208773 w 1043821"/>
              <a:gd name="connsiteY6" fmla="*/ 647700 h 1295400"/>
              <a:gd name="connsiteX7" fmla="*/ 84604 w 1043821"/>
              <a:gd name="connsiteY7" fmla="*/ 241198 h 1295400"/>
              <a:gd name="connsiteX8" fmla="*/ 0 w 1043821"/>
              <a:gd name="connsiteY8" fmla="*/ 138658 h 1295400"/>
              <a:gd name="connsiteX9" fmla="*/ 33986 w 1043821"/>
              <a:gd name="connsiteY9" fmla="*/ 110617 h 1295400"/>
              <a:gd name="connsiteX10" fmla="*/ 396121 w 1043821"/>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blipFill>
            <a:blip r:embed="rId7" cstate="screen"/>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srgbClr val="FFFFFF"/>
                </a:solidFill>
                <a:ea typeface="BatangChe" panose="02030609000101010101" pitchFamily="49" charset="-127"/>
              </a:rPr>
              <a:t>5</a:t>
            </a:r>
            <a:endParaRPr lang="zh-CN" altLang="zh-CN" sz="6400" dirty="0">
              <a:solidFill>
                <a:srgbClr val="FFFFFF"/>
              </a:solidFill>
              <a:ea typeface="BatangChe" panose="02030609000101010101" pitchFamily="49" charset="-127"/>
            </a:endParaRPr>
          </a:p>
        </p:txBody>
      </p:sp>
      <p:sp>
        <p:nvSpPr>
          <p:cNvPr id="15" name="任意多边形 14"/>
          <p:cNvSpPr>
            <a:spLocks noChangeArrowheads="1"/>
          </p:cNvSpPr>
          <p:nvPr/>
        </p:nvSpPr>
        <p:spPr bwMode="auto">
          <a:xfrm>
            <a:off x="6079498" y="3047769"/>
            <a:ext cx="1452033" cy="172720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blipFill>
            <a:blip r:embed="rId6" cstate="screen"/>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prstClr val="white"/>
                </a:solidFill>
                <a:ea typeface="BatangChe" panose="02030609000101010101" pitchFamily="49" charset="-127"/>
              </a:rPr>
              <a:t>4</a:t>
            </a:r>
            <a:endParaRPr lang="zh-CN" altLang="zh-CN" sz="6400" dirty="0">
              <a:solidFill>
                <a:prstClr val="white"/>
              </a:solidFill>
              <a:ea typeface="BatangChe" panose="02030609000101010101" pitchFamily="49" charset="-127"/>
            </a:endParaRPr>
          </a:p>
        </p:txBody>
      </p:sp>
      <p:sp>
        <p:nvSpPr>
          <p:cNvPr id="16" name="任意多边形 15"/>
          <p:cNvSpPr>
            <a:spLocks noChangeArrowheads="1"/>
          </p:cNvSpPr>
          <p:nvPr/>
        </p:nvSpPr>
        <p:spPr bwMode="auto">
          <a:xfrm>
            <a:off x="4758698" y="3047769"/>
            <a:ext cx="1452033" cy="172720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blipFill>
            <a:blip r:embed="rId8" cstate="screen"/>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srgbClr val="FFFFFF"/>
                </a:solidFill>
                <a:ea typeface="BatangChe" panose="02030609000101010101" pitchFamily="49" charset="-127"/>
              </a:rPr>
              <a:t>3</a:t>
            </a:r>
            <a:endParaRPr lang="zh-CN" altLang="zh-CN" sz="6400" dirty="0">
              <a:solidFill>
                <a:srgbClr val="FFFFFF"/>
              </a:solidFill>
              <a:ea typeface="BatangChe" panose="02030609000101010101" pitchFamily="49" charset="-127"/>
            </a:endParaRPr>
          </a:p>
        </p:txBody>
      </p:sp>
      <p:sp>
        <p:nvSpPr>
          <p:cNvPr id="17" name="任意多边形 16"/>
          <p:cNvSpPr>
            <a:spLocks noChangeArrowheads="1"/>
          </p:cNvSpPr>
          <p:nvPr/>
        </p:nvSpPr>
        <p:spPr bwMode="auto">
          <a:xfrm>
            <a:off x="3437898" y="3047769"/>
            <a:ext cx="1452033" cy="172720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blipFill>
            <a:blip r:embed="rId6" cstate="screen"/>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prstClr val="white"/>
                </a:solidFill>
                <a:ea typeface="BatangChe" panose="02030609000101010101" pitchFamily="49" charset="-127"/>
              </a:rPr>
              <a:t>2</a:t>
            </a:r>
            <a:endParaRPr lang="zh-CN" altLang="zh-CN" sz="6400" dirty="0">
              <a:solidFill>
                <a:prstClr val="white"/>
              </a:solidFill>
              <a:ea typeface="BatangChe" panose="02030609000101010101" pitchFamily="49" charset="-127"/>
            </a:endParaRPr>
          </a:p>
        </p:txBody>
      </p:sp>
      <p:sp>
        <p:nvSpPr>
          <p:cNvPr id="18" name="Oval 3"/>
          <p:cNvSpPr>
            <a:spLocks noChangeArrowheads="1"/>
          </p:cNvSpPr>
          <p:nvPr/>
        </p:nvSpPr>
        <p:spPr bwMode="auto">
          <a:xfrm>
            <a:off x="1841930" y="3047769"/>
            <a:ext cx="1727200" cy="1727200"/>
          </a:xfrm>
          <a:prstGeom prst="ellipse">
            <a:avLst/>
          </a:prstGeom>
          <a:blipFill>
            <a:blip r:embed="rId9" cstate="screen"/>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srgbClr val="FFFFFF"/>
                </a:solidFill>
                <a:ea typeface="BatangChe" panose="02030609000101010101" pitchFamily="49" charset="-127"/>
              </a:rPr>
              <a:t>1</a:t>
            </a:r>
            <a:endParaRPr lang="zh-CN" altLang="zh-CN" sz="6400" dirty="0">
              <a:solidFill>
                <a:srgbClr val="FFFFFF"/>
              </a:solidFill>
              <a:ea typeface="BatangChe" panose="02030609000101010101" pitchFamily="49" charset="-127"/>
            </a:endParaRPr>
          </a:p>
        </p:txBody>
      </p:sp>
      <p:sp>
        <p:nvSpPr>
          <p:cNvPr id="19" name="TextBox 24"/>
          <p:cNvSpPr txBox="1">
            <a:spLocks noChangeArrowheads="1"/>
          </p:cNvSpPr>
          <p:nvPr/>
        </p:nvSpPr>
        <p:spPr bwMode="auto">
          <a:xfrm>
            <a:off x="1631983" y="1604797"/>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添加说明文字添加说明文字添加说明文字</a:t>
            </a:r>
          </a:p>
        </p:txBody>
      </p:sp>
      <p:sp>
        <p:nvSpPr>
          <p:cNvPr id="20" name="TextBox 24"/>
          <p:cNvSpPr txBox="1">
            <a:spLocks noChangeArrowheads="1"/>
          </p:cNvSpPr>
          <p:nvPr/>
        </p:nvSpPr>
        <p:spPr bwMode="auto">
          <a:xfrm>
            <a:off x="4314857" y="1535888"/>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添加说明文字添加说明文字添加说明文字</a:t>
            </a:r>
          </a:p>
        </p:txBody>
      </p:sp>
      <p:sp>
        <p:nvSpPr>
          <p:cNvPr id="21" name="TextBox 24"/>
          <p:cNvSpPr txBox="1">
            <a:spLocks noChangeArrowheads="1"/>
          </p:cNvSpPr>
          <p:nvPr/>
        </p:nvSpPr>
        <p:spPr bwMode="auto">
          <a:xfrm>
            <a:off x="6816559" y="1545512"/>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添加说明文字添加说明文字添加说明文字</a:t>
            </a:r>
          </a:p>
        </p:txBody>
      </p:sp>
      <p:sp>
        <p:nvSpPr>
          <p:cNvPr id="22" name="TextBox 24"/>
          <p:cNvSpPr txBox="1">
            <a:spLocks noChangeArrowheads="1"/>
          </p:cNvSpPr>
          <p:nvPr/>
        </p:nvSpPr>
        <p:spPr bwMode="auto">
          <a:xfrm>
            <a:off x="3033846" y="5344101"/>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添加说明文字添加说明文字添加说明文字</a:t>
            </a:r>
          </a:p>
        </p:txBody>
      </p:sp>
      <p:sp>
        <p:nvSpPr>
          <p:cNvPr id="28" name="TextBox 24"/>
          <p:cNvSpPr txBox="1">
            <a:spLocks noChangeArrowheads="1"/>
          </p:cNvSpPr>
          <p:nvPr/>
        </p:nvSpPr>
        <p:spPr bwMode="auto">
          <a:xfrm>
            <a:off x="5716719" y="5275192"/>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添加说明文字添加说明文字添加说明文字</a:t>
            </a:r>
          </a:p>
        </p:txBody>
      </p:sp>
      <p:sp>
        <p:nvSpPr>
          <p:cNvPr id="29" name="TextBox 24"/>
          <p:cNvSpPr txBox="1">
            <a:spLocks noChangeArrowheads="1"/>
          </p:cNvSpPr>
          <p:nvPr/>
        </p:nvSpPr>
        <p:spPr bwMode="auto">
          <a:xfrm>
            <a:off x="8160709" y="5284816"/>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50" fill="hold"/>
                                        <p:tgtEl>
                                          <p:spTgt spid="18"/>
                                        </p:tgtEl>
                                        <p:attrNameLst>
                                          <p:attrName>ppt_x</p:attrName>
                                        </p:attrNameLst>
                                      </p:cBhvr>
                                      <p:tavLst>
                                        <p:tav tm="0">
                                          <p:val>
                                            <p:strVal val="0-#ppt_w/2"/>
                                          </p:val>
                                        </p:tav>
                                        <p:tav tm="100000">
                                          <p:val>
                                            <p:strVal val="#ppt_x"/>
                                          </p:val>
                                        </p:tav>
                                      </p:tavLst>
                                    </p:anim>
                                    <p:anim calcmode="lin" valueType="num">
                                      <p:cBhvr additive="base">
                                        <p:cTn id="28" dur="25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250" fill="hold"/>
                                        <p:tgtEl>
                                          <p:spTgt spid="17"/>
                                        </p:tgtEl>
                                        <p:attrNameLst>
                                          <p:attrName>ppt_x</p:attrName>
                                        </p:attrNameLst>
                                      </p:cBhvr>
                                      <p:tavLst>
                                        <p:tav tm="0">
                                          <p:val>
                                            <p:strVal val="0-#ppt_w/2"/>
                                          </p:val>
                                        </p:tav>
                                        <p:tav tm="100000">
                                          <p:val>
                                            <p:strVal val="#ppt_x"/>
                                          </p:val>
                                        </p:tav>
                                      </p:tavLst>
                                    </p:anim>
                                    <p:anim calcmode="lin" valueType="num">
                                      <p:cBhvr additive="base">
                                        <p:cTn id="33" dur="25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250" fill="hold"/>
                                        <p:tgtEl>
                                          <p:spTgt spid="16"/>
                                        </p:tgtEl>
                                        <p:attrNameLst>
                                          <p:attrName>ppt_x</p:attrName>
                                        </p:attrNameLst>
                                      </p:cBhvr>
                                      <p:tavLst>
                                        <p:tav tm="0">
                                          <p:val>
                                            <p:strVal val="0-#ppt_w/2"/>
                                          </p:val>
                                        </p:tav>
                                        <p:tav tm="100000">
                                          <p:val>
                                            <p:strVal val="#ppt_x"/>
                                          </p:val>
                                        </p:tav>
                                      </p:tavLst>
                                    </p:anim>
                                    <p:anim calcmode="lin" valueType="num">
                                      <p:cBhvr additive="base">
                                        <p:cTn id="38" dur="25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250" fill="hold"/>
                                        <p:tgtEl>
                                          <p:spTgt spid="15"/>
                                        </p:tgtEl>
                                        <p:attrNameLst>
                                          <p:attrName>ppt_x</p:attrName>
                                        </p:attrNameLst>
                                      </p:cBhvr>
                                      <p:tavLst>
                                        <p:tav tm="0">
                                          <p:val>
                                            <p:strVal val="0-#ppt_w/2"/>
                                          </p:val>
                                        </p:tav>
                                        <p:tav tm="100000">
                                          <p:val>
                                            <p:strVal val="#ppt_x"/>
                                          </p:val>
                                        </p:tav>
                                      </p:tavLst>
                                    </p:anim>
                                    <p:anim calcmode="lin" valueType="num">
                                      <p:cBhvr additive="base">
                                        <p:cTn id="43" dur="250" fill="hold"/>
                                        <p:tgtEl>
                                          <p:spTgt spid="15"/>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50" fill="hold"/>
                                        <p:tgtEl>
                                          <p:spTgt spid="14"/>
                                        </p:tgtEl>
                                        <p:attrNameLst>
                                          <p:attrName>ppt_x</p:attrName>
                                        </p:attrNameLst>
                                      </p:cBhvr>
                                      <p:tavLst>
                                        <p:tav tm="0">
                                          <p:val>
                                            <p:strVal val="0-#ppt_w/2"/>
                                          </p:val>
                                        </p:tav>
                                        <p:tav tm="100000">
                                          <p:val>
                                            <p:strVal val="#ppt_x"/>
                                          </p:val>
                                        </p:tav>
                                      </p:tavLst>
                                    </p:anim>
                                    <p:anim calcmode="lin" valueType="num">
                                      <p:cBhvr additive="base">
                                        <p:cTn id="48" dur="25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0-#ppt_w/2"/>
                                          </p:val>
                                        </p:tav>
                                        <p:tav tm="100000">
                                          <p:val>
                                            <p:strVal val="#ppt_x"/>
                                          </p:val>
                                        </p:tav>
                                      </p:tavLst>
                                    </p:anim>
                                    <p:anim calcmode="lin" valueType="num">
                                      <p:cBhvr additive="base">
                                        <p:cTn id="53" dur="25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4"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par>
                          <p:cTn id="58" fill="hold">
                            <p:stCondLst>
                              <p:cond delay="5500"/>
                            </p:stCondLst>
                            <p:childTnLst>
                              <p:par>
                                <p:cTn id="59" presetID="22" presetClass="entr" presetSubtype="4"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par>
                          <p:cTn id="62" fill="hold">
                            <p:stCondLst>
                              <p:cond delay="6000"/>
                            </p:stCondLst>
                            <p:childTnLst>
                              <p:par>
                                <p:cTn id="63" presetID="22" presetClass="entr" presetSubtype="1"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500"/>
                                        <p:tgtEl>
                                          <p:spTgt spid="7"/>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up)">
                                      <p:cBhvr>
                                        <p:cTn id="69" dur="500"/>
                                        <p:tgtEl>
                                          <p:spTgt spid="22"/>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00"/>
                                        <p:tgtEl>
                                          <p:spTgt spid="10"/>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down)">
                                      <p:cBhvr>
                                        <p:cTn id="77" dur="500"/>
                                        <p:tgtEl>
                                          <p:spTgt spid="20"/>
                                        </p:tgtEl>
                                      </p:cBhvr>
                                    </p:animEffect>
                                  </p:childTnLst>
                                </p:cTn>
                              </p:par>
                            </p:childTnLst>
                          </p:cTn>
                        </p:par>
                        <p:par>
                          <p:cTn id="78" fill="hold">
                            <p:stCondLst>
                              <p:cond delay="8000"/>
                            </p:stCondLst>
                            <p:childTnLst>
                              <p:par>
                                <p:cTn id="79" presetID="22" presetClass="entr" presetSubtype="1"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up)">
                                      <p:cBhvr>
                                        <p:cTn id="81" dur="500"/>
                                        <p:tgtEl>
                                          <p:spTgt spid="8"/>
                                        </p:tgtEl>
                                      </p:cBhvr>
                                    </p:animEffect>
                                  </p:childTnLst>
                                </p:cTn>
                              </p:par>
                            </p:childTnLst>
                          </p:cTn>
                        </p:par>
                        <p:par>
                          <p:cTn id="82" fill="hold">
                            <p:stCondLst>
                              <p:cond delay="8500"/>
                            </p:stCondLst>
                            <p:childTnLst>
                              <p:par>
                                <p:cTn id="83" presetID="22" presetClass="entr" presetSubtype="1"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up)">
                                      <p:cBhvr>
                                        <p:cTn id="85" dur="500"/>
                                        <p:tgtEl>
                                          <p:spTgt spid="28"/>
                                        </p:tgtEl>
                                      </p:cBhvr>
                                    </p:animEffect>
                                  </p:childTnLst>
                                </p:cTn>
                              </p:par>
                            </p:childTnLst>
                          </p:cTn>
                        </p:par>
                        <p:par>
                          <p:cTn id="86" fill="hold">
                            <p:stCondLst>
                              <p:cond delay="9000"/>
                            </p:stCondLst>
                            <p:childTnLst>
                              <p:par>
                                <p:cTn id="87" presetID="22" presetClass="entr" presetSubtype="4"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down)">
                                      <p:cBhvr>
                                        <p:cTn id="89" dur="500"/>
                                        <p:tgtEl>
                                          <p:spTgt spid="11"/>
                                        </p:tgtEl>
                                      </p:cBhvr>
                                    </p:animEffect>
                                  </p:childTnLst>
                                </p:cTn>
                              </p:par>
                            </p:childTnLst>
                          </p:cTn>
                        </p:par>
                        <p:par>
                          <p:cTn id="90" fill="hold">
                            <p:stCondLst>
                              <p:cond delay="9500"/>
                            </p:stCondLst>
                            <p:childTnLst>
                              <p:par>
                                <p:cTn id="91" presetID="22" presetClass="entr" presetSubtype="4"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down)">
                                      <p:cBhvr>
                                        <p:cTn id="93" dur="500"/>
                                        <p:tgtEl>
                                          <p:spTgt spid="21"/>
                                        </p:tgtEl>
                                      </p:cBhvr>
                                    </p:animEffect>
                                  </p:childTnLst>
                                </p:cTn>
                              </p:par>
                            </p:childTnLst>
                          </p:cTn>
                        </p:par>
                        <p:par>
                          <p:cTn id="94" fill="hold">
                            <p:stCondLst>
                              <p:cond delay="10000"/>
                            </p:stCondLst>
                            <p:childTnLst>
                              <p:par>
                                <p:cTn id="95" presetID="22" presetClass="entr" presetSubtype="1" fill="hold" nodeType="after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wipe(up)">
                                      <p:cBhvr>
                                        <p:cTn id="97" dur="500"/>
                                        <p:tgtEl>
                                          <p:spTgt spid="9"/>
                                        </p:tgtEl>
                                      </p:cBhvr>
                                    </p:animEffect>
                                  </p:childTnLst>
                                </p:cTn>
                              </p:par>
                            </p:childTnLst>
                          </p:cTn>
                        </p:par>
                        <p:par>
                          <p:cTn id="98" fill="hold">
                            <p:stCondLst>
                              <p:cond delay="10500"/>
                            </p:stCondLst>
                            <p:childTnLst>
                              <p:par>
                                <p:cTn id="99" presetID="22" presetClass="entr" presetSubtype="1"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wipe(up)">
                                      <p:cBhvr>
                                        <p:cTn id="10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13" grpId="0" animBg="1"/>
      <p:bldP spid="14" grpId="0" animBg="1"/>
      <p:bldP spid="15" grpId="0" animBg="1"/>
      <p:bldP spid="16" grpId="0" animBg="1"/>
      <p:bldP spid="17" grpId="0" animBg="1"/>
      <p:bldP spid="18" grpId="0" animBg="1"/>
      <p:bldP spid="19" grpId="0"/>
      <p:bldP spid="20" grpId="0"/>
      <p:bldP spid="21" grpId="0"/>
      <p:bldP spid="22"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等腰三角形 6"/>
          <p:cNvSpPr/>
          <p:nvPr/>
        </p:nvSpPr>
        <p:spPr>
          <a:xfrm rot="5400000">
            <a:off x="821697" y="1369582"/>
            <a:ext cx="5174952" cy="6816757"/>
          </a:xfrm>
          <a:prstGeom prst="triangle">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pic>
        <p:nvPicPr>
          <p:cNvPr id="8" name="图片 7"/>
          <p:cNvPicPr>
            <a:picLocks noChangeAspect="1"/>
          </p:cNvPicPr>
          <p:nvPr/>
        </p:nvPicPr>
        <p:blipFill>
          <a:blip r:embed="rId7" cstate="screen">
            <a:extLst>
              <a:ext uri="{BEBA8EAE-BF5A-486C-A8C5-ECC9F3942E4B}">
                <a14:imgProps xmlns:a14="http://schemas.microsoft.com/office/drawing/2010/main">
                  <a14:imgLayer r:embed="rId8">
                    <a14:imgEffect>
                      <a14:backgroundRemoval t="37400" b="90000" l="36264" r="65435"/>
                    </a14:imgEffect>
                  </a14:imgLayer>
                </a14:imgProps>
              </a:ext>
            </a:extLst>
          </a:blip>
          <a:stretch>
            <a:fillRect/>
          </a:stretch>
        </p:blipFill>
        <p:spPr>
          <a:xfrm>
            <a:off x="3851570" y="2158629"/>
            <a:ext cx="2687526" cy="4027261"/>
          </a:xfrm>
          <a:prstGeom prst="rect">
            <a:avLst/>
          </a:prstGeom>
        </p:spPr>
      </p:pic>
      <p:sp>
        <p:nvSpPr>
          <p:cNvPr id="9" name="等腰三角形 8"/>
          <p:cNvSpPr/>
          <p:nvPr/>
        </p:nvSpPr>
        <p:spPr>
          <a:xfrm rot="16200000" flipH="1">
            <a:off x="6196939" y="1369583"/>
            <a:ext cx="5174952" cy="6816757"/>
          </a:xfrm>
          <a:prstGeom prst="triangle">
            <a:avLst/>
          </a:prstGeom>
          <a:blipFill>
            <a:blip r:embed="rId9"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nvGrpSpPr>
          <p:cNvPr id="10" name="组合 9"/>
          <p:cNvGrpSpPr/>
          <p:nvPr/>
        </p:nvGrpSpPr>
        <p:grpSpPr>
          <a:xfrm>
            <a:off x="8017007" y="4901549"/>
            <a:ext cx="841331" cy="841331"/>
            <a:chOff x="4219138" y="1290563"/>
            <a:chExt cx="630998" cy="630998"/>
          </a:xfrm>
        </p:grpSpPr>
        <p:sp>
          <p:nvSpPr>
            <p:cNvPr id="11" name="椭圆 10"/>
            <p:cNvSpPr/>
            <p:nvPr/>
          </p:nvSpPr>
          <p:spPr>
            <a:xfrm rot="20170909">
              <a:off x="4219138" y="1290563"/>
              <a:ext cx="630998" cy="630998"/>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12" name="Freeform 15"/>
            <p:cNvSpPr>
              <a:spLocks noChangeAspect="1" noEditPoints="1"/>
            </p:cNvSpPr>
            <p:nvPr/>
          </p:nvSpPr>
          <p:spPr bwMode="auto">
            <a:xfrm>
              <a:off x="4353676" y="1474283"/>
              <a:ext cx="361922" cy="263558"/>
            </a:xfrm>
            <a:custGeom>
              <a:avLst/>
              <a:gdLst>
                <a:gd name="T0" fmla="*/ 275 w 326"/>
                <a:gd name="T1" fmla="*/ 25 h 237"/>
                <a:gd name="T2" fmla="*/ 49 w 326"/>
                <a:gd name="T3" fmla="*/ 163 h 237"/>
                <a:gd name="T4" fmla="*/ 162 w 326"/>
                <a:gd name="T5" fmla="*/ 127 h 237"/>
                <a:gd name="T6" fmla="*/ 222 w 326"/>
                <a:gd name="T7" fmla="*/ 134 h 237"/>
                <a:gd name="T8" fmla="*/ 162 w 326"/>
                <a:gd name="T9" fmla="*/ 127 h 237"/>
                <a:gd name="T10" fmla="*/ 162 w 326"/>
                <a:gd name="T11" fmla="*/ 116 h 237"/>
                <a:gd name="T12" fmla="*/ 222 w 326"/>
                <a:gd name="T13" fmla="*/ 108 h 237"/>
                <a:gd name="T14" fmla="*/ 162 w 326"/>
                <a:gd name="T15" fmla="*/ 86 h 237"/>
                <a:gd name="T16" fmla="*/ 263 w 326"/>
                <a:gd name="T17" fmla="*/ 94 h 237"/>
                <a:gd name="T18" fmla="*/ 162 w 326"/>
                <a:gd name="T19" fmla="*/ 86 h 237"/>
                <a:gd name="T20" fmla="*/ 162 w 326"/>
                <a:gd name="T21" fmla="*/ 74 h 237"/>
                <a:gd name="T22" fmla="*/ 263 w 326"/>
                <a:gd name="T23" fmla="*/ 66 h 237"/>
                <a:gd name="T24" fmla="*/ 162 w 326"/>
                <a:gd name="T25" fmla="*/ 45 h 237"/>
                <a:gd name="T26" fmla="*/ 263 w 326"/>
                <a:gd name="T27" fmla="*/ 53 h 237"/>
                <a:gd name="T28" fmla="*/ 162 w 326"/>
                <a:gd name="T29" fmla="*/ 45 h 237"/>
                <a:gd name="T30" fmla="*/ 93 w 326"/>
                <a:gd name="T31" fmla="*/ 43 h 237"/>
                <a:gd name="T32" fmla="*/ 91 w 326"/>
                <a:gd name="T33" fmla="*/ 44 h 237"/>
                <a:gd name="T34" fmla="*/ 90 w 326"/>
                <a:gd name="T35" fmla="*/ 44 h 237"/>
                <a:gd name="T36" fmla="*/ 89 w 326"/>
                <a:gd name="T37" fmla="*/ 45 h 237"/>
                <a:gd name="T38" fmla="*/ 88 w 326"/>
                <a:gd name="T39" fmla="*/ 45 h 237"/>
                <a:gd name="T40" fmla="*/ 88 w 326"/>
                <a:gd name="T41" fmla="*/ 45 h 237"/>
                <a:gd name="T42" fmla="*/ 87 w 326"/>
                <a:gd name="T43" fmla="*/ 46 h 237"/>
                <a:gd name="T44" fmla="*/ 87 w 326"/>
                <a:gd name="T45" fmla="*/ 46 h 237"/>
                <a:gd name="T46" fmla="*/ 86 w 326"/>
                <a:gd name="T47" fmla="*/ 47 h 237"/>
                <a:gd name="T48" fmla="*/ 85 w 326"/>
                <a:gd name="T49" fmla="*/ 47 h 237"/>
                <a:gd name="T50" fmla="*/ 85 w 326"/>
                <a:gd name="T51" fmla="*/ 47 h 237"/>
                <a:gd name="T52" fmla="*/ 84 w 326"/>
                <a:gd name="T53" fmla="*/ 48 h 237"/>
                <a:gd name="T54" fmla="*/ 84 w 326"/>
                <a:gd name="T55" fmla="*/ 48 h 237"/>
                <a:gd name="T56" fmla="*/ 83 w 326"/>
                <a:gd name="T57" fmla="*/ 49 h 237"/>
                <a:gd name="T58" fmla="*/ 83 w 326"/>
                <a:gd name="T59" fmla="*/ 49 h 237"/>
                <a:gd name="T60" fmla="*/ 82 w 326"/>
                <a:gd name="T61" fmla="*/ 50 h 237"/>
                <a:gd name="T62" fmla="*/ 82 w 326"/>
                <a:gd name="T63" fmla="*/ 50 h 237"/>
                <a:gd name="T64" fmla="*/ 72 w 326"/>
                <a:gd name="T65" fmla="*/ 69 h 237"/>
                <a:gd name="T66" fmla="*/ 144 w 326"/>
                <a:gd name="T67" fmla="*/ 105 h 237"/>
                <a:gd name="T68" fmla="*/ 93 w 326"/>
                <a:gd name="T69" fmla="*/ 43 h 237"/>
                <a:gd name="T70" fmla="*/ 80 w 326"/>
                <a:gd name="T71" fmla="*/ 69 h 237"/>
                <a:gd name="T72" fmla="*/ 106 w 326"/>
                <a:gd name="T73" fmla="*/ 102 h 237"/>
                <a:gd name="T74" fmla="*/ 132 w 326"/>
                <a:gd name="T75" fmla="*/ 71 h 237"/>
                <a:gd name="T76" fmla="*/ 113 w 326"/>
                <a:gd name="T77" fmla="*/ 64 h 237"/>
                <a:gd name="T78" fmla="*/ 109 w 326"/>
                <a:gd name="T79" fmla="*/ 72 h 237"/>
                <a:gd name="T80" fmla="*/ 106 w 326"/>
                <a:gd name="T81" fmla="*/ 72 h 237"/>
                <a:gd name="T82" fmla="*/ 116 w 326"/>
                <a:gd name="T83" fmla="*/ 77 h 237"/>
                <a:gd name="T84" fmla="*/ 116 w 326"/>
                <a:gd name="T85" fmla="*/ 84 h 237"/>
                <a:gd name="T86" fmla="*/ 116 w 326"/>
                <a:gd name="T87" fmla="*/ 77 h 237"/>
                <a:gd name="T88" fmla="*/ 91 w 326"/>
                <a:gd name="T89" fmla="*/ 81 h 237"/>
                <a:gd name="T90" fmla="*/ 98 w 326"/>
                <a:gd name="T91" fmla="*/ 81 h 237"/>
                <a:gd name="T92" fmla="*/ 148 w 326"/>
                <a:gd name="T93" fmla="*/ 149 h 237"/>
                <a:gd name="T94" fmla="*/ 93 w 326"/>
                <a:gd name="T95" fmla="*/ 142 h 237"/>
                <a:gd name="T96" fmla="*/ 63 w 326"/>
                <a:gd name="T97" fmla="*/ 149 h 237"/>
                <a:gd name="T98" fmla="*/ 145 w 326"/>
                <a:gd name="T99" fmla="*/ 199 h 237"/>
                <a:gd name="T100" fmla="*/ 191 w 326"/>
                <a:gd name="T101" fmla="*/ 219 h 237"/>
                <a:gd name="T102" fmla="*/ 145 w 326"/>
                <a:gd name="T103" fmla="*/ 199 h 237"/>
                <a:gd name="T104" fmla="*/ 26 w 326"/>
                <a:gd name="T105" fmla="*/ 24 h 237"/>
                <a:gd name="T106" fmla="*/ 43 w 326"/>
                <a:gd name="T107" fmla="*/ 182 h 237"/>
                <a:gd name="T108" fmla="*/ 0 w 326"/>
                <a:gd name="T109" fmla="*/ 216 h 237"/>
                <a:gd name="T110" fmla="*/ 326 w 326"/>
                <a:gd name="T111" fmla="*/ 237 h 237"/>
                <a:gd name="T112" fmla="*/ 279 w 326"/>
                <a:gd name="T113" fmla="*/ 182 h 237"/>
                <a:gd name="T114" fmla="*/ 298 w 326"/>
                <a:gd name="T115" fmla="*/ 24 h 237"/>
                <a:gd name="T116" fmla="*/ 50 w 326"/>
                <a:gd name="T1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37">
                  <a:moveTo>
                    <a:pt x="49" y="25"/>
                  </a:moveTo>
                  <a:cubicBezTo>
                    <a:pt x="275" y="25"/>
                    <a:pt x="275" y="25"/>
                    <a:pt x="275" y="25"/>
                  </a:cubicBezTo>
                  <a:cubicBezTo>
                    <a:pt x="275" y="163"/>
                    <a:pt x="275" y="163"/>
                    <a:pt x="275" y="163"/>
                  </a:cubicBezTo>
                  <a:cubicBezTo>
                    <a:pt x="49" y="163"/>
                    <a:pt x="49" y="163"/>
                    <a:pt x="49" y="163"/>
                  </a:cubicBezTo>
                  <a:cubicBezTo>
                    <a:pt x="49" y="25"/>
                    <a:pt x="49" y="25"/>
                    <a:pt x="49" y="25"/>
                  </a:cubicBezTo>
                  <a:close/>
                  <a:moveTo>
                    <a:pt x="162" y="127"/>
                  </a:moveTo>
                  <a:cubicBezTo>
                    <a:pt x="162" y="134"/>
                    <a:pt x="162" y="134"/>
                    <a:pt x="162" y="134"/>
                  </a:cubicBezTo>
                  <a:cubicBezTo>
                    <a:pt x="222" y="134"/>
                    <a:pt x="222" y="134"/>
                    <a:pt x="222" y="134"/>
                  </a:cubicBezTo>
                  <a:cubicBezTo>
                    <a:pt x="222" y="127"/>
                    <a:pt x="222" y="127"/>
                    <a:pt x="222" y="127"/>
                  </a:cubicBezTo>
                  <a:cubicBezTo>
                    <a:pt x="162" y="127"/>
                    <a:pt x="162" y="127"/>
                    <a:pt x="162" y="127"/>
                  </a:cubicBezTo>
                  <a:close/>
                  <a:moveTo>
                    <a:pt x="162" y="108"/>
                  </a:moveTo>
                  <a:cubicBezTo>
                    <a:pt x="162" y="116"/>
                    <a:pt x="162" y="116"/>
                    <a:pt x="162" y="116"/>
                  </a:cubicBezTo>
                  <a:cubicBezTo>
                    <a:pt x="222" y="116"/>
                    <a:pt x="222" y="116"/>
                    <a:pt x="222" y="116"/>
                  </a:cubicBezTo>
                  <a:cubicBezTo>
                    <a:pt x="222" y="108"/>
                    <a:pt x="222" y="108"/>
                    <a:pt x="222" y="108"/>
                  </a:cubicBezTo>
                  <a:cubicBezTo>
                    <a:pt x="162" y="108"/>
                    <a:pt x="162" y="108"/>
                    <a:pt x="162" y="108"/>
                  </a:cubicBezTo>
                  <a:close/>
                  <a:moveTo>
                    <a:pt x="162" y="86"/>
                  </a:moveTo>
                  <a:cubicBezTo>
                    <a:pt x="162" y="94"/>
                    <a:pt x="162" y="94"/>
                    <a:pt x="162" y="94"/>
                  </a:cubicBezTo>
                  <a:cubicBezTo>
                    <a:pt x="263" y="94"/>
                    <a:pt x="263" y="94"/>
                    <a:pt x="263" y="94"/>
                  </a:cubicBezTo>
                  <a:cubicBezTo>
                    <a:pt x="263" y="86"/>
                    <a:pt x="263" y="86"/>
                    <a:pt x="263" y="86"/>
                  </a:cubicBezTo>
                  <a:cubicBezTo>
                    <a:pt x="162" y="86"/>
                    <a:pt x="162" y="86"/>
                    <a:pt x="162" y="86"/>
                  </a:cubicBezTo>
                  <a:close/>
                  <a:moveTo>
                    <a:pt x="162" y="66"/>
                  </a:moveTo>
                  <a:cubicBezTo>
                    <a:pt x="162" y="74"/>
                    <a:pt x="162" y="74"/>
                    <a:pt x="162" y="74"/>
                  </a:cubicBezTo>
                  <a:cubicBezTo>
                    <a:pt x="263" y="74"/>
                    <a:pt x="263" y="74"/>
                    <a:pt x="263" y="74"/>
                  </a:cubicBezTo>
                  <a:cubicBezTo>
                    <a:pt x="263" y="66"/>
                    <a:pt x="263" y="66"/>
                    <a:pt x="263" y="66"/>
                  </a:cubicBezTo>
                  <a:cubicBezTo>
                    <a:pt x="162" y="66"/>
                    <a:pt x="162" y="66"/>
                    <a:pt x="162" y="66"/>
                  </a:cubicBezTo>
                  <a:close/>
                  <a:moveTo>
                    <a:pt x="162" y="45"/>
                  </a:moveTo>
                  <a:cubicBezTo>
                    <a:pt x="162" y="53"/>
                    <a:pt x="162" y="53"/>
                    <a:pt x="162" y="53"/>
                  </a:cubicBezTo>
                  <a:cubicBezTo>
                    <a:pt x="263" y="53"/>
                    <a:pt x="263" y="53"/>
                    <a:pt x="263" y="53"/>
                  </a:cubicBezTo>
                  <a:cubicBezTo>
                    <a:pt x="263" y="45"/>
                    <a:pt x="263" y="45"/>
                    <a:pt x="263" y="45"/>
                  </a:cubicBezTo>
                  <a:cubicBezTo>
                    <a:pt x="162" y="45"/>
                    <a:pt x="162" y="45"/>
                    <a:pt x="162" y="45"/>
                  </a:cubicBezTo>
                  <a:close/>
                  <a:moveTo>
                    <a:pt x="93" y="43"/>
                  </a:moveTo>
                  <a:cubicBezTo>
                    <a:pt x="93" y="43"/>
                    <a:pt x="93" y="43"/>
                    <a:pt x="93" y="43"/>
                  </a:cubicBezTo>
                  <a:cubicBezTo>
                    <a:pt x="92" y="43"/>
                    <a:pt x="91" y="43"/>
                    <a:pt x="91" y="44"/>
                  </a:cubicBezTo>
                  <a:cubicBezTo>
                    <a:pt x="91" y="44"/>
                    <a:pt x="91" y="44"/>
                    <a:pt x="91" y="44"/>
                  </a:cubicBezTo>
                  <a:cubicBezTo>
                    <a:pt x="91" y="44"/>
                    <a:pt x="90" y="44"/>
                    <a:pt x="90" y="44"/>
                  </a:cubicBezTo>
                  <a:cubicBezTo>
                    <a:pt x="90" y="44"/>
                    <a:pt x="90" y="44"/>
                    <a:pt x="90" y="44"/>
                  </a:cubicBezTo>
                  <a:cubicBezTo>
                    <a:pt x="90" y="44"/>
                    <a:pt x="89" y="45"/>
                    <a:pt x="89" y="45"/>
                  </a:cubicBezTo>
                  <a:cubicBezTo>
                    <a:pt x="89" y="45"/>
                    <a:pt x="89" y="45"/>
                    <a:pt x="89" y="45"/>
                  </a:cubicBezTo>
                  <a:cubicBezTo>
                    <a:pt x="89" y="45"/>
                    <a:pt x="89" y="45"/>
                    <a:pt x="88" y="45"/>
                  </a:cubicBezTo>
                  <a:cubicBezTo>
                    <a:pt x="88" y="45"/>
                    <a:pt x="88" y="45"/>
                    <a:pt x="88" y="45"/>
                  </a:cubicBezTo>
                  <a:cubicBezTo>
                    <a:pt x="88" y="45"/>
                    <a:pt x="88" y="45"/>
                    <a:pt x="88" y="45"/>
                  </a:cubicBezTo>
                  <a:cubicBezTo>
                    <a:pt x="88" y="45"/>
                    <a:pt x="88" y="45"/>
                    <a:pt x="88" y="45"/>
                  </a:cubicBezTo>
                  <a:cubicBezTo>
                    <a:pt x="88" y="46"/>
                    <a:pt x="87" y="46"/>
                    <a:pt x="87" y="46"/>
                  </a:cubicBezTo>
                  <a:cubicBezTo>
                    <a:pt x="87" y="46"/>
                    <a:pt x="87" y="46"/>
                    <a:pt x="87" y="46"/>
                  </a:cubicBezTo>
                  <a:cubicBezTo>
                    <a:pt x="87" y="46"/>
                    <a:pt x="87" y="46"/>
                    <a:pt x="87" y="46"/>
                  </a:cubicBezTo>
                  <a:cubicBezTo>
                    <a:pt x="87" y="46"/>
                    <a:pt x="87" y="46"/>
                    <a:pt x="87" y="46"/>
                  </a:cubicBezTo>
                  <a:cubicBezTo>
                    <a:pt x="86" y="46"/>
                    <a:pt x="86" y="46"/>
                    <a:pt x="86" y="47"/>
                  </a:cubicBezTo>
                  <a:cubicBezTo>
                    <a:pt x="86" y="47"/>
                    <a:pt x="86" y="47"/>
                    <a:pt x="86" y="47"/>
                  </a:cubicBezTo>
                  <a:cubicBezTo>
                    <a:pt x="86" y="47"/>
                    <a:pt x="86" y="47"/>
                    <a:pt x="86" y="47"/>
                  </a:cubicBezTo>
                  <a:cubicBezTo>
                    <a:pt x="85" y="47"/>
                    <a:pt x="85" y="47"/>
                    <a:pt x="85" y="47"/>
                  </a:cubicBezTo>
                  <a:cubicBezTo>
                    <a:pt x="85" y="47"/>
                    <a:pt x="85" y="47"/>
                    <a:pt x="85" y="47"/>
                  </a:cubicBezTo>
                  <a:cubicBezTo>
                    <a:pt x="85" y="47"/>
                    <a:pt x="85" y="47"/>
                    <a:pt x="85" y="47"/>
                  </a:cubicBezTo>
                  <a:cubicBezTo>
                    <a:pt x="85" y="48"/>
                    <a:pt x="85" y="48"/>
                    <a:pt x="84" y="48"/>
                  </a:cubicBezTo>
                  <a:cubicBezTo>
                    <a:pt x="84" y="48"/>
                    <a:pt x="84" y="48"/>
                    <a:pt x="84" y="48"/>
                  </a:cubicBezTo>
                  <a:cubicBezTo>
                    <a:pt x="84" y="48"/>
                    <a:pt x="84" y="48"/>
                    <a:pt x="84" y="48"/>
                  </a:cubicBezTo>
                  <a:cubicBezTo>
                    <a:pt x="84" y="48"/>
                    <a:pt x="84" y="48"/>
                    <a:pt x="84" y="48"/>
                  </a:cubicBezTo>
                  <a:cubicBezTo>
                    <a:pt x="83" y="49"/>
                    <a:pt x="83" y="49"/>
                    <a:pt x="83" y="49"/>
                  </a:cubicBezTo>
                  <a:cubicBezTo>
                    <a:pt x="83" y="49"/>
                    <a:pt x="83" y="49"/>
                    <a:pt x="83" y="49"/>
                  </a:cubicBezTo>
                  <a:cubicBezTo>
                    <a:pt x="83" y="49"/>
                    <a:pt x="83" y="49"/>
                    <a:pt x="83" y="49"/>
                  </a:cubicBezTo>
                  <a:cubicBezTo>
                    <a:pt x="83" y="49"/>
                    <a:pt x="83" y="49"/>
                    <a:pt x="83" y="49"/>
                  </a:cubicBezTo>
                  <a:cubicBezTo>
                    <a:pt x="83" y="49"/>
                    <a:pt x="83" y="49"/>
                    <a:pt x="82" y="50"/>
                  </a:cubicBezTo>
                  <a:cubicBezTo>
                    <a:pt x="82" y="50"/>
                    <a:pt x="82" y="50"/>
                    <a:pt x="82" y="50"/>
                  </a:cubicBezTo>
                  <a:cubicBezTo>
                    <a:pt x="82" y="50"/>
                    <a:pt x="82" y="50"/>
                    <a:pt x="82" y="50"/>
                  </a:cubicBezTo>
                  <a:cubicBezTo>
                    <a:pt x="82" y="50"/>
                    <a:pt x="82" y="50"/>
                    <a:pt x="82" y="50"/>
                  </a:cubicBezTo>
                  <a:cubicBezTo>
                    <a:pt x="77" y="55"/>
                    <a:pt x="73" y="62"/>
                    <a:pt x="72" y="69"/>
                  </a:cubicBezTo>
                  <a:cubicBezTo>
                    <a:pt x="72" y="69"/>
                    <a:pt x="72" y="69"/>
                    <a:pt x="72" y="69"/>
                  </a:cubicBezTo>
                  <a:cubicBezTo>
                    <a:pt x="70" y="81"/>
                    <a:pt x="82" y="98"/>
                    <a:pt x="66" y="105"/>
                  </a:cubicBezTo>
                  <a:cubicBezTo>
                    <a:pt x="144" y="105"/>
                    <a:pt x="144" y="105"/>
                    <a:pt x="144" y="105"/>
                  </a:cubicBezTo>
                  <a:cubicBezTo>
                    <a:pt x="151" y="82"/>
                    <a:pt x="142" y="39"/>
                    <a:pt x="106" y="40"/>
                  </a:cubicBezTo>
                  <a:cubicBezTo>
                    <a:pt x="101" y="40"/>
                    <a:pt x="97" y="41"/>
                    <a:pt x="93" y="43"/>
                  </a:cubicBezTo>
                  <a:close/>
                  <a:moveTo>
                    <a:pt x="80" y="71"/>
                  </a:moveTo>
                  <a:cubicBezTo>
                    <a:pt x="80" y="71"/>
                    <a:pt x="80" y="70"/>
                    <a:pt x="80" y="69"/>
                  </a:cubicBezTo>
                  <a:cubicBezTo>
                    <a:pt x="80" y="71"/>
                    <a:pt x="79" y="73"/>
                    <a:pt x="79" y="75"/>
                  </a:cubicBezTo>
                  <a:cubicBezTo>
                    <a:pt x="79" y="90"/>
                    <a:pt x="91" y="102"/>
                    <a:pt x="106" y="102"/>
                  </a:cubicBezTo>
                  <a:cubicBezTo>
                    <a:pt x="120" y="102"/>
                    <a:pt x="132" y="90"/>
                    <a:pt x="132" y="75"/>
                  </a:cubicBezTo>
                  <a:cubicBezTo>
                    <a:pt x="132" y="74"/>
                    <a:pt x="132" y="72"/>
                    <a:pt x="132" y="71"/>
                  </a:cubicBezTo>
                  <a:cubicBezTo>
                    <a:pt x="116" y="72"/>
                    <a:pt x="116" y="72"/>
                    <a:pt x="116" y="72"/>
                  </a:cubicBezTo>
                  <a:cubicBezTo>
                    <a:pt x="113" y="64"/>
                    <a:pt x="113" y="64"/>
                    <a:pt x="113" y="64"/>
                  </a:cubicBezTo>
                  <a:cubicBezTo>
                    <a:pt x="111" y="72"/>
                    <a:pt x="111" y="72"/>
                    <a:pt x="111" y="72"/>
                  </a:cubicBezTo>
                  <a:cubicBezTo>
                    <a:pt x="109" y="72"/>
                    <a:pt x="109" y="72"/>
                    <a:pt x="109" y="72"/>
                  </a:cubicBezTo>
                  <a:cubicBezTo>
                    <a:pt x="108" y="56"/>
                    <a:pt x="108" y="56"/>
                    <a:pt x="108" y="56"/>
                  </a:cubicBezTo>
                  <a:cubicBezTo>
                    <a:pt x="106" y="72"/>
                    <a:pt x="106" y="72"/>
                    <a:pt x="106" y="72"/>
                  </a:cubicBezTo>
                  <a:cubicBezTo>
                    <a:pt x="80" y="71"/>
                    <a:pt x="80" y="71"/>
                    <a:pt x="80" y="71"/>
                  </a:cubicBezTo>
                  <a:close/>
                  <a:moveTo>
                    <a:pt x="116" y="77"/>
                  </a:moveTo>
                  <a:cubicBezTo>
                    <a:pt x="114" y="77"/>
                    <a:pt x="112" y="79"/>
                    <a:pt x="112" y="81"/>
                  </a:cubicBezTo>
                  <a:cubicBezTo>
                    <a:pt x="112" y="83"/>
                    <a:pt x="114" y="84"/>
                    <a:pt x="116" y="84"/>
                  </a:cubicBezTo>
                  <a:cubicBezTo>
                    <a:pt x="118" y="84"/>
                    <a:pt x="120" y="83"/>
                    <a:pt x="120" y="81"/>
                  </a:cubicBezTo>
                  <a:cubicBezTo>
                    <a:pt x="120" y="79"/>
                    <a:pt x="118" y="77"/>
                    <a:pt x="116" y="77"/>
                  </a:cubicBezTo>
                  <a:close/>
                  <a:moveTo>
                    <a:pt x="95" y="77"/>
                  </a:moveTo>
                  <a:cubicBezTo>
                    <a:pt x="93" y="77"/>
                    <a:pt x="91" y="79"/>
                    <a:pt x="91" y="81"/>
                  </a:cubicBezTo>
                  <a:cubicBezTo>
                    <a:pt x="91" y="83"/>
                    <a:pt x="93" y="84"/>
                    <a:pt x="95" y="84"/>
                  </a:cubicBezTo>
                  <a:cubicBezTo>
                    <a:pt x="97" y="84"/>
                    <a:pt x="98" y="83"/>
                    <a:pt x="98" y="81"/>
                  </a:cubicBezTo>
                  <a:cubicBezTo>
                    <a:pt x="98" y="79"/>
                    <a:pt x="97" y="77"/>
                    <a:pt x="95" y="77"/>
                  </a:cubicBezTo>
                  <a:close/>
                  <a:moveTo>
                    <a:pt x="148" y="149"/>
                  </a:moveTo>
                  <a:cubicBezTo>
                    <a:pt x="147" y="129"/>
                    <a:pt x="135" y="112"/>
                    <a:pt x="118" y="107"/>
                  </a:cubicBezTo>
                  <a:cubicBezTo>
                    <a:pt x="93" y="142"/>
                    <a:pt x="93" y="142"/>
                    <a:pt x="93" y="142"/>
                  </a:cubicBezTo>
                  <a:cubicBezTo>
                    <a:pt x="93" y="106"/>
                    <a:pt x="93" y="106"/>
                    <a:pt x="93" y="106"/>
                  </a:cubicBezTo>
                  <a:cubicBezTo>
                    <a:pt x="76" y="112"/>
                    <a:pt x="64" y="129"/>
                    <a:pt x="63" y="149"/>
                  </a:cubicBezTo>
                  <a:cubicBezTo>
                    <a:pt x="148" y="149"/>
                    <a:pt x="148" y="149"/>
                    <a:pt x="148" y="149"/>
                  </a:cubicBezTo>
                  <a:close/>
                  <a:moveTo>
                    <a:pt x="145" y="199"/>
                  </a:moveTo>
                  <a:cubicBezTo>
                    <a:pt x="179" y="199"/>
                    <a:pt x="179" y="199"/>
                    <a:pt x="179" y="199"/>
                  </a:cubicBezTo>
                  <a:cubicBezTo>
                    <a:pt x="191" y="219"/>
                    <a:pt x="191" y="219"/>
                    <a:pt x="191" y="219"/>
                  </a:cubicBezTo>
                  <a:cubicBezTo>
                    <a:pt x="134" y="219"/>
                    <a:pt x="134" y="219"/>
                    <a:pt x="134" y="219"/>
                  </a:cubicBezTo>
                  <a:cubicBezTo>
                    <a:pt x="145" y="199"/>
                    <a:pt x="145" y="199"/>
                    <a:pt x="145" y="199"/>
                  </a:cubicBezTo>
                  <a:close/>
                  <a:moveTo>
                    <a:pt x="50" y="0"/>
                  </a:moveTo>
                  <a:cubicBezTo>
                    <a:pt x="37" y="0"/>
                    <a:pt x="26" y="11"/>
                    <a:pt x="26" y="24"/>
                  </a:cubicBezTo>
                  <a:cubicBezTo>
                    <a:pt x="26" y="159"/>
                    <a:pt x="26" y="159"/>
                    <a:pt x="26" y="159"/>
                  </a:cubicBezTo>
                  <a:cubicBezTo>
                    <a:pt x="26" y="170"/>
                    <a:pt x="33" y="179"/>
                    <a:pt x="43" y="182"/>
                  </a:cubicBezTo>
                  <a:cubicBezTo>
                    <a:pt x="43" y="182"/>
                    <a:pt x="43" y="182"/>
                    <a:pt x="43" y="182"/>
                  </a:cubicBezTo>
                  <a:cubicBezTo>
                    <a:pt x="0" y="216"/>
                    <a:pt x="0" y="216"/>
                    <a:pt x="0" y="216"/>
                  </a:cubicBezTo>
                  <a:cubicBezTo>
                    <a:pt x="0" y="237"/>
                    <a:pt x="0" y="237"/>
                    <a:pt x="0" y="237"/>
                  </a:cubicBezTo>
                  <a:cubicBezTo>
                    <a:pt x="326" y="237"/>
                    <a:pt x="326" y="237"/>
                    <a:pt x="326" y="237"/>
                  </a:cubicBezTo>
                  <a:cubicBezTo>
                    <a:pt x="326" y="216"/>
                    <a:pt x="326" y="216"/>
                    <a:pt x="326" y="216"/>
                  </a:cubicBezTo>
                  <a:cubicBezTo>
                    <a:pt x="279" y="182"/>
                    <a:pt x="279" y="182"/>
                    <a:pt x="279" y="182"/>
                  </a:cubicBezTo>
                  <a:cubicBezTo>
                    <a:pt x="290" y="180"/>
                    <a:pt x="298" y="170"/>
                    <a:pt x="298" y="159"/>
                  </a:cubicBezTo>
                  <a:cubicBezTo>
                    <a:pt x="298" y="24"/>
                    <a:pt x="298" y="24"/>
                    <a:pt x="298" y="24"/>
                  </a:cubicBezTo>
                  <a:cubicBezTo>
                    <a:pt x="298" y="11"/>
                    <a:pt x="287" y="0"/>
                    <a:pt x="274" y="0"/>
                  </a:cubicBezTo>
                  <a:lnTo>
                    <a:pt x="50" y="0"/>
                  </a:lnTo>
                  <a:close/>
                </a:path>
              </a:pathLst>
            </a:custGeom>
            <a:solidFill>
              <a:srgbClr val="B33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grpSp>
        <p:nvGrpSpPr>
          <p:cNvPr id="13" name="组合 12"/>
          <p:cNvGrpSpPr/>
          <p:nvPr/>
        </p:nvGrpSpPr>
        <p:grpSpPr>
          <a:xfrm>
            <a:off x="8017007" y="3751595"/>
            <a:ext cx="841331" cy="841331"/>
            <a:chOff x="5051213" y="1952593"/>
            <a:chExt cx="630998" cy="630998"/>
          </a:xfrm>
        </p:grpSpPr>
        <p:sp>
          <p:nvSpPr>
            <p:cNvPr id="14" name="椭圆 13"/>
            <p:cNvSpPr/>
            <p:nvPr/>
          </p:nvSpPr>
          <p:spPr>
            <a:xfrm rot="20170909">
              <a:off x="5051213" y="1952593"/>
              <a:ext cx="630998" cy="630998"/>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15" name="Freeform 21"/>
            <p:cNvSpPr>
              <a:spLocks noChangeAspect="1" noEditPoints="1"/>
            </p:cNvSpPr>
            <p:nvPr/>
          </p:nvSpPr>
          <p:spPr bwMode="auto">
            <a:xfrm>
              <a:off x="5226779" y="2136692"/>
              <a:ext cx="279866" cy="262800"/>
            </a:xfrm>
            <a:custGeom>
              <a:avLst/>
              <a:gdLst>
                <a:gd name="T0" fmla="*/ 189 w 243"/>
                <a:gd name="T1" fmla="*/ 0 h 228"/>
                <a:gd name="T2" fmla="*/ 196 w 243"/>
                <a:gd name="T3" fmla="*/ 190 h 228"/>
                <a:gd name="T4" fmla="*/ 201 w 243"/>
                <a:gd name="T5" fmla="*/ 207 h 228"/>
                <a:gd name="T6" fmla="*/ 224 w 243"/>
                <a:gd name="T7" fmla="*/ 208 h 228"/>
                <a:gd name="T8" fmla="*/ 228 w 243"/>
                <a:gd name="T9" fmla="*/ 184 h 228"/>
                <a:gd name="T10" fmla="*/ 235 w 243"/>
                <a:gd name="T11" fmla="*/ 11 h 228"/>
                <a:gd name="T12" fmla="*/ 243 w 243"/>
                <a:gd name="T13" fmla="*/ 184 h 228"/>
                <a:gd name="T14" fmla="*/ 236 w 243"/>
                <a:gd name="T15" fmla="*/ 215 h 228"/>
                <a:gd name="T16" fmla="*/ 216 w 243"/>
                <a:gd name="T17" fmla="*/ 228 h 228"/>
                <a:gd name="T18" fmla="*/ 35 w 243"/>
                <a:gd name="T19" fmla="*/ 228 h 228"/>
                <a:gd name="T20" fmla="*/ 10 w 243"/>
                <a:gd name="T21" fmla="*/ 219 h 228"/>
                <a:gd name="T22" fmla="*/ 0 w 243"/>
                <a:gd name="T23" fmla="*/ 191 h 228"/>
                <a:gd name="T24" fmla="*/ 8 w 243"/>
                <a:gd name="T25" fmla="*/ 0 h 228"/>
                <a:gd name="T26" fmla="*/ 34 w 243"/>
                <a:gd name="T27" fmla="*/ 188 h 228"/>
                <a:gd name="T28" fmla="*/ 72 w 243"/>
                <a:gd name="T29" fmla="*/ 179 h 228"/>
                <a:gd name="T30" fmla="*/ 34 w 243"/>
                <a:gd name="T31" fmla="*/ 157 h 228"/>
                <a:gd name="T32" fmla="*/ 161 w 243"/>
                <a:gd name="T33" fmla="*/ 166 h 228"/>
                <a:gd name="T34" fmla="*/ 34 w 243"/>
                <a:gd name="T35" fmla="*/ 157 h 228"/>
                <a:gd name="T36" fmla="*/ 34 w 243"/>
                <a:gd name="T37" fmla="*/ 142 h 228"/>
                <a:gd name="T38" fmla="*/ 161 w 243"/>
                <a:gd name="T39" fmla="*/ 132 h 228"/>
                <a:gd name="T40" fmla="*/ 34 w 243"/>
                <a:gd name="T41" fmla="*/ 109 h 228"/>
                <a:gd name="T42" fmla="*/ 161 w 243"/>
                <a:gd name="T43" fmla="*/ 119 h 228"/>
                <a:gd name="T44" fmla="*/ 34 w 243"/>
                <a:gd name="T45" fmla="*/ 109 h 228"/>
                <a:gd name="T46" fmla="*/ 64 w 243"/>
                <a:gd name="T47" fmla="*/ 38 h 228"/>
                <a:gd name="T48" fmla="*/ 54 w 243"/>
                <a:gd name="T49" fmla="*/ 62 h 228"/>
                <a:gd name="T50" fmla="*/ 34 w 243"/>
                <a:gd name="T51" fmla="*/ 38 h 228"/>
                <a:gd name="T52" fmla="*/ 44 w 243"/>
                <a:gd name="T53" fmla="*/ 90 h 228"/>
                <a:gd name="T54" fmla="*/ 52 w 243"/>
                <a:gd name="T55" fmla="*/ 90 h 228"/>
                <a:gd name="T56" fmla="*/ 89 w 243"/>
                <a:gd name="T57" fmla="*/ 90 h 228"/>
                <a:gd name="T58" fmla="*/ 78 w 243"/>
                <a:gd name="T59" fmla="*/ 84 h 228"/>
                <a:gd name="T60" fmla="*/ 87 w 243"/>
                <a:gd name="T61" fmla="*/ 65 h 228"/>
                <a:gd name="T62" fmla="*/ 78 w 243"/>
                <a:gd name="T63" fmla="*/ 59 h 228"/>
                <a:gd name="T64" fmla="*/ 89 w 243"/>
                <a:gd name="T65" fmla="*/ 45 h 228"/>
                <a:gd name="T66" fmla="*/ 66 w 243"/>
                <a:gd name="T67" fmla="*/ 38 h 228"/>
                <a:gd name="T68" fmla="*/ 89 w 243"/>
                <a:gd name="T69" fmla="*/ 90 h 228"/>
                <a:gd name="T70" fmla="*/ 127 w 243"/>
                <a:gd name="T71" fmla="*/ 38 h 228"/>
                <a:gd name="T72" fmla="*/ 120 w 243"/>
                <a:gd name="T73" fmla="*/ 38 h 228"/>
                <a:gd name="T74" fmla="*/ 103 w 243"/>
                <a:gd name="T75" fmla="*/ 62 h 228"/>
                <a:gd name="T76" fmla="*/ 90 w 243"/>
                <a:gd name="T77" fmla="*/ 38 h 228"/>
                <a:gd name="T78" fmla="*/ 108 w 243"/>
                <a:gd name="T79" fmla="*/ 90 h 228"/>
                <a:gd name="T80" fmla="*/ 116 w 243"/>
                <a:gd name="T81" fmla="*/ 90 h 228"/>
                <a:gd name="T82" fmla="*/ 136 w 243"/>
                <a:gd name="T83" fmla="*/ 38 h 228"/>
                <a:gd name="T84" fmla="*/ 138 w 243"/>
                <a:gd name="T85" fmla="*/ 81 h 228"/>
                <a:gd name="T86" fmla="*/ 164 w 243"/>
                <a:gd name="T87" fmla="*/ 81 h 228"/>
                <a:gd name="T88" fmla="*/ 162 w 243"/>
                <a:gd name="T89" fmla="*/ 68 h 228"/>
                <a:gd name="T90" fmla="*/ 149 w 243"/>
                <a:gd name="T91" fmla="*/ 51 h 228"/>
                <a:gd name="T92" fmla="*/ 150 w 243"/>
                <a:gd name="T93" fmla="*/ 45 h 228"/>
                <a:gd name="T94" fmla="*/ 152 w 243"/>
                <a:gd name="T95" fmla="*/ 56 h 228"/>
                <a:gd name="T96" fmla="*/ 163 w 243"/>
                <a:gd name="T97" fmla="*/ 47 h 228"/>
                <a:gd name="T98" fmla="*/ 138 w 243"/>
                <a:gd name="T99" fmla="*/ 48 h 228"/>
                <a:gd name="T100" fmla="*/ 139 w 243"/>
                <a:gd name="T101" fmla="*/ 59 h 228"/>
                <a:gd name="T102" fmla="*/ 152 w 243"/>
                <a:gd name="T103" fmla="*/ 75 h 228"/>
                <a:gd name="T104" fmla="*/ 150 w 243"/>
                <a:gd name="T105" fmla="*/ 83 h 228"/>
                <a:gd name="T106" fmla="*/ 148 w 243"/>
                <a:gd name="T107" fmla="*/ 70 h 228"/>
                <a:gd name="T108" fmla="*/ 206 w 243"/>
                <a:gd name="T109" fmla="*/ 12 h 228"/>
                <a:gd name="T110" fmla="*/ 213 w 243"/>
                <a:gd name="T111" fmla="*/ 200 h 228"/>
                <a:gd name="T112" fmla="*/ 220 w 243"/>
                <a:gd name="T113" fmla="*/ 12 h 228"/>
                <a:gd name="T114" fmla="*/ 206 w 243"/>
                <a:gd name="T115" fmla="*/ 12 h 228"/>
                <a:gd name="T116" fmla="*/ 15 w 243"/>
                <a:gd name="T117" fmla="*/ 15 h 228"/>
                <a:gd name="T118" fmla="*/ 15 w 243"/>
                <a:gd name="T119" fmla="*/ 191 h 228"/>
                <a:gd name="T120" fmla="*/ 35 w 243"/>
                <a:gd name="T121" fmla="*/ 213 h 228"/>
                <a:gd name="T122" fmla="*/ 188 w 243"/>
                <a:gd name="T123" fmla="*/ 213 h 228"/>
                <a:gd name="T124" fmla="*/ 182 w 243"/>
                <a:gd name="T125" fmla="*/ 1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228">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rgbClr val="B33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grpSp>
        <p:nvGrpSpPr>
          <p:cNvPr id="16" name="组合 15"/>
          <p:cNvGrpSpPr/>
          <p:nvPr/>
        </p:nvGrpSpPr>
        <p:grpSpPr>
          <a:xfrm>
            <a:off x="3254242" y="4901549"/>
            <a:ext cx="841331" cy="841331"/>
            <a:chOff x="5051213" y="2960993"/>
            <a:chExt cx="630998" cy="630998"/>
          </a:xfrm>
        </p:grpSpPr>
        <p:sp>
          <p:nvSpPr>
            <p:cNvPr id="17" name="椭圆 16"/>
            <p:cNvSpPr/>
            <p:nvPr/>
          </p:nvSpPr>
          <p:spPr>
            <a:xfrm rot="20170909">
              <a:off x="5051213" y="2960993"/>
              <a:ext cx="630998" cy="630998"/>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18" name="Freeform 26"/>
            <p:cNvSpPr>
              <a:spLocks noChangeAspect="1" noEditPoints="1"/>
            </p:cNvSpPr>
            <p:nvPr/>
          </p:nvSpPr>
          <p:spPr bwMode="auto">
            <a:xfrm>
              <a:off x="5252481" y="3141502"/>
              <a:ext cx="228462" cy="270000"/>
            </a:xfrm>
            <a:custGeom>
              <a:avLst/>
              <a:gdLst>
                <a:gd name="T0" fmla="*/ 170 w 224"/>
                <a:gd name="T1" fmla="*/ 0 h 264"/>
                <a:gd name="T2" fmla="*/ 200 w 224"/>
                <a:gd name="T3" fmla="*/ 30 h 264"/>
                <a:gd name="T4" fmla="*/ 188 w 224"/>
                <a:gd name="T5" fmla="*/ 104 h 264"/>
                <a:gd name="T6" fmla="*/ 183 w 224"/>
                <a:gd name="T7" fmla="*/ 18 h 264"/>
                <a:gd name="T8" fmla="*/ 56 w 224"/>
                <a:gd name="T9" fmla="*/ 13 h 264"/>
                <a:gd name="T10" fmla="*/ 75 w 224"/>
                <a:gd name="T11" fmla="*/ 37 h 264"/>
                <a:gd name="T12" fmla="*/ 12 w 224"/>
                <a:gd name="T13" fmla="*/ 112 h 264"/>
                <a:gd name="T14" fmla="*/ 17 w 224"/>
                <a:gd name="T15" fmla="*/ 240 h 264"/>
                <a:gd name="T16" fmla="*/ 67 w 224"/>
                <a:gd name="T17" fmla="*/ 245 h 264"/>
                <a:gd name="T18" fmla="*/ 29 w 224"/>
                <a:gd name="T19" fmla="*/ 257 h 264"/>
                <a:gd name="T20" fmla="*/ 0 w 224"/>
                <a:gd name="T21" fmla="*/ 228 h 264"/>
                <a:gd name="T22" fmla="*/ 0 w 224"/>
                <a:gd name="T23" fmla="*/ 108 h 264"/>
                <a:gd name="T24" fmla="*/ 34 w 224"/>
                <a:gd name="T25" fmla="*/ 3 h 264"/>
                <a:gd name="T26" fmla="*/ 34 w 224"/>
                <a:gd name="T27" fmla="*/ 3 h 264"/>
                <a:gd name="T28" fmla="*/ 34 w 224"/>
                <a:gd name="T29" fmla="*/ 3 h 264"/>
                <a:gd name="T30" fmla="*/ 36 w 224"/>
                <a:gd name="T31" fmla="*/ 2 h 264"/>
                <a:gd name="T32" fmla="*/ 36 w 224"/>
                <a:gd name="T33" fmla="*/ 2 h 264"/>
                <a:gd name="T34" fmla="*/ 36 w 224"/>
                <a:gd name="T35" fmla="*/ 2 h 264"/>
                <a:gd name="T36" fmla="*/ 36 w 224"/>
                <a:gd name="T37" fmla="*/ 2 h 264"/>
                <a:gd name="T38" fmla="*/ 38 w 224"/>
                <a:gd name="T39" fmla="*/ 0 h 264"/>
                <a:gd name="T40" fmla="*/ 38 w 224"/>
                <a:gd name="T41" fmla="*/ 0 h 264"/>
                <a:gd name="T42" fmla="*/ 38 w 224"/>
                <a:gd name="T43" fmla="*/ 0 h 264"/>
                <a:gd name="T44" fmla="*/ 38 w 224"/>
                <a:gd name="T45" fmla="*/ 0 h 264"/>
                <a:gd name="T46" fmla="*/ 38 w 224"/>
                <a:gd name="T47" fmla="*/ 0 h 264"/>
                <a:gd name="T48" fmla="*/ 39 w 224"/>
                <a:gd name="T49" fmla="*/ 0 h 264"/>
                <a:gd name="T50" fmla="*/ 40 w 224"/>
                <a:gd name="T51" fmla="*/ 0 h 264"/>
                <a:gd name="T52" fmla="*/ 37 w 224"/>
                <a:gd name="T53" fmla="*/ 180 h 264"/>
                <a:gd name="T54" fmla="*/ 101 w 224"/>
                <a:gd name="T55" fmla="*/ 170 h 264"/>
                <a:gd name="T56" fmla="*/ 37 w 224"/>
                <a:gd name="T57" fmla="*/ 143 h 264"/>
                <a:gd name="T58" fmla="*/ 101 w 224"/>
                <a:gd name="T59" fmla="*/ 153 h 264"/>
                <a:gd name="T60" fmla="*/ 37 w 224"/>
                <a:gd name="T61" fmla="*/ 143 h 264"/>
                <a:gd name="T62" fmla="*/ 37 w 224"/>
                <a:gd name="T63" fmla="*/ 127 h 264"/>
                <a:gd name="T64" fmla="*/ 166 w 224"/>
                <a:gd name="T65" fmla="*/ 117 h 264"/>
                <a:gd name="T66" fmla="*/ 104 w 224"/>
                <a:gd name="T67" fmla="*/ 86 h 264"/>
                <a:gd name="T68" fmla="*/ 166 w 224"/>
                <a:gd name="T69" fmla="*/ 96 h 264"/>
                <a:gd name="T70" fmla="*/ 104 w 224"/>
                <a:gd name="T71" fmla="*/ 86 h 264"/>
                <a:gd name="T72" fmla="*/ 104 w 224"/>
                <a:gd name="T73" fmla="*/ 69 h 264"/>
                <a:gd name="T74" fmla="*/ 166 w 224"/>
                <a:gd name="T75" fmla="*/ 59 h 264"/>
                <a:gd name="T76" fmla="*/ 104 w 224"/>
                <a:gd name="T77" fmla="*/ 34 h 264"/>
                <a:gd name="T78" fmla="*/ 166 w 224"/>
                <a:gd name="T79" fmla="*/ 44 h 264"/>
                <a:gd name="T80" fmla="*/ 104 w 224"/>
                <a:gd name="T81" fmla="*/ 34 h 264"/>
                <a:gd name="T82" fmla="*/ 94 w 224"/>
                <a:gd name="T83" fmla="*/ 217 h 264"/>
                <a:gd name="T84" fmla="*/ 224 w 224"/>
                <a:gd name="T85" fmla="*/ 147 h 264"/>
                <a:gd name="T86" fmla="*/ 90 w 224"/>
                <a:gd name="T87" fmla="*/ 222 h 264"/>
                <a:gd name="T88" fmla="*/ 88 w 224"/>
                <a:gd name="T89" fmla="*/ 264 h 264"/>
                <a:gd name="T90" fmla="*/ 90 w 224"/>
                <a:gd name="T91" fmla="*/ 222 h 264"/>
                <a:gd name="T92" fmla="*/ 188 w 224"/>
                <a:gd name="T93" fmla="*/ 205 h 264"/>
                <a:gd name="T94" fmla="*/ 183 w 224"/>
                <a:gd name="T95" fmla="*/ 240 h 264"/>
                <a:gd name="T96" fmla="*/ 147 w 224"/>
                <a:gd name="T97" fmla="*/ 245 h 264"/>
                <a:gd name="T98" fmla="*/ 145 w 224"/>
                <a:gd name="T99" fmla="*/ 257 h 264"/>
                <a:gd name="T100" fmla="*/ 191 w 224"/>
                <a:gd name="T101" fmla="*/ 248 h 264"/>
                <a:gd name="T102" fmla="*/ 200 w 224"/>
                <a:gd name="T103" fmla="*/ 192 h 264"/>
                <a:gd name="T104" fmla="*/ 62 w 224"/>
                <a:gd name="T105" fmla="*/ 34 h 264"/>
                <a:gd name="T106" fmla="*/ 22 w 224"/>
                <a:gd name="T107" fmla="*/ 8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264">
                  <a:moveTo>
                    <a:pt x="40" y="0"/>
                  </a:moveTo>
                  <a:cubicBezTo>
                    <a:pt x="170" y="0"/>
                    <a:pt x="170" y="0"/>
                    <a:pt x="170" y="0"/>
                  </a:cubicBezTo>
                  <a:cubicBezTo>
                    <a:pt x="179" y="0"/>
                    <a:pt x="186" y="3"/>
                    <a:pt x="191" y="9"/>
                  </a:cubicBezTo>
                  <a:cubicBezTo>
                    <a:pt x="197" y="14"/>
                    <a:pt x="200" y="21"/>
                    <a:pt x="200" y="30"/>
                  </a:cubicBezTo>
                  <a:cubicBezTo>
                    <a:pt x="200" y="92"/>
                    <a:pt x="200" y="92"/>
                    <a:pt x="200" y="92"/>
                  </a:cubicBezTo>
                  <a:cubicBezTo>
                    <a:pt x="188" y="104"/>
                    <a:pt x="188" y="104"/>
                    <a:pt x="188" y="104"/>
                  </a:cubicBezTo>
                  <a:cubicBezTo>
                    <a:pt x="188" y="30"/>
                    <a:pt x="188" y="30"/>
                    <a:pt x="188" y="30"/>
                  </a:cubicBezTo>
                  <a:cubicBezTo>
                    <a:pt x="188" y="25"/>
                    <a:pt x="186" y="21"/>
                    <a:pt x="183" y="18"/>
                  </a:cubicBezTo>
                  <a:cubicBezTo>
                    <a:pt x="179" y="14"/>
                    <a:pt x="175" y="13"/>
                    <a:pt x="170" y="13"/>
                  </a:cubicBezTo>
                  <a:cubicBezTo>
                    <a:pt x="56" y="13"/>
                    <a:pt x="56" y="13"/>
                    <a:pt x="56" y="13"/>
                  </a:cubicBezTo>
                  <a:cubicBezTo>
                    <a:pt x="75" y="28"/>
                    <a:pt x="75" y="28"/>
                    <a:pt x="75" y="28"/>
                  </a:cubicBezTo>
                  <a:cubicBezTo>
                    <a:pt x="77" y="30"/>
                    <a:pt x="77" y="34"/>
                    <a:pt x="75" y="37"/>
                  </a:cubicBezTo>
                  <a:cubicBezTo>
                    <a:pt x="75" y="37"/>
                    <a:pt x="75" y="37"/>
                    <a:pt x="75" y="37"/>
                  </a:cubicBezTo>
                  <a:cubicBezTo>
                    <a:pt x="12" y="112"/>
                    <a:pt x="12" y="112"/>
                    <a:pt x="12" y="112"/>
                  </a:cubicBezTo>
                  <a:cubicBezTo>
                    <a:pt x="12" y="228"/>
                    <a:pt x="12" y="228"/>
                    <a:pt x="12" y="228"/>
                  </a:cubicBezTo>
                  <a:cubicBezTo>
                    <a:pt x="12" y="232"/>
                    <a:pt x="14" y="236"/>
                    <a:pt x="17" y="240"/>
                  </a:cubicBezTo>
                  <a:cubicBezTo>
                    <a:pt x="20" y="243"/>
                    <a:pt x="25" y="245"/>
                    <a:pt x="29" y="245"/>
                  </a:cubicBezTo>
                  <a:cubicBezTo>
                    <a:pt x="67" y="245"/>
                    <a:pt x="67" y="245"/>
                    <a:pt x="67" y="245"/>
                  </a:cubicBezTo>
                  <a:cubicBezTo>
                    <a:pt x="62" y="257"/>
                    <a:pt x="62" y="257"/>
                    <a:pt x="62" y="257"/>
                  </a:cubicBezTo>
                  <a:cubicBezTo>
                    <a:pt x="29" y="257"/>
                    <a:pt x="29" y="257"/>
                    <a:pt x="29" y="257"/>
                  </a:cubicBezTo>
                  <a:cubicBezTo>
                    <a:pt x="21" y="257"/>
                    <a:pt x="14" y="254"/>
                    <a:pt x="9" y="248"/>
                  </a:cubicBezTo>
                  <a:cubicBezTo>
                    <a:pt x="3" y="243"/>
                    <a:pt x="0" y="236"/>
                    <a:pt x="0" y="228"/>
                  </a:cubicBezTo>
                  <a:cubicBezTo>
                    <a:pt x="0" y="110"/>
                    <a:pt x="0" y="110"/>
                    <a:pt x="0" y="110"/>
                  </a:cubicBezTo>
                  <a:cubicBezTo>
                    <a:pt x="0" y="109"/>
                    <a:pt x="0" y="108"/>
                    <a:pt x="0" y="108"/>
                  </a:cubicBezTo>
                  <a:cubicBezTo>
                    <a:pt x="34" y="5"/>
                    <a:pt x="34" y="5"/>
                    <a:pt x="34" y="5"/>
                  </a:cubicBezTo>
                  <a:cubicBezTo>
                    <a:pt x="34" y="4"/>
                    <a:pt x="34" y="4"/>
                    <a:pt x="34"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5" y="3"/>
                    <a:pt x="35"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1"/>
                    <a:pt x="36" y="1"/>
                    <a:pt x="36" y="1"/>
                  </a:cubicBezTo>
                  <a:cubicBezTo>
                    <a:pt x="36" y="1"/>
                    <a:pt x="37" y="1"/>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9" y="0"/>
                    <a:pt x="39" y="0"/>
                    <a:pt x="39" y="0"/>
                  </a:cubicBezTo>
                  <a:cubicBezTo>
                    <a:pt x="39" y="0"/>
                    <a:pt x="39" y="0"/>
                    <a:pt x="39" y="0"/>
                  </a:cubicBezTo>
                  <a:cubicBezTo>
                    <a:pt x="39" y="0"/>
                    <a:pt x="39" y="0"/>
                    <a:pt x="40" y="0"/>
                  </a:cubicBezTo>
                  <a:cubicBezTo>
                    <a:pt x="40" y="0"/>
                    <a:pt x="40" y="0"/>
                    <a:pt x="40" y="0"/>
                  </a:cubicBezTo>
                  <a:close/>
                  <a:moveTo>
                    <a:pt x="37" y="170"/>
                  </a:moveTo>
                  <a:cubicBezTo>
                    <a:pt x="37" y="180"/>
                    <a:pt x="37" y="180"/>
                    <a:pt x="37" y="180"/>
                  </a:cubicBezTo>
                  <a:cubicBezTo>
                    <a:pt x="101" y="180"/>
                    <a:pt x="101" y="180"/>
                    <a:pt x="101" y="180"/>
                  </a:cubicBezTo>
                  <a:cubicBezTo>
                    <a:pt x="101" y="170"/>
                    <a:pt x="101" y="170"/>
                    <a:pt x="101" y="170"/>
                  </a:cubicBezTo>
                  <a:cubicBezTo>
                    <a:pt x="37" y="170"/>
                    <a:pt x="37" y="170"/>
                    <a:pt x="37" y="170"/>
                  </a:cubicBezTo>
                  <a:close/>
                  <a:moveTo>
                    <a:pt x="37" y="143"/>
                  </a:moveTo>
                  <a:cubicBezTo>
                    <a:pt x="37" y="153"/>
                    <a:pt x="37" y="153"/>
                    <a:pt x="37" y="153"/>
                  </a:cubicBezTo>
                  <a:cubicBezTo>
                    <a:pt x="101" y="153"/>
                    <a:pt x="101" y="153"/>
                    <a:pt x="101" y="153"/>
                  </a:cubicBezTo>
                  <a:cubicBezTo>
                    <a:pt x="101" y="143"/>
                    <a:pt x="101" y="143"/>
                    <a:pt x="101" y="143"/>
                  </a:cubicBezTo>
                  <a:cubicBezTo>
                    <a:pt x="37" y="143"/>
                    <a:pt x="37" y="143"/>
                    <a:pt x="37" y="143"/>
                  </a:cubicBezTo>
                  <a:close/>
                  <a:moveTo>
                    <a:pt x="37" y="117"/>
                  </a:moveTo>
                  <a:cubicBezTo>
                    <a:pt x="37" y="127"/>
                    <a:pt x="37" y="127"/>
                    <a:pt x="37" y="127"/>
                  </a:cubicBezTo>
                  <a:cubicBezTo>
                    <a:pt x="166" y="127"/>
                    <a:pt x="166" y="127"/>
                    <a:pt x="166" y="127"/>
                  </a:cubicBezTo>
                  <a:cubicBezTo>
                    <a:pt x="166" y="117"/>
                    <a:pt x="166" y="117"/>
                    <a:pt x="166" y="117"/>
                  </a:cubicBezTo>
                  <a:cubicBezTo>
                    <a:pt x="37" y="117"/>
                    <a:pt x="37" y="117"/>
                    <a:pt x="37" y="117"/>
                  </a:cubicBezTo>
                  <a:close/>
                  <a:moveTo>
                    <a:pt x="104" y="86"/>
                  </a:moveTo>
                  <a:cubicBezTo>
                    <a:pt x="104" y="96"/>
                    <a:pt x="104" y="96"/>
                    <a:pt x="104" y="96"/>
                  </a:cubicBezTo>
                  <a:cubicBezTo>
                    <a:pt x="166" y="96"/>
                    <a:pt x="166" y="96"/>
                    <a:pt x="166" y="96"/>
                  </a:cubicBezTo>
                  <a:cubicBezTo>
                    <a:pt x="166" y="86"/>
                    <a:pt x="166" y="86"/>
                    <a:pt x="166" y="86"/>
                  </a:cubicBezTo>
                  <a:cubicBezTo>
                    <a:pt x="104" y="86"/>
                    <a:pt x="104" y="86"/>
                    <a:pt x="104" y="86"/>
                  </a:cubicBezTo>
                  <a:close/>
                  <a:moveTo>
                    <a:pt x="104" y="59"/>
                  </a:moveTo>
                  <a:cubicBezTo>
                    <a:pt x="104" y="69"/>
                    <a:pt x="104" y="69"/>
                    <a:pt x="104" y="69"/>
                  </a:cubicBezTo>
                  <a:cubicBezTo>
                    <a:pt x="166" y="69"/>
                    <a:pt x="166" y="69"/>
                    <a:pt x="166" y="69"/>
                  </a:cubicBezTo>
                  <a:cubicBezTo>
                    <a:pt x="166" y="59"/>
                    <a:pt x="166" y="59"/>
                    <a:pt x="166" y="59"/>
                  </a:cubicBezTo>
                  <a:cubicBezTo>
                    <a:pt x="104" y="59"/>
                    <a:pt x="104" y="59"/>
                    <a:pt x="104" y="59"/>
                  </a:cubicBezTo>
                  <a:close/>
                  <a:moveTo>
                    <a:pt x="104" y="34"/>
                  </a:moveTo>
                  <a:cubicBezTo>
                    <a:pt x="104" y="44"/>
                    <a:pt x="104" y="44"/>
                    <a:pt x="104" y="44"/>
                  </a:cubicBezTo>
                  <a:cubicBezTo>
                    <a:pt x="166" y="44"/>
                    <a:pt x="166" y="44"/>
                    <a:pt x="166" y="44"/>
                  </a:cubicBezTo>
                  <a:cubicBezTo>
                    <a:pt x="166" y="34"/>
                    <a:pt x="166" y="34"/>
                    <a:pt x="166" y="34"/>
                  </a:cubicBezTo>
                  <a:cubicBezTo>
                    <a:pt x="104" y="34"/>
                    <a:pt x="104" y="34"/>
                    <a:pt x="104" y="34"/>
                  </a:cubicBezTo>
                  <a:close/>
                  <a:moveTo>
                    <a:pt x="194" y="117"/>
                  </a:moveTo>
                  <a:cubicBezTo>
                    <a:pt x="94" y="217"/>
                    <a:pt x="94" y="217"/>
                    <a:pt x="94" y="217"/>
                  </a:cubicBezTo>
                  <a:cubicBezTo>
                    <a:pt x="124" y="248"/>
                    <a:pt x="124" y="248"/>
                    <a:pt x="124" y="248"/>
                  </a:cubicBezTo>
                  <a:cubicBezTo>
                    <a:pt x="224" y="147"/>
                    <a:pt x="224" y="147"/>
                    <a:pt x="224" y="147"/>
                  </a:cubicBezTo>
                  <a:cubicBezTo>
                    <a:pt x="194" y="117"/>
                    <a:pt x="194" y="117"/>
                    <a:pt x="194" y="117"/>
                  </a:cubicBezTo>
                  <a:close/>
                  <a:moveTo>
                    <a:pt x="90" y="222"/>
                  </a:moveTo>
                  <a:cubicBezTo>
                    <a:pt x="78" y="255"/>
                    <a:pt x="78" y="255"/>
                    <a:pt x="78" y="255"/>
                  </a:cubicBezTo>
                  <a:cubicBezTo>
                    <a:pt x="88" y="264"/>
                    <a:pt x="88" y="264"/>
                    <a:pt x="88" y="264"/>
                  </a:cubicBezTo>
                  <a:cubicBezTo>
                    <a:pt x="120" y="252"/>
                    <a:pt x="120" y="252"/>
                    <a:pt x="120" y="252"/>
                  </a:cubicBezTo>
                  <a:cubicBezTo>
                    <a:pt x="90" y="222"/>
                    <a:pt x="90" y="222"/>
                    <a:pt x="90" y="222"/>
                  </a:cubicBezTo>
                  <a:close/>
                  <a:moveTo>
                    <a:pt x="200" y="192"/>
                  </a:moveTo>
                  <a:cubicBezTo>
                    <a:pt x="188" y="205"/>
                    <a:pt x="188" y="205"/>
                    <a:pt x="188" y="205"/>
                  </a:cubicBezTo>
                  <a:cubicBezTo>
                    <a:pt x="188" y="228"/>
                    <a:pt x="188" y="228"/>
                    <a:pt x="188" y="228"/>
                  </a:cubicBezTo>
                  <a:cubicBezTo>
                    <a:pt x="188" y="232"/>
                    <a:pt x="186" y="236"/>
                    <a:pt x="183" y="240"/>
                  </a:cubicBezTo>
                  <a:cubicBezTo>
                    <a:pt x="179" y="243"/>
                    <a:pt x="175" y="245"/>
                    <a:pt x="170" y="245"/>
                  </a:cubicBezTo>
                  <a:cubicBezTo>
                    <a:pt x="147" y="245"/>
                    <a:pt x="147" y="245"/>
                    <a:pt x="147" y="245"/>
                  </a:cubicBezTo>
                  <a:cubicBezTo>
                    <a:pt x="140" y="252"/>
                    <a:pt x="140" y="252"/>
                    <a:pt x="140" y="252"/>
                  </a:cubicBezTo>
                  <a:cubicBezTo>
                    <a:pt x="145" y="257"/>
                    <a:pt x="145" y="257"/>
                    <a:pt x="145" y="257"/>
                  </a:cubicBezTo>
                  <a:cubicBezTo>
                    <a:pt x="170" y="257"/>
                    <a:pt x="170" y="257"/>
                    <a:pt x="170" y="257"/>
                  </a:cubicBezTo>
                  <a:cubicBezTo>
                    <a:pt x="179" y="257"/>
                    <a:pt x="186" y="254"/>
                    <a:pt x="191" y="248"/>
                  </a:cubicBezTo>
                  <a:cubicBezTo>
                    <a:pt x="197" y="243"/>
                    <a:pt x="200" y="236"/>
                    <a:pt x="200" y="228"/>
                  </a:cubicBezTo>
                  <a:cubicBezTo>
                    <a:pt x="200" y="192"/>
                    <a:pt x="200" y="192"/>
                    <a:pt x="200" y="192"/>
                  </a:cubicBezTo>
                  <a:close/>
                  <a:moveTo>
                    <a:pt x="22" y="81"/>
                  </a:moveTo>
                  <a:cubicBezTo>
                    <a:pt x="62" y="34"/>
                    <a:pt x="62" y="34"/>
                    <a:pt x="62" y="34"/>
                  </a:cubicBezTo>
                  <a:cubicBezTo>
                    <a:pt x="43" y="17"/>
                    <a:pt x="43" y="17"/>
                    <a:pt x="43" y="17"/>
                  </a:cubicBezTo>
                  <a:lnTo>
                    <a:pt x="22" y="81"/>
                  </a:lnTo>
                  <a:close/>
                </a:path>
              </a:pathLst>
            </a:custGeom>
            <a:solidFill>
              <a:srgbClr val="44719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grpSp>
        <p:nvGrpSpPr>
          <p:cNvPr id="19" name="组合 18"/>
          <p:cNvGrpSpPr/>
          <p:nvPr/>
        </p:nvGrpSpPr>
        <p:grpSpPr>
          <a:xfrm>
            <a:off x="3254242" y="3801321"/>
            <a:ext cx="841331" cy="841331"/>
            <a:chOff x="4219772" y="3641122"/>
            <a:chExt cx="630998" cy="630998"/>
          </a:xfrm>
        </p:grpSpPr>
        <p:sp>
          <p:nvSpPr>
            <p:cNvPr id="20" name="椭圆 19"/>
            <p:cNvSpPr/>
            <p:nvPr/>
          </p:nvSpPr>
          <p:spPr>
            <a:xfrm rot="20170909">
              <a:off x="4219772" y="3641122"/>
              <a:ext cx="630998" cy="630998"/>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21" name="Freeform 31"/>
            <p:cNvSpPr>
              <a:spLocks noChangeAspect="1" noEditPoints="1"/>
            </p:cNvSpPr>
            <p:nvPr/>
          </p:nvSpPr>
          <p:spPr bwMode="auto">
            <a:xfrm>
              <a:off x="4410676" y="3808945"/>
              <a:ext cx="249189" cy="295352"/>
            </a:xfrm>
            <a:custGeom>
              <a:avLst/>
              <a:gdLst>
                <a:gd name="T0" fmla="*/ 203 w 235"/>
                <a:gd name="T1" fmla="*/ 0 h 279"/>
                <a:gd name="T2" fmla="*/ 235 w 235"/>
                <a:gd name="T3" fmla="*/ 211 h 279"/>
                <a:gd name="T4" fmla="*/ 205 w 235"/>
                <a:gd name="T5" fmla="*/ 247 h 279"/>
                <a:gd name="T6" fmla="*/ 32 w 235"/>
                <a:gd name="T7" fmla="*/ 279 h 279"/>
                <a:gd name="T8" fmla="*/ 0 w 235"/>
                <a:gd name="T9" fmla="*/ 68 h 279"/>
                <a:gd name="T10" fmla="*/ 31 w 235"/>
                <a:gd name="T11" fmla="*/ 32 h 279"/>
                <a:gd name="T12" fmla="*/ 205 w 235"/>
                <a:gd name="T13" fmla="*/ 196 h 279"/>
                <a:gd name="T14" fmla="*/ 214 w 235"/>
                <a:gd name="T15" fmla="*/ 27 h 279"/>
                <a:gd name="T16" fmla="*/ 52 w 235"/>
                <a:gd name="T17" fmla="*/ 36 h 279"/>
                <a:gd name="T18" fmla="*/ 205 w 235"/>
                <a:gd name="T19" fmla="*/ 68 h 279"/>
                <a:gd name="T20" fmla="*/ 103 w 235"/>
                <a:gd name="T21" fmla="*/ 78 h 279"/>
                <a:gd name="T22" fmla="*/ 65 w 235"/>
                <a:gd name="T23" fmla="*/ 117 h 279"/>
                <a:gd name="T24" fmla="*/ 103 w 235"/>
                <a:gd name="T25" fmla="*/ 156 h 279"/>
                <a:gd name="T26" fmla="*/ 142 w 235"/>
                <a:gd name="T27" fmla="*/ 117 h 279"/>
                <a:gd name="T28" fmla="*/ 103 w 235"/>
                <a:gd name="T29" fmla="*/ 78 h 279"/>
                <a:gd name="T30" fmla="*/ 93 w 235"/>
                <a:gd name="T31" fmla="*/ 214 h 279"/>
                <a:gd name="T32" fmla="*/ 112 w 235"/>
                <a:gd name="T33" fmla="*/ 214 h 279"/>
                <a:gd name="T34" fmla="*/ 107 w 235"/>
                <a:gd name="T35" fmla="*/ 171 h 279"/>
                <a:gd name="T36" fmla="*/ 98 w 235"/>
                <a:gd name="T37" fmla="*/ 171 h 279"/>
                <a:gd name="T38" fmla="*/ 119 w 235"/>
                <a:gd name="T39" fmla="*/ 159 h 279"/>
                <a:gd name="T40" fmla="*/ 118 w 235"/>
                <a:gd name="T41" fmla="*/ 214 h 279"/>
                <a:gd name="T42" fmla="*/ 119 w 235"/>
                <a:gd name="T43" fmla="*/ 159 h 279"/>
                <a:gd name="T44" fmla="*/ 96 w 235"/>
                <a:gd name="T45" fmla="*/ 170 h 279"/>
                <a:gd name="T46" fmla="*/ 47 w 235"/>
                <a:gd name="T47" fmla="*/ 214 h 279"/>
                <a:gd name="T48" fmla="*/ 108 w 235"/>
                <a:gd name="T49" fmla="*/ 103 h 279"/>
                <a:gd name="T50" fmla="*/ 70 w 235"/>
                <a:gd name="T51" fmla="*/ 111 h 279"/>
                <a:gd name="T52" fmla="*/ 79 w 235"/>
                <a:gd name="T53" fmla="*/ 141 h 279"/>
                <a:gd name="T54" fmla="*/ 127 w 235"/>
                <a:gd name="T55" fmla="*/ 141 h 279"/>
                <a:gd name="T56" fmla="*/ 136 w 235"/>
                <a:gd name="T57" fmla="*/ 110 h 279"/>
                <a:gd name="T58" fmla="*/ 108 w 235"/>
                <a:gd name="T59" fmla="*/ 103 h 279"/>
                <a:gd name="T60" fmla="*/ 22 w 235"/>
                <a:gd name="T61" fmla="*/ 232 h 279"/>
                <a:gd name="T62" fmla="*/ 184 w 235"/>
                <a:gd name="T63" fmla="*/ 6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279">
                  <a:moveTo>
                    <a:pt x="63" y="0"/>
                  </a:moveTo>
                  <a:cubicBezTo>
                    <a:pt x="203" y="0"/>
                    <a:pt x="203" y="0"/>
                    <a:pt x="203" y="0"/>
                  </a:cubicBezTo>
                  <a:cubicBezTo>
                    <a:pt x="221" y="0"/>
                    <a:pt x="235" y="14"/>
                    <a:pt x="235" y="32"/>
                  </a:cubicBezTo>
                  <a:cubicBezTo>
                    <a:pt x="235" y="211"/>
                    <a:pt x="235" y="211"/>
                    <a:pt x="235" y="211"/>
                  </a:cubicBezTo>
                  <a:cubicBezTo>
                    <a:pt x="235" y="228"/>
                    <a:pt x="222" y="242"/>
                    <a:pt x="205" y="243"/>
                  </a:cubicBezTo>
                  <a:cubicBezTo>
                    <a:pt x="205" y="247"/>
                    <a:pt x="205" y="247"/>
                    <a:pt x="205" y="247"/>
                  </a:cubicBezTo>
                  <a:cubicBezTo>
                    <a:pt x="205" y="265"/>
                    <a:pt x="190" y="279"/>
                    <a:pt x="173" y="279"/>
                  </a:cubicBezTo>
                  <a:cubicBezTo>
                    <a:pt x="32" y="279"/>
                    <a:pt x="32" y="279"/>
                    <a:pt x="32" y="279"/>
                  </a:cubicBezTo>
                  <a:cubicBezTo>
                    <a:pt x="15" y="279"/>
                    <a:pt x="0" y="265"/>
                    <a:pt x="0" y="247"/>
                  </a:cubicBezTo>
                  <a:cubicBezTo>
                    <a:pt x="0" y="68"/>
                    <a:pt x="0" y="68"/>
                    <a:pt x="0" y="68"/>
                  </a:cubicBezTo>
                  <a:cubicBezTo>
                    <a:pt x="0" y="51"/>
                    <a:pt x="14" y="37"/>
                    <a:pt x="31" y="36"/>
                  </a:cubicBezTo>
                  <a:cubicBezTo>
                    <a:pt x="31" y="32"/>
                    <a:pt x="31" y="32"/>
                    <a:pt x="31" y="32"/>
                  </a:cubicBezTo>
                  <a:cubicBezTo>
                    <a:pt x="31" y="14"/>
                    <a:pt x="45" y="0"/>
                    <a:pt x="63" y="0"/>
                  </a:cubicBezTo>
                  <a:close/>
                  <a:moveTo>
                    <a:pt x="205" y="196"/>
                  </a:moveTo>
                  <a:cubicBezTo>
                    <a:pt x="214" y="196"/>
                    <a:pt x="214" y="196"/>
                    <a:pt x="214" y="196"/>
                  </a:cubicBezTo>
                  <a:cubicBezTo>
                    <a:pt x="214" y="27"/>
                    <a:pt x="214" y="27"/>
                    <a:pt x="214" y="27"/>
                  </a:cubicBezTo>
                  <a:cubicBezTo>
                    <a:pt x="52" y="27"/>
                    <a:pt x="52" y="27"/>
                    <a:pt x="52" y="27"/>
                  </a:cubicBezTo>
                  <a:cubicBezTo>
                    <a:pt x="52" y="36"/>
                    <a:pt x="52" y="36"/>
                    <a:pt x="52" y="36"/>
                  </a:cubicBezTo>
                  <a:cubicBezTo>
                    <a:pt x="173" y="36"/>
                    <a:pt x="173" y="36"/>
                    <a:pt x="173" y="36"/>
                  </a:cubicBezTo>
                  <a:cubicBezTo>
                    <a:pt x="190" y="36"/>
                    <a:pt x="205" y="50"/>
                    <a:pt x="205" y="68"/>
                  </a:cubicBezTo>
                  <a:cubicBezTo>
                    <a:pt x="205" y="196"/>
                    <a:pt x="205" y="196"/>
                    <a:pt x="205" y="196"/>
                  </a:cubicBezTo>
                  <a:close/>
                  <a:moveTo>
                    <a:pt x="103" y="78"/>
                  </a:moveTo>
                  <a:cubicBezTo>
                    <a:pt x="93" y="78"/>
                    <a:pt x="83" y="83"/>
                    <a:pt x="76" y="90"/>
                  </a:cubicBezTo>
                  <a:cubicBezTo>
                    <a:pt x="69" y="97"/>
                    <a:pt x="65" y="106"/>
                    <a:pt x="65" y="117"/>
                  </a:cubicBezTo>
                  <a:cubicBezTo>
                    <a:pt x="65" y="128"/>
                    <a:pt x="69" y="138"/>
                    <a:pt x="76" y="145"/>
                  </a:cubicBezTo>
                  <a:cubicBezTo>
                    <a:pt x="83" y="152"/>
                    <a:pt x="93" y="156"/>
                    <a:pt x="103" y="156"/>
                  </a:cubicBezTo>
                  <a:cubicBezTo>
                    <a:pt x="114" y="156"/>
                    <a:pt x="124" y="152"/>
                    <a:pt x="131" y="145"/>
                  </a:cubicBezTo>
                  <a:cubicBezTo>
                    <a:pt x="138" y="138"/>
                    <a:pt x="142" y="128"/>
                    <a:pt x="142" y="117"/>
                  </a:cubicBezTo>
                  <a:cubicBezTo>
                    <a:pt x="142" y="106"/>
                    <a:pt x="138" y="97"/>
                    <a:pt x="131" y="90"/>
                  </a:cubicBezTo>
                  <a:cubicBezTo>
                    <a:pt x="124" y="83"/>
                    <a:pt x="114" y="78"/>
                    <a:pt x="103" y="78"/>
                  </a:cubicBezTo>
                  <a:close/>
                  <a:moveTo>
                    <a:pt x="102" y="173"/>
                  </a:moveTo>
                  <a:cubicBezTo>
                    <a:pt x="93" y="214"/>
                    <a:pt x="93" y="214"/>
                    <a:pt x="93" y="214"/>
                  </a:cubicBezTo>
                  <a:cubicBezTo>
                    <a:pt x="103" y="222"/>
                    <a:pt x="103" y="222"/>
                    <a:pt x="103" y="222"/>
                  </a:cubicBezTo>
                  <a:cubicBezTo>
                    <a:pt x="112" y="214"/>
                    <a:pt x="112" y="214"/>
                    <a:pt x="112" y="214"/>
                  </a:cubicBezTo>
                  <a:cubicBezTo>
                    <a:pt x="104" y="173"/>
                    <a:pt x="104" y="173"/>
                    <a:pt x="104" y="173"/>
                  </a:cubicBezTo>
                  <a:cubicBezTo>
                    <a:pt x="107" y="171"/>
                    <a:pt x="107" y="171"/>
                    <a:pt x="107" y="171"/>
                  </a:cubicBezTo>
                  <a:cubicBezTo>
                    <a:pt x="103" y="168"/>
                    <a:pt x="103" y="168"/>
                    <a:pt x="103" y="168"/>
                  </a:cubicBezTo>
                  <a:cubicBezTo>
                    <a:pt x="98" y="171"/>
                    <a:pt x="98" y="171"/>
                    <a:pt x="98" y="171"/>
                  </a:cubicBezTo>
                  <a:cubicBezTo>
                    <a:pt x="102" y="173"/>
                    <a:pt x="102" y="173"/>
                    <a:pt x="102" y="173"/>
                  </a:cubicBezTo>
                  <a:close/>
                  <a:moveTo>
                    <a:pt x="119" y="159"/>
                  </a:moveTo>
                  <a:cubicBezTo>
                    <a:pt x="109" y="170"/>
                    <a:pt x="109" y="170"/>
                    <a:pt x="109" y="170"/>
                  </a:cubicBezTo>
                  <a:cubicBezTo>
                    <a:pt x="118" y="214"/>
                    <a:pt x="118" y="214"/>
                    <a:pt x="118" y="214"/>
                  </a:cubicBezTo>
                  <a:cubicBezTo>
                    <a:pt x="158" y="214"/>
                    <a:pt x="158" y="214"/>
                    <a:pt x="158" y="214"/>
                  </a:cubicBezTo>
                  <a:cubicBezTo>
                    <a:pt x="157" y="188"/>
                    <a:pt x="141" y="166"/>
                    <a:pt x="119" y="159"/>
                  </a:cubicBezTo>
                  <a:close/>
                  <a:moveTo>
                    <a:pt x="87" y="214"/>
                  </a:moveTo>
                  <a:cubicBezTo>
                    <a:pt x="96" y="170"/>
                    <a:pt x="96" y="170"/>
                    <a:pt x="96" y="170"/>
                  </a:cubicBezTo>
                  <a:cubicBezTo>
                    <a:pt x="86" y="159"/>
                    <a:pt x="86" y="159"/>
                    <a:pt x="86" y="159"/>
                  </a:cubicBezTo>
                  <a:cubicBezTo>
                    <a:pt x="64" y="166"/>
                    <a:pt x="48" y="188"/>
                    <a:pt x="47" y="214"/>
                  </a:cubicBezTo>
                  <a:cubicBezTo>
                    <a:pt x="87" y="214"/>
                    <a:pt x="87" y="214"/>
                    <a:pt x="87" y="214"/>
                  </a:cubicBezTo>
                  <a:close/>
                  <a:moveTo>
                    <a:pt x="108" y="103"/>
                  </a:moveTo>
                  <a:cubicBezTo>
                    <a:pt x="107" y="103"/>
                    <a:pt x="107" y="103"/>
                    <a:pt x="106" y="104"/>
                  </a:cubicBezTo>
                  <a:cubicBezTo>
                    <a:pt x="93" y="110"/>
                    <a:pt x="77" y="111"/>
                    <a:pt x="70" y="111"/>
                  </a:cubicBezTo>
                  <a:cubicBezTo>
                    <a:pt x="70" y="113"/>
                    <a:pt x="69" y="115"/>
                    <a:pt x="69" y="117"/>
                  </a:cubicBezTo>
                  <a:cubicBezTo>
                    <a:pt x="69" y="126"/>
                    <a:pt x="73" y="135"/>
                    <a:pt x="79" y="141"/>
                  </a:cubicBezTo>
                  <a:cubicBezTo>
                    <a:pt x="85" y="147"/>
                    <a:pt x="94" y="151"/>
                    <a:pt x="103" y="151"/>
                  </a:cubicBezTo>
                  <a:cubicBezTo>
                    <a:pt x="113" y="151"/>
                    <a:pt x="121" y="147"/>
                    <a:pt x="127" y="141"/>
                  </a:cubicBezTo>
                  <a:cubicBezTo>
                    <a:pt x="133" y="135"/>
                    <a:pt x="137" y="126"/>
                    <a:pt x="137" y="117"/>
                  </a:cubicBezTo>
                  <a:cubicBezTo>
                    <a:pt x="137" y="115"/>
                    <a:pt x="137" y="112"/>
                    <a:pt x="136" y="110"/>
                  </a:cubicBezTo>
                  <a:cubicBezTo>
                    <a:pt x="133" y="110"/>
                    <a:pt x="130" y="110"/>
                    <a:pt x="127" y="109"/>
                  </a:cubicBezTo>
                  <a:cubicBezTo>
                    <a:pt x="121" y="108"/>
                    <a:pt x="114" y="106"/>
                    <a:pt x="108" y="103"/>
                  </a:cubicBezTo>
                  <a:close/>
                  <a:moveTo>
                    <a:pt x="22" y="63"/>
                  </a:moveTo>
                  <a:cubicBezTo>
                    <a:pt x="22" y="232"/>
                    <a:pt x="22" y="232"/>
                    <a:pt x="22" y="232"/>
                  </a:cubicBezTo>
                  <a:cubicBezTo>
                    <a:pt x="184" y="232"/>
                    <a:pt x="184" y="232"/>
                    <a:pt x="184" y="232"/>
                  </a:cubicBezTo>
                  <a:cubicBezTo>
                    <a:pt x="184" y="63"/>
                    <a:pt x="184" y="63"/>
                    <a:pt x="184" y="63"/>
                  </a:cubicBezTo>
                  <a:lnTo>
                    <a:pt x="22" y="63"/>
                  </a:lnTo>
                  <a:close/>
                </a:path>
              </a:pathLst>
            </a:custGeom>
            <a:solidFill>
              <a:srgbClr val="44719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sp>
        <p:nvSpPr>
          <p:cNvPr id="22" name="矩形 21"/>
          <p:cNvSpPr/>
          <p:nvPr/>
        </p:nvSpPr>
        <p:spPr>
          <a:xfrm>
            <a:off x="432165" y="3852655"/>
            <a:ext cx="2688024" cy="707886"/>
          </a:xfrm>
          <a:prstGeom prst="rect">
            <a:avLst/>
          </a:prstGeom>
        </p:spPr>
        <p:txBody>
          <a:bodyPr wrap="square">
            <a:spAutoFit/>
          </a:bodyPr>
          <a:lstStyle/>
          <a:p>
            <a:pPr algn="just" defTabSz="1219200" fontAlgn="base">
              <a:lnSpc>
                <a:spcPts val="1600"/>
              </a:lnSpc>
              <a:spcBef>
                <a:spcPct val="0"/>
              </a:spcBef>
              <a:spcAft>
                <a:spcPct val="0"/>
              </a:spcAft>
            </a:pPr>
            <a:r>
              <a:rPr lang="zh-CN" altLang="en-US" sz="1335" dirty="0">
                <a:solidFill>
                  <a:prstClr val="white"/>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p>
        </p:txBody>
      </p:sp>
      <p:sp>
        <p:nvSpPr>
          <p:cNvPr id="28" name="矩形 27"/>
          <p:cNvSpPr/>
          <p:nvPr/>
        </p:nvSpPr>
        <p:spPr>
          <a:xfrm>
            <a:off x="432165" y="4952897"/>
            <a:ext cx="2688024" cy="707886"/>
          </a:xfrm>
          <a:prstGeom prst="rect">
            <a:avLst/>
          </a:prstGeom>
        </p:spPr>
        <p:txBody>
          <a:bodyPr wrap="square">
            <a:spAutoFit/>
          </a:bodyPr>
          <a:lstStyle/>
          <a:p>
            <a:pPr algn="just" defTabSz="1219200" fontAlgn="base">
              <a:lnSpc>
                <a:spcPts val="1600"/>
              </a:lnSpc>
              <a:spcBef>
                <a:spcPct val="0"/>
              </a:spcBef>
              <a:spcAft>
                <a:spcPct val="0"/>
              </a:spcAft>
            </a:pPr>
            <a:r>
              <a:rPr lang="zh-CN" altLang="en-US" sz="1335" dirty="0">
                <a:solidFill>
                  <a:prstClr val="white"/>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p>
        </p:txBody>
      </p:sp>
      <p:sp>
        <p:nvSpPr>
          <p:cNvPr id="29" name="矩形 28"/>
          <p:cNvSpPr/>
          <p:nvPr/>
        </p:nvSpPr>
        <p:spPr>
          <a:xfrm>
            <a:off x="8992391" y="3852655"/>
            <a:ext cx="2688024" cy="707886"/>
          </a:xfrm>
          <a:prstGeom prst="rect">
            <a:avLst/>
          </a:prstGeom>
        </p:spPr>
        <p:txBody>
          <a:bodyPr wrap="square">
            <a:spAutoFit/>
          </a:bodyPr>
          <a:lstStyle/>
          <a:p>
            <a:pPr algn="just" defTabSz="1219200" fontAlgn="base">
              <a:lnSpc>
                <a:spcPts val="1600"/>
              </a:lnSpc>
              <a:spcBef>
                <a:spcPct val="0"/>
              </a:spcBef>
              <a:spcAft>
                <a:spcPct val="0"/>
              </a:spcAft>
            </a:pPr>
            <a:r>
              <a:rPr lang="zh-CN" altLang="en-US" sz="1335" dirty="0">
                <a:solidFill>
                  <a:prstClr val="white"/>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p>
        </p:txBody>
      </p:sp>
      <p:sp>
        <p:nvSpPr>
          <p:cNvPr id="30" name="矩形 29"/>
          <p:cNvSpPr/>
          <p:nvPr/>
        </p:nvSpPr>
        <p:spPr>
          <a:xfrm>
            <a:off x="8992391" y="4952883"/>
            <a:ext cx="2688024" cy="707886"/>
          </a:xfrm>
          <a:prstGeom prst="rect">
            <a:avLst/>
          </a:prstGeom>
        </p:spPr>
        <p:txBody>
          <a:bodyPr wrap="square">
            <a:spAutoFit/>
          </a:bodyPr>
          <a:lstStyle/>
          <a:p>
            <a:pPr algn="just" defTabSz="1219200" fontAlgn="base">
              <a:lnSpc>
                <a:spcPts val="1600"/>
              </a:lnSpc>
              <a:spcBef>
                <a:spcPct val="0"/>
              </a:spcBef>
              <a:spcAft>
                <a:spcPct val="0"/>
              </a:spcAft>
            </a:pPr>
            <a:r>
              <a:rPr lang="zh-CN" altLang="en-US" sz="1335" dirty="0">
                <a:solidFill>
                  <a:prstClr val="white"/>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00"/>
                                            <p:tgtEl>
                                              <p:spTgt spid="8"/>
                                            </p:tgtEl>
                                          </p:cBhvr>
                                        </p:animEffect>
                                        <p:anim calcmode="lin" valueType="num">
                                          <p:cBhvr>
                                            <p:cTn id="28" dur="700" fill="hold"/>
                                            <p:tgtEl>
                                              <p:spTgt spid="8"/>
                                            </p:tgtEl>
                                            <p:attrNameLst>
                                              <p:attrName>ppt_x</p:attrName>
                                            </p:attrNameLst>
                                          </p:cBhvr>
                                          <p:tavLst>
                                            <p:tav tm="0">
                                              <p:val>
                                                <p:strVal val="#ppt_x"/>
                                              </p:val>
                                            </p:tav>
                                            <p:tav tm="100000">
                                              <p:val>
                                                <p:strVal val="#ppt_x"/>
                                              </p:val>
                                            </p:tav>
                                          </p:tavLst>
                                        </p:anim>
                                        <p:anim calcmode="lin" valueType="num">
                                          <p:cBhvr>
                                            <p:cTn id="29" dur="7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 fill="hold"/>
                                            <p:tgtEl>
                                              <p:spTgt spid="19"/>
                                            </p:tgtEl>
                                            <p:attrNameLst>
                                              <p:attrName>ppt_w</p:attrName>
                                            </p:attrNameLst>
                                          </p:cBhvr>
                                          <p:tavLst>
                                            <p:tav tm="0">
                                              <p:val>
                                                <p:fltVal val="0"/>
                                              </p:val>
                                            </p:tav>
                                            <p:tav tm="100000">
                                              <p:val>
                                                <p:strVal val="#ppt_w"/>
                                              </p:val>
                                            </p:tav>
                                          </p:tavLst>
                                        </p:anim>
                                        <p:anim calcmode="lin" valueType="num">
                                          <p:cBhvr>
                                            <p:cTn id="43" dur="200" fill="hold"/>
                                            <p:tgtEl>
                                              <p:spTgt spid="19"/>
                                            </p:tgtEl>
                                            <p:attrNameLst>
                                              <p:attrName>ppt_h</p:attrName>
                                            </p:attrNameLst>
                                          </p:cBhvr>
                                          <p:tavLst>
                                            <p:tav tm="0">
                                              <p:val>
                                                <p:fltVal val="0"/>
                                              </p:val>
                                            </p:tav>
                                            <p:tav tm="100000">
                                              <p:val>
                                                <p:strVal val="#ppt_h"/>
                                              </p:val>
                                            </p:tav>
                                          </p:tavLst>
                                        </p:anim>
                                        <p:animEffect transition="in" filter="fade">
                                          <p:cBhvr>
                                            <p:cTn id="44" dur="200"/>
                                            <p:tgtEl>
                                              <p:spTgt spid="19"/>
                                            </p:tgtEl>
                                          </p:cBhvr>
                                        </p:animEffect>
                                      </p:childTnLst>
                                    </p:cTn>
                                  </p:par>
                                  <p:par>
                                    <p:cTn id="45" presetID="6" presetClass="emph" presetSubtype="0" autoRev="1" fill="hold" nodeType="withEffect">
                                      <p:stCondLst>
                                        <p:cond delay="150"/>
                                      </p:stCondLst>
                                      <p:childTnLst>
                                        <p:animScale>
                                          <p:cBhvr>
                                            <p:cTn id="46" dur="100" fill="hold"/>
                                            <p:tgtEl>
                                              <p:spTgt spid="19"/>
                                            </p:tgtEl>
                                          </p:cBhvr>
                                          <p:by x="130000" y="130000"/>
                                        </p:animScale>
                                      </p:childTnLst>
                                    </p:cTn>
                                  </p:par>
                                </p:childTnLst>
                              </p:cTn>
                            </p:par>
                            <p:par>
                              <p:cTn id="47" fill="hold">
                                <p:stCondLst>
                                  <p:cond delay="4000"/>
                                </p:stCondLst>
                                <p:childTnLst>
                                  <p:par>
                                    <p:cTn id="48" presetID="2" presetClass="entr" presetSubtype="8" fill="hold" grpId="0" nodeType="afterEffect" p14:presetBounceEnd="56000">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14:bounceEnd="56000">
                                          <p:cBhvr additive="base">
                                            <p:cTn id="50" dur="300" fill="hold"/>
                                            <p:tgtEl>
                                              <p:spTgt spid="22"/>
                                            </p:tgtEl>
                                            <p:attrNameLst>
                                              <p:attrName>ppt_x</p:attrName>
                                            </p:attrNameLst>
                                          </p:cBhvr>
                                          <p:tavLst>
                                            <p:tav tm="0">
                                              <p:val>
                                                <p:strVal val="0-#ppt_w/2"/>
                                              </p:val>
                                            </p:tav>
                                            <p:tav tm="100000">
                                              <p:val>
                                                <p:strVal val="#ppt_x"/>
                                              </p:val>
                                            </p:tav>
                                          </p:tavLst>
                                        </p:anim>
                                        <p:anim calcmode="lin" valueType="num" p14:bounceEnd="56000">
                                          <p:cBhvr additive="base">
                                            <p:cTn id="51" dur="300" fill="hold"/>
                                            <p:tgtEl>
                                              <p:spTgt spid="22"/>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200" fill="hold"/>
                                            <p:tgtEl>
                                              <p:spTgt spid="16"/>
                                            </p:tgtEl>
                                            <p:attrNameLst>
                                              <p:attrName>ppt_w</p:attrName>
                                            </p:attrNameLst>
                                          </p:cBhvr>
                                          <p:tavLst>
                                            <p:tav tm="0">
                                              <p:val>
                                                <p:fltVal val="0"/>
                                              </p:val>
                                            </p:tav>
                                            <p:tav tm="100000">
                                              <p:val>
                                                <p:strVal val="#ppt_w"/>
                                              </p:val>
                                            </p:tav>
                                          </p:tavLst>
                                        </p:anim>
                                        <p:anim calcmode="lin" valueType="num">
                                          <p:cBhvr>
                                            <p:cTn id="56" dur="200" fill="hold"/>
                                            <p:tgtEl>
                                              <p:spTgt spid="16"/>
                                            </p:tgtEl>
                                            <p:attrNameLst>
                                              <p:attrName>ppt_h</p:attrName>
                                            </p:attrNameLst>
                                          </p:cBhvr>
                                          <p:tavLst>
                                            <p:tav tm="0">
                                              <p:val>
                                                <p:fltVal val="0"/>
                                              </p:val>
                                            </p:tav>
                                            <p:tav tm="100000">
                                              <p:val>
                                                <p:strVal val="#ppt_h"/>
                                              </p:val>
                                            </p:tav>
                                          </p:tavLst>
                                        </p:anim>
                                        <p:animEffect transition="in" filter="fade">
                                          <p:cBhvr>
                                            <p:cTn id="57" dur="200"/>
                                            <p:tgtEl>
                                              <p:spTgt spid="16"/>
                                            </p:tgtEl>
                                          </p:cBhvr>
                                        </p:animEffect>
                                      </p:childTnLst>
                                    </p:cTn>
                                  </p:par>
                                  <p:par>
                                    <p:cTn id="58" presetID="6" presetClass="emph" presetSubtype="0" autoRev="1" fill="hold" nodeType="withEffect">
                                      <p:stCondLst>
                                        <p:cond delay="150"/>
                                      </p:stCondLst>
                                      <p:childTnLst>
                                        <p:animScale>
                                          <p:cBhvr>
                                            <p:cTn id="59" dur="100" fill="hold"/>
                                            <p:tgtEl>
                                              <p:spTgt spid="16"/>
                                            </p:tgtEl>
                                          </p:cBhvr>
                                          <p:by x="130000" y="130000"/>
                                        </p:animScale>
                                      </p:childTnLst>
                                    </p:cTn>
                                  </p:par>
                                </p:childTnLst>
                              </p:cTn>
                            </p:par>
                            <p:par>
                              <p:cTn id="60" fill="hold">
                                <p:stCondLst>
                                  <p:cond delay="5000"/>
                                </p:stCondLst>
                                <p:childTnLst>
                                  <p:par>
                                    <p:cTn id="61" presetID="2" presetClass="entr" presetSubtype="8" fill="hold" grpId="0" nodeType="afterEffect" p14:presetBounceEnd="56000">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14:bounceEnd="56000">
                                          <p:cBhvr additive="base">
                                            <p:cTn id="63" dur="300" fill="hold"/>
                                            <p:tgtEl>
                                              <p:spTgt spid="28"/>
                                            </p:tgtEl>
                                            <p:attrNameLst>
                                              <p:attrName>ppt_x</p:attrName>
                                            </p:attrNameLst>
                                          </p:cBhvr>
                                          <p:tavLst>
                                            <p:tav tm="0">
                                              <p:val>
                                                <p:strVal val="0-#ppt_w/2"/>
                                              </p:val>
                                            </p:tav>
                                            <p:tav tm="100000">
                                              <p:val>
                                                <p:strVal val="#ppt_x"/>
                                              </p:val>
                                            </p:tav>
                                          </p:tavLst>
                                        </p:anim>
                                        <p:anim calcmode="lin" valueType="num" p14:bounceEnd="56000">
                                          <p:cBhvr additive="base">
                                            <p:cTn id="64" dur="300" fill="hold"/>
                                            <p:tgtEl>
                                              <p:spTgt spid="28"/>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200" fill="hold"/>
                                            <p:tgtEl>
                                              <p:spTgt spid="13"/>
                                            </p:tgtEl>
                                            <p:attrNameLst>
                                              <p:attrName>ppt_w</p:attrName>
                                            </p:attrNameLst>
                                          </p:cBhvr>
                                          <p:tavLst>
                                            <p:tav tm="0">
                                              <p:val>
                                                <p:fltVal val="0"/>
                                              </p:val>
                                            </p:tav>
                                            <p:tav tm="100000">
                                              <p:val>
                                                <p:strVal val="#ppt_w"/>
                                              </p:val>
                                            </p:tav>
                                          </p:tavLst>
                                        </p:anim>
                                        <p:anim calcmode="lin" valueType="num">
                                          <p:cBhvr>
                                            <p:cTn id="69" dur="200" fill="hold"/>
                                            <p:tgtEl>
                                              <p:spTgt spid="13"/>
                                            </p:tgtEl>
                                            <p:attrNameLst>
                                              <p:attrName>ppt_h</p:attrName>
                                            </p:attrNameLst>
                                          </p:cBhvr>
                                          <p:tavLst>
                                            <p:tav tm="0">
                                              <p:val>
                                                <p:fltVal val="0"/>
                                              </p:val>
                                            </p:tav>
                                            <p:tav tm="100000">
                                              <p:val>
                                                <p:strVal val="#ppt_h"/>
                                              </p:val>
                                            </p:tav>
                                          </p:tavLst>
                                        </p:anim>
                                        <p:animEffect transition="in" filter="fade">
                                          <p:cBhvr>
                                            <p:cTn id="70" dur="200"/>
                                            <p:tgtEl>
                                              <p:spTgt spid="13"/>
                                            </p:tgtEl>
                                          </p:cBhvr>
                                        </p:animEffect>
                                      </p:childTnLst>
                                    </p:cTn>
                                  </p:par>
                                  <p:par>
                                    <p:cTn id="71" presetID="6" presetClass="emph" presetSubtype="0" autoRev="1" fill="hold" nodeType="withEffect">
                                      <p:stCondLst>
                                        <p:cond delay="150"/>
                                      </p:stCondLst>
                                      <p:childTnLst>
                                        <p:animScale>
                                          <p:cBhvr>
                                            <p:cTn id="72" dur="100" fill="hold"/>
                                            <p:tgtEl>
                                              <p:spTgt spid="13"/>
                                            </p:tgtEl>
                                          </p:cBhvr>
                                          <p:by x="130000" y="130000"/>
                                        </p:animScale>
                                      </p:childTnLst>
                                    </p:cTn>
                                  </p:par>
                                </p:childTnLst>
                              </p:cTn>
                            </p:par>
                            <p:par>
                              <p:cTn id="73" fill="hold">
                                <p:stCondLst>
                                  <p:cond delay="6000"/>
                                </p:stCondLst>
                                <p:childTnLst>
                                  <p:par>
                                    <p:cTn id="74" presetID="2" presetClass="entr" presetSubtype="2" fill="hold" grpId="0" nodeType="afterEffect" p14:presetBounceEnd="56000">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14:bounceEnd="56000">
                                          <p:cBhvr additive="base">
                                            <p:cTn id="76" dur="300" fill="hold"/>
                                            <p:tgtEl>
                                              <p:spTgt spid="29"/>
                                            </p:tgtEl>
                                            <p:attrNameLst>
                                              <p:attrName>ppt_x</p:attrName>
                                            </p:attrNameLst>
                                          </p:cBhvr>
                                          <p:tavLst>
                                            <p:tav tm="0">
                                              <p:val>
                                                <p:strVal val="1+#ppt_w/2"/>
                                              </p:val>
                                            </p:tav>
                                            <p:tav tm="100000">
                                              <p:val>
                                                <p:strVal val="#ppt_x"/>
                                              </p:val>
                                            </p:tav>
                                          </p:tavLst>
                                        </p:anim>
                                        <p:anim calcmode="lin" valueType="num" p14:bounceEnd="56000">
                                          <p:cBhvr additive="base">
                                            <p:cTn id="77" dur="300" fill="hold"/>
                                            <p:tgtEl>
                                              <p:spTgt spid="29"/>
                                            </p:tgtEl>
                                            <p:attrNameLst>
                                              <p:attrName>ppt_y</p:attrName>
                                            </p:attrNameLst>
                                          </p:cBhvr>
                                          <p:tavLst>
                                            <p:tav tm="0">
                                              <p:val>
                                                <p:strVal val="#ppt_y"/>
                                              </p:val>
                                            </p:tav>
                                            <p:tav tm="100000">
                                              <p:val>
                                                <p:strVal val="#ppt_y"/>
                                              </p:val>
                                            </p:tav>
                                          </p:tavLst>
                                        </p:anim>
                                      </p:childTnLst>
                                    </p:cTn>
                                  </p:par>
                                </p:childTnLst>
                              </p:cTn>
                            </p:par>
                            <p:par>
                              <p:cTn id="78" fill="hold">
                                <p:stCondLst>
                                  <p:cond delay="6500"/>
                                </p:stCondLst>
                                <p:childTnLst>
                                  <p:par>
                                    <p:cTn id="79" presetID="53" presetClass="entr" presetSubtype="16" fill="hold" nodeType="after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200" fill="hold"/>
                                            <p:tgtEl>
                                              <p:spTgt spid="10"/>
                                            </p:tgtEl>
                                            <p:attrNameLst>
                                              <p:attrName>ppt_w</p:attrName>
                                            </p:attrNameLst>
                                          </p:cBhvr>
                                          <p:tavLst>
                                            <p:tav tm="0">
                                              <p:val>
                                                <p:fltVal val="0"/>
                                              </p:val>
                                            </p:tav>
                                            <p:tav tm="100000">
                                              <p:val>
                                                <p:strVal val="#ppt_w"/>
                                              </p:val>
                                            </p:tav>
                                          </p:tavLst>
                                        </p:anim>
                                        <p:anim calcmode="lin" valueType="num">
                                          <p:cBhvr>
                                            <p:cTn id="82" dur="200" fill="hold"/>
                                            <p:tgtEl>
                                              <p:spTgt spid="10"/>
                                            </p:tgtEl>
                                            <p:attrNameLst>
                                              <p:attrName>ppt_h</p:attrName>
                                            </p:attrNameLst>
                                          </p:cBhvr>
                                          <p:tavLst>
                                            <p:tav tm="0">
                                              <p:val>
                                                <p:fltVal val="0"/>
                                              </p:val>
                                            </p:tav>
                                            <p:tav tm="100000">
                                              <p:val>
                                                <p:strVal val="#ppt_h"/>
                                              </p:val>
                                            </p:tav>
                                          </p:tavLst>
                                        </p:anim>
                                        <p:animEffect transition="in" filter="fade">
                                          <p:cBhvr>
                                            <p:cTn id="83" dur="200"/>
                                            <p:tgtEl>
                                              <p:spTgt spid="10"/>
                                            </p:tgtEl>
                                          </p:cBhvr>
                                        </p:animEffect>
                                      </p:childTnLst>
                                    </p:cTn>
                                  </p:par>
                                  <p:par>
                                    <p:cTn id="84" presetID="6" presetClass="emph" presetSubtype="0" autoRev="1" fill="hold" nodeType="withEffect">
                                      <p:stCondLst>
                                        <p:cond delay="150"/>
                                      </p:stCondLst>
                                      <p:childTnLst>
                                        <p:animScale>
                                          <p:cBhvr>
                                            <p:cTn id="85" dur="100" fill="hold"/>
                                            <p:tgtEl>
                                              <p:spTgt spid="10"/>
                                            </p:tgtEl>
                                          </p:cBhvr>
                                          <p:by x="130000" y="130000"/>
                                        </p:animScale>
                                      </p:childTnLst>
                                    </p:cTn>
                                  </p:par>
                                </p:childTnLst>
                              </p:cTn>
                            </p:par>
                            <p:par>
                              <p:cTn id="86" fill="hold">
                                <p:stCondLst>
                                  <p:cond delay="7000"/>
                                </p:stCondLst>
                                <p:childTnLst>
                                  <p:par>
                                    <p:cTn id="87" presetID="2" presetClass="entr" presetSubtype="2" fill="hold" grpId="0" nodeType="afterEffect" p14:presetBounceEnd="56000">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14:bounceEnd="56000">
                                          <p:cBhvr additive="base">
                                            <p:cTn id="89" dur="300" fill="hold"/>
                                            <p:tgtEl>
                                              <p:spTgt spid="30"/>
                                            </p:tgtEl>
                                            <p:attrNameLst>
                                              <p:attrName>ppt_x</p:attrName>
                                            </p:attrNameLst>
                                          </p:cBhvr>
                                          <p:tavLst>
                                            <p:tav tm="0">
                                              <p:val>
                                                <p:strVal val="1+#ppt_w/2"/>
                                              </p:val>
                                            </p:tav>
                                            <p:tav tm="100000">
                                              <p:val>
                                                <p:strVal val="#ppt_x"/>
                                              </p:val>
                                            </p:tav>
                                          </p:tavLst>
                                        </p:anim>
                                        <p:anim calcmode="lin" valueType="num" p14:bounceEnd="56000">
                                          <p:cBhvr additive="base">
                                            <p:cTn id="90" dur="3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9" grpId="0" animBg="1"/>
          <p:bldP spid="22" grpId="0"/>
          <p:bldP spid="28"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00"/>
                                            <p:tgtEl>
                                              <p:spTgt spid="8"/>
                                            </p:tgtEl>
                                          </p:cBhvr>
                                        </p:animEffect>
                                        <p:anim calcmode="lin" valueType="num">
                                          <p:cBhvr>
                                            <p:cTn id="28" dur="700" fill="hold"/>
                                            <p:tgtEl>
                                              <p:spTgt spid="8"/>
                                            </p:tgtEl>
                                            <p:attrNameLst>
                                              <p:attrName>ppt_x</p:attrName>
                                            </p:attrNameLst>
                                          </p:cBhvr>
                                          <p:tavLst>
                                            <p:tav tm="0">
                                              <p:val>
                                                <p:strVal val="#ppt_x"/>
                                              </p:val>
                                            </p:tav>
                                            <p:tav tm="100000">
                                              <p:val>
                                                <p:strVal val="#ppt_x"/>
                                              </p:val>
                                            </p:tav>
                                          </p:tavLst>
                                        </p:anim>
                                        <p:anim calcmode="lin" valueType="num">
                                          <p:cBhvr>
                                            <p:cTn id="29" dur="7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 fill="hold"/>
                                            <p:tgtEl>
                                              <p:spTgt spid="19"/>
                                            </p:tgtEl>
                                            <p:attrNameLst>
                                              <p:attrName>ppt_w</p:attrName>
                                            </p:attrNameLst>
                                          </p:cBhvr>
                                          <p:tavLst>
                                            <p:tav tm="0">
                                              <p:val>
                                                <p:fltVal val="0"/>
                                              </p:val>
                                            </p:tav>
                                            <p:tav tm="100000">
                                              <p:val>
                                                <p:strVal val="#ppt_w"/>
                                              </p:val>
                                            </p:tav>
                                          </p:tavLst>
                                        </p:anim>
                                        <p:anim calcmode="lin" valueType="num">
                                          <p:cBhvr>
                                            <p:cTn id="43" dur="200" fill="hold"/>
                                            <p:tgtEl>
                                              <p:spTgt spid="19"/>
                                            </p:tgtEl>
                                            <p:attrNameLst>
                                              <p:attrName>ppt_h</p:attrName>
                                            </p:attrNameLst>
                                          </p:cBhvr>
                                          <p:tavLst>
                                            <p:tav tm="0">
                                              <p:val>
                                                <p:fltVal val="0"/>
                                              </p:val>
                                            </p:tav>
                                            <p:tav tm="100000">
                                              <p:val>
                                                <p:strVal val="#ppt_h"/>
                                              </p:val>
                                            </p:tav>
                                          </p:tavLst>
                                        </p:anim>
                                        <p:animEffect transition="in" filter="fade">
                                          <p:cBhvr>
                                            <p:cTn id="44" dur="200"/>
                                            <p:tgtEl>
                                              <p:spTgt spid="19"/>
                                            </p:tgtEl>
                                          </p:cBhvr>
                                        </p:animEffect>
                                      </p:childTnLst>
                                    </p:cTn>
                                  </p:par>
                                  <p:par>
                                    <p:cTn id="45" presetID="6" presetClass="emph" presetSubtype="0" autoRev="1" fill="hold" nodeType="withEffect">
                                      <p:stCondLst>
                                        <p:cond delay="150"/>
                                      </p:stCondLst>
                                      <p:childTnLst>
                                        <p:animScale>
                                          <p:cBhvr>
                                            <p:cTn id="46" dur="100" fill="hold"/>
                                            <p:tgtEl>
                                              <p:spTgt spid="19"/>
                                            </p:tgtEl>
                                          </p:cBhvr>
                                          <p:by x="130000" y="130000"/>
                                        </p:animScale>
                                      </p:childTnLst>
                                    </p:cTn>
                                  </p:par>
                                </p:childTnLst>
                              </p:cTn>
                            </p:par>
                            <p:par>
                              <p:cTn id="47" fill="hold">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300" fill="hold"/>
                                            <p:tgtEl>
                                              <p:spTgt spid="22"/>
                                            </p:tgtEl>
                                            <p:attrNameLst>
                                              <p:attrName>ppt_x</p:attrName>
                                            </p:attrNameLst>
                                          </p:cBhvr>
                                          <p:tavLst>
                                            <p:tav tm="0">
                                              <p:val>
                                                <p:strVal val="0-#ppt_w/2"/>
                                              </p:val>
                                            </p:tav>
                                            <p:tav tm="100000">
                                              <p:val>
                                                <p:strVal val="#ppt_x"/>
                                              </p:val>
                                            </p:tav>
                                          </p:tavLst>
                                        </p:anim>
                                        <p:anim calcmode="lin" valueType="num">
                                          <p:cBhvr additive="base">
                                            <p:cTn id="51" dur="300" fill="hold"/>
                                            <p:tgtEl>
                                              <p:spTgt spid="22"/>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200" fill="hold"/>
                                            <p:tgtEl>
                                              <p:spTgt spid="16"/>
                                            </p:tgtEl>
                                            <p:attrNameLst>
                                              <p:attrName>ppt_w</p:attrName>
                                            </p:attrNameLst>
                                          </p:cBhvr>
                                          <p:tavLst>
                                            <p:tav tm="0">
                                              <p:val>
                                                <p:fltVal val="0"/>
                                              </p:val>
                                            </p:tav>
                                            <p:tav tm="100000">
                                              <p:val>
                                                <p:strVal val="#ppt_w"/>
                                              </p:val>
                                            </p:tav>
                                          </p:tavLst>
                                        </p:anim>
                                        <p:anim calcmode="lin" valueType="num">
                                          <p:cBhvr>
                                            <p:cTn id="56" dur="200" fill="hold"/>
                                            <p:tgtEl>
                                              <p:spTgt spid="16"/>
                                            </p:tgtEl>
                                            <p:attrNameLst>
                                              <p:attrName>ppt_h</p:attrName>
                                            </p:attrNameLst>
                                          </p:cBhvr>
                                          <p:tavLst>
                                            <p:tav tm="0">
                                              <p:val>
                                                <p:fltVal val="0"/>
                                              </p:val>
                                            </p:tav>
                                            <p:tav tm="100000">
                                              <p:val>
                                                <p:strVal val="#ppt_h"/>
                                              </p:val>
                                            </p:tav>
                                          </p:tavLst>
                                        </p:anim>
                                        <p:animEffect transition="in" filter="fade">
                                          <p:cBhvr>
                                            <p:cTn id="57" dur="200"/>
                                            <p:tgtEl>
                                              <p:spTgt spid="16"/>
                                            </p:tgtEl>
                                          </p:cBhvr>
                                        </p:animEffect>
                                      </p:childTnLst>
                                    </p:cTn>
                                  </p:par>
                                  <p:par>
                                    <p:cTn id="58" presetID="6" presetClass="emph" presetSubtype="0" autoRev="1" fill="hold" nodeType="withEffect">
                                      <p:stCondLst>
                                        <p:cond delay="150"/>
                                      </p:stCondLst>
                                      <p:childTnLst>
                                        <p:animScale>
                                          <p:cBhvr>
                                            <p:cTn id="59" dur="100" fill="hold"/>
                                            <p:tgtEl>
                                              <p:spTgt spid="16"/>
                                            </p:tgtEl>
                                          </p:cBhvr>
                                          <p:by x="130000" y="130000"/>
                                        </p:animScale>
                                      </p:childTnLst>
                                    </p:cTn>
                                  </p:par>
                                </p:childTnLst>
                              </p:cTn>
                            </p:par>
                            <p:par>
                              <p:cTn id="60" fill="hold">
                                <p:stCondLst>
                                  <p:cond delay="50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300" fill="hold"/>
                                            <p:tgtEl>
                                              <p:spTgt spid="28"/>
                                            </p:tgtEl>
                                            <p:attrNameLst>
                                              <p:attrName>ppt_x</p:attrName>
                                            </p:attrNameLst>
                                          </p:cBhvr>
                                          <p:tavLst>
                                            <p:tav tm="0">
                                              <p:val>
                                                <p:strVal val="0-#ppt_w/2"/>
                                              </p:val>
                                            </p:tav>
                                            <p:tav tm="100000">
                                              <p:val>
                                                <p:strVal val="#ppt_x"/>
                                              </p:val>
                                            </p:tav>
                                          </p:tavLst>
                                        </p:anim>
                                        <p:anim calcmode="lin" valueType="num">
                                          <p:cBhvr additive="base">
                                            <p:cTn id="64" dur="300" fill="hold"/>
                                            <p:tgtEl>
                                              <p:spTgt spid="28"/>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200" fill="hold"/>
                                            <p:tgtEl>
                                              <p:spTgt spid="13"/>
                                            </p:tgtEl>
                                            <p:attrNameLst>
                                              <p:attrName>ppt_w</p:attrName>
                                            </p:attrNameLst>
                                          </p:cBhvr>
                                          <p:tavLst>
                                            <p:tav tm="0">
                                              <p:val>
                                                <p:fltVal val="0"/>
                                              </p:val>
                                            </p:tav>
                                            <p:tav tm="100000">
                                              <p:val>
                                                <p:strVal val="#ppt_w"/>
                                              </p:val>
                                            </p:tav>
                                          </p:tavLst>
                                        </p:anim>
                                        <p:anim calcmode="lin" valueType="num">
                                          <p:cBhvr>
                                            <p:cTn id="69" dur="200" fill="hold"/>
                                            <p:tgtEl>
                                              <p:spTgt spid="13"/>
                                            </p:tgtEl>
                                            <p:attrNameLst>
                                              <p:attrName>ppt_h</p:attrName>
                                            </p:attrNameLst>
                                          </p:cBhvr>
                                          <p:tavLst>
                                            <p:tav tm="0">
                                              <p:val>
                                                <p:fltVal val="0"/>
                                              </p:val>
                                            </p:tav>
                                            <p:tav tm="100000">
                                              <p:val>
                                                <p:strVal val="#ppt_h"/>
                                              </p:val>
                                            </p:tav>
                                          </p:tavLst>
                                        </p:anim>
                                        <p:animEffect transition="in" filter="fade">
                                          <p:cBhvr>
                                            <p:cTn id="70" dur="200"/>
                                            <p:tgtEl>
                                              <p:spTgt spid="13"/>
                                            </p:tgtEl>
                                          </p:cBhvr>
                                        </p:animEffect>
                                      </p:childTnLst>
                                    </p:cTn>
                                  </p:par>
                                  <p:par>
                                    <p:cTn id="71" presetID="6" presetClass="emph" presetSubtype="0" autoRev="1" fill="hold" nodeType="withEffect">
                                      <p:stCondLst>
                                        <p:cond delay="150"/>
                                      </p:stCondLst>
                                      <p:childTnLst>
                                        <p:animScale>
                                          <p:cBhvr>
                                            <p:cTn id="72" dur="100" fill="hold"/>
                                            <p:tgtEl>
                                              <p:spTgt spid="13"/>
                                            </p:tgtEl>
                                          </p:cBhvr>
                                          <p:by x="130000" y="130000"/>
                                        </p:animScale>
                                      </p:childTnLst>
                                    </p:cTn>
                                  </p:par>
                                </p:childTnLst>
                              </p:cTn>
                            </p:par>
                            <p:par>
                              <p:cTn id="73" fill="hold">
                                <p:stCondLst>
                                  <p:cond delay="6000"/>
                                </p:stCondLst>
                                <p:childTnLst>
                                  <p:par>
                                    <p:cTn id="74" presetID="2" presetClass="entr" presetSubtype="2"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300" fill="hold"/>
                                            <p:tgtEl>
                                              <p:spTgt spid="29"/>
                                            </p:tgtEl>
                                            <p:attrNameLst>
                                              <p:attrName>ppt_x</p:attrName>
                                            </p:attrNameLst>
                                          </p:cBhvr>
                                          <p:tavLst>
                                            <p:tav tm="0">
                                              <p:val>
                                                <p:strVal val="1+#ppt_w/2"/>
                                              </p:val>
                                            </p:tav>
                                            <p:tav tm="100000">
                                              <p:val>
                                                <p:strVal val="#ppt_x"/>
                                              </p:val>
                                            </p:tav>
                                          </p:tavLst>
                                        </p:anim>
                                        <p:anim calcmode="lin" valueType="num">
                                          <p:cBhvr additive="base">
                                            <p:cTn id="77" dur="300" fill="hold"/>
                                            <p:tgtEl>
                                              <p:spTgt spid="29"/>
                                            </p:tgtEl>
                                            <p:attrNameLst>
                                              <p:attrName>ppt_y</p:attrName>
                                            </p:attrNameLst>
                                          </p:cBhvr>
                                          <p:tavLst>
                                            <p:tav tm="0">
                                              <p:val>
                                                <p:strVal val="#ppt_y"/>
                                              </p:val>
                                            </p:tav>
                                            <p:tav tm="100000">
                                              <p:val>
                                                <p:strVal val="#ppt_y"/>
                                              </p:val>
                                            </p:tav>
                                          </p:tavLst>
                                        </p:anim>
                                      </p:childTnLst>
                                    </p:cTn>
                                  </p:par>
                                </p:childTnLst>
                              </p:cTn>
                            </p:par>
                            <p:par>
                              <p:cTn id="78" fill="hold">
                                <p:stCondLst>
                                  <p:cond delay="6500"/>
                                </p:stCondLst>
                                <p:childTnLst>
                                  <p:par>
                                    <p:cTn id="79" presetID="53" presetClass="entr" presetSubtype="16" fill="hold" nodeType="after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200" fill="hold"/>
                                            <p:tgtEl>
                                              <p:spTgt spid="10"/>
                                            </p:tgtEl>
                                            <p:attrNameLst>
                                              <p:attrName>ppt_w</p:attrName>
                                            </p:attrNameLst>
                                          </p:cBhvr>
                                          <p:tavLst>
                                            <p:tav tm="0">
                                              <p:val>
                                                <p:fltVal val="0"/>
                                              </p:val>
                                            </p:tav>
                                            <p:tav tm="100000">
                                              <p:val>
                                                <p:strVal val="#ppt_w"/>
                                              </p:val>
                                            </p:tav>
                                          </p:tavLst>
                                        </p:anim>
                                        <p:anim calcmode="lin" valueType="num">
                                          <p:cBhvr>
                                            <p:cTn id="82" dur="200" fill="hold"/>
                                            <p:tgtEl>
                                              <p:spTgt spid="10"/>
                                            </p:tgtEl>
                                            <p:attrNameLst>
                                              <p:attrName>ppt_h</p:attrName>
                                            </p:attrNameLst>
                                          </p:cBhvr>
                                          <p:tavLst>
                                            <p:tav tm="0">
                                              <p:val>
                                                <p:fltVal val="0"/>
                                              </p:val>
                                            </p:tav>
                                            <p:tav tm="100000">
                                              <p:val>
                                                <p:strVal val="#ppt_h"/>
                                              </p:val>
                                            </p:tav>
                                          </p:tavLst>
                                        </p:anim>
                                        <p:animEffect transition="in" filter="fade">
                                          <p:cBhvr>
                                            <p:cTn id="83" dur="200"/>
                                            <p:tgtEl>
                                              <p:spTgt spid="10"/>
                                            </p:tgtEl>
                                          </p:cBhvr>
                                        </p:animEffect>
                                      </p:childTnLst>
                                    </p:cTn>
                                  </p:par>
                                  <p:par>
                                    <p:cTn id="84" presetID="6" presetClass="emph" presetSubtype="0" autoRev="1" fill="hold" nodeType="withEffect">
                                      <p:stCondLst>
                                        <p:cond delay="150"/>
                                      </p:stCondLst>
                                      <p:childTnLst>
                                        <p:animScale>
                                          <p:cBhvr>
                                            <p:cTn id="85" dur="100" fill="hold"/>
                                            <p:tgtEl>
                                              <p:spTgt spid="10"/>
                                            </p:tgtEl>
                                          </p:cBhvr>
                                          <p:by x="130000" y="130000"/>
                                        </p:animScale>
                                      </p:childTnLst>
                                    </p:cTn>
                                  </p:par>
                                </p:childTnLst>
                              </p:cTn>
                            </p:par>
                            <p:par>
                              <p:cTn id="86" fill="hold">
                                <p:stCondLst>
                                  <p:cond delay="7000"/>
                                </p:stCondLst>
                                <p:childTnLst>
                                  <p:par>
                                    <p:cTn id="87" presetID="2" presetClass="entr" presetSubtype="2"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300" fill="hold"/>
                                            <p:tgtEl>
                                              <p:spTgt spid="30"/>
                                            </p:tgtEl>
                                            <p:attrNameLst>
                                              <p:attrName>ppt_x</p:attrName>
                                            </p:attrNameLst>
                                          </p:cBhvr>
                                          <p:tavLst>
                                            <p:tav tm="0">
                                              <p:val>
                                                <p:strVal val="1+#ppt_w/2"/>
                                              </p:val>
                                            </p:tav>
                                            <p:tav tm="100000">
                                              <p:val>
                                                <p:strVal val="#ppt_x"/>
                                              </p:val>
                                            </p:tav>
                                          </p:tavLst>
                                        </p:anim>
                                        <p:anim calcmode="lin" valueType="num">
                                          <p:cBhvr additive="base">
                                            <p:cTn id="90" dur="3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9" grpId="0" animBg="1"/>
          <p:bldP spid="22" grpId="0"/>
          <p:bldP spid="28" grpId="0"/>
          <p:bldP spid="29" grpId="0"/>
          <p:bldP spid="30"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红蓝英伦风PPT模板"/>
</p:tagLst>
</file>

<file path=ppt/theme/_rels/themeOverride1.xml.rels><?xml version="1.0" encoding="UTF-8" standalone="yes"?>
<Relationships xmlns="http://schemas.openxmlformats.org/package/2006/relationships"><Relationship Id="rId1" Type="http://schemas.openxmlformats.org/officeDocument/2006/relationships/image" Target="../media/image101.jpeg"/></Relationships>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3652</Words>
  <Application>Microsoft Office PowerPoint</Application>
  <PresentationFormat>宽屏</PresentationFormat>
  <Paragraphs>565</Paragraphs>
  <Slides>40</Slides>
  <Notes>40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40</vt:i4>
      </vt:variant>
    </vt:vector>
  </HeadingPairs>
  <TitlesOfParts>
    <vt:vector size="61" baseType="lpstr">
      <vt:lpstr>BatangChe</vt:lpstr>
      <vt:lpstr>Bebas</vt:lpstr>
      <vt:lpstr>Capture it</vt:lpstr>
      <vt:lpstr>Gill Sans</vt:lpstr>
      <vt:lpstr>Helvetica Light</vt:lpstr>
      <vt:lpstr>nevis Bold</vt:lpstr>
      <vt:lpstr>Open Sans</vt:lpstr>
      <vt:lpstr>Source Sans Pro ExtraLight</vt:lpstr>
      <vt:lpstr>华康俪金黑W8(P)</vt:lpstr>
      <vt:lpstr>华文黑体</vt:lpstr>
      <vt:lpstr>宋体</vt:lpstr>
      <vt:lpstr>微软雅黑</vt:lpstr>
      <vt:lpstr>Arial</vt:lpstr>
      <vt:lpstr>Arial Rounded MT Bold</vt:lpstr>
      <vt:lpstr>Broadway</vt:lpstr>
      <vt:lpstr>Calibri</vt:lpstr>
      <vt:lpstr>Calibri Light</vt:lpstr>
      <vt:lpstr>Impact</vt:lpstr>
      <vt:lpstr>Times New Roman</vt:lpstr>
      <vt:lpstr>Verdana</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2016-11-11T03:09:00Z</dcterms:created>
  <dcterms:modified xsi:type="dcterms:W3CDTF">2023-01-10T06:14:58Z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D714C110C5DB49DC864325CD6747B3D7</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