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08" r:id="rId2"/>
    <p:sldId id="664" r:id="rId3"/>
    <p:sldId id="1009" r:id="rId4"/>
    <p:sldId id="1010" r:id="rId5"/>
    <p:sldId id="1011" r:id="rId6"/>
    <p:sldId id="1012" r:id="rId7"/>
    <p:sldId id="1013" r:id="rId8"/>
    <p:sldId id="1014" r:id="rId9"/>
    <p:sldId id="1015" r:id="rId10"/>
    <p:sldId id="1016" r:id="rId11"/>
    <p:sldId id="1017" r:id="rId12"/>
    <p:sldId id="1018" r:id="rId13"/>
    <p:sldId id="1019" r:id="rId14"/>
    <p:sldId id="1020" r:id="rId15"/>
    <p:sldId id="1021" r:id="rId16"/>
    <p:sldId id="1022" r:id="rId17"/>
    <p:sldId id="1023" r:id="rId18"/>
    <p:sldId id="1024" r:id="rId19"/>
    <p:sldId id="1025" r:id="rId20"/>
    <p:sldId id="1026" r:id="rId21"/>
    <p:sldId id="1027" r:id="rId22"/>
    <p:sldId id="1028" r:id="rId23"/>
    <p:sldId id="1029" r:id="rId24"/>
    <p:sldId id="1030" r:id="rId25"/>
    <p:sldId id="1031" r:id="rId26"/>
    <p:sldId id="1033" r:id="rId27"/>
    <p:sldId id="1034" r:id="rId28"/>
    <p:sldId id="1035" r:id="rId29"/>
    <p:sldId id="1036" r:id="rId30"/>
    <p:sldId id="1037" r:id="rId31"/>
    <p:sldId id="1038" r:id="rId32"/>
    <p:sldId id="1039" r:id="rId33"/>
    <p:sldId id="1040" r:id="rId34"/>
    <p:sldId id="1041" r:id="rId35"/>
    <p:sldId id="1046" r:id="rId3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7A5A93-7FC1-40ED-832D-85727832D0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ABB88D-591C-4853-B6C9-2D99022E0F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787C26-6FAC-474C-B5DE-72095F14AC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0B6DB1-357E-4299-ABE5-8E3493A56B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4643438" y="25400"/>
            <a:ext cx="424021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HISTORY AND TRADITIONS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Word___7.docx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package" Target="../embeddings/Microsoft_Word___9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5.bin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2教参11.1(最新教材)（1-166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84784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525" y="5877272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20" y="4005064"/>
            <a:ext cx="9133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zh-CN" altLang="zh-CN" sz="2800" b="1" dirty="0"/>
              <a:t>Ⅱ </a:t>
            </a:r>
            <a:r>
              <a:rPr lang="en-US" altLang="zh-CN" sz="2800" b="1" dirty="0"/>
              <a:t> Listening and Speaking &amp; </a:t>
            </a:r>
            <a:endParaRPr lang="zh-CN" altLang="zh-CN" sz="2800" dirty="0"/>
          </a:p>
          <a:p>
            <a:pPr algn="ctr"/>
            <a:r>
              <a:rPr lang="en-US" altLang="zh-CN" sz="2800" b="1" dirty="0"/>
              <a:t>Reading and Thinking</a:t>
            </a:r>
            <a:r>
              <a:rPr lang="zh-CN" altLang="zh-CN" sz="2800" b="1" dirty="0"/>
              <a:t>—</a:t>
            </a:r>
            <a:r>
              <a:rPr lang="en-US" altLang="zh-CN" sz="2800" b="1" dirty="0"/>
              <a:t>Language Points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6227763" y="14478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4478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835150" y="2600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00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68313" y="43656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3656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68313" y="55895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14313" y="145097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5097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3" y="38989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989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14313" y="328453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8453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214313" y="47625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625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867400" y="9810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810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724525" y="21336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36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6238" y="55530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5530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214313" y="549275"/>
          <a:ext cx="87153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8716010" imgH="1713230" progId="Word.Document.12">
                  <p:embed/>
                </p:oleObj>
              </mc:Choice>
              <mc:Fallback>
                <p:oleObj name="文档" r:id="rId3" imgW="8716010" imgH="1713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49275"/>
                        <a:ext cx="871537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313" y="211296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8716010" imgH="2470150" progId="Word.Document.12">
                  <p:embed/>
                </p:oleObj>
              </mc:Choice>
              <mc:Fallback>
                <p:oleObj name="文档" r:id="rId5" imgW="8716010" imgH="24701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1296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14313" y="44592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7" imgW="8716010" imgH="1779905" progId="Word.Document.12">
                  <p:embed/>
                </p:oleObj>
              </mc:Choice>
              <mc:Fallback>
                <p:oleObj name="文档" r:id="rId7" imgW="8716010" imgH="17799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592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7308850" y="20605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0605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95288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95288" y="50133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635125"/>
          <a:ext cx="8713788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716010" imgH="3589020" progId="Word.Document.12">
                  <p:embed/>
                </p:oleObj>
              </mc:Choice>
              <mc:Fallback>
                <p:oleObj name="文档" r:id="rId3" imgW="8716010" imgH="35890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35125"/>
                        <a:ext cx="8713788" cy="358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24142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5900" y="2074863"/>
          <a:ext cx="8713788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3237230" progId="Word.Document.12">
                  <p:embed/>
                </p:oleObj>
              </mc:Choice>
              <mc:Fallback>
                <p:oleObj name="文档" r:id="rId4" imgW="8716010" imgH="32372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74863"/>
                        <a:ext cx="8713788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214313" y="8969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969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4313" y="327342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7342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84213" y="20605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605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580063" y="32131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131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235825" y="4365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365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214313" y="136366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6366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313" y="38115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115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4313" y="7651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651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5900" y="3644900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文档" r:id="rId5" imgW="8716010" imgH="2305685" progId="Word.Document.12">
                  <p:embed/>
                </p:oleObj>
              </mc:Choice>
              <mc:Fallback>
                <p:oleObj name="文档" r:id="rId5" imgW="8716010" imgH="23056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644900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95288" y="47259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59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14313" y="83661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3661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14313" y="32131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131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179512" y="98072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072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79512" y="3429000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9000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32150" y="4551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150" y="4551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58900" y="57753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00" y="57753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214313" y="681038"/>
          <a:ext cx="8715375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716010" imgH="2616835" progId="Word.Document.12">
                  <p:embed/>
                </p:oleObj>
              </mc:Choice>
              <mc:Fallback>
                <p:oleObj name="文档" r:id="rId3" imgW="8716010" imgH="26168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681038"/>
                        <a:ext cx="8715375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313" y="327342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7342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268538" y="4040188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文档" r:id="rId3" imgW="8716010" imgH="397510" progId="Word.Document.12">
                  <p:embed/>
                </p:oleObj>
              </mc:Choice>
              <mc:Fallback>
                <p:oleObj name="文档" r:id="rId3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40188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文档" r:id="rId5" imgW="8716010" imgH="3558540" progId="Word.Document.12">
                  <p:embed/>
                </p:oleObj>
              </mc:Choice>
              <mc:Fallback>
                <p:oleObj name="文档" r:id="rId5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5900" y="1898650"/>
          <a:ext cx="87137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716010" imgH="3067685" progId="Word.Document.12">
                  <p:embed/>
                </p:oleObj>
              </mc:Choice>
              <mc:Fallback>
                <p:oleObj name="文档" r:id="rId3" imgW="8716010" imgH="30676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98650"/>
                        <a:ext cx="87137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51520" y="1052736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2736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215900" y="889000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89000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547813" y="19796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796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516688" y="25558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5558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14313" y="376872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文档" r:id="rId9" imgW="8716010" imgH="2470150" progId="Word.Document.12">
                  <p:embed/>
                </p:oleObj>
              </mc:Choice>
              <mc:Fallback>
                <p:oleObj name="文档" r:id="rId9" imgW="8716010" imgH="24701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6872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484438" y="27082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082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392363" y="32480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2480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484438" y="44370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4370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8" name="Object 7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4500563" y="2349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11863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580063" y="35734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5734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28763" y="4724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724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39750" y="53006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3348038" y="53736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736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214313" y="1506538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文档" r:id="rId3" imgW="8716010" imgH="2475230" progId="Word.Document.12">
                  <p:embed/>
                </p:oleObj>
              </mc:Choice>
              <mc:Fallback>
                <p:oleObj name="文档" r:id="rId3" imgW="8716010" imgH="2475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06538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4313" y="40989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0989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14313" y="197802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7802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468313" y="30686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084888" y="36449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6449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476375"/>
          <a:ext cx="8713788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4114800" progId="Word.Document.12">
                  <p:embed/>
                </p:oleObj>
              </mc:Choice>
              <mc:Fallback>
                <p:oleObj name="文档" r:id="rId3" imgW="8716010" imgH="4114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76375"/>
                        <a:ext cx="8713788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全屏显示(4:3)</PresentationFormat>
  <Paragraphs>3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2022-02-11T07:45:13Z</dcterms:created>
  <dcterms:modified xsi:type="dcterms:W3CDTF">2023-01-16T20:42:03Z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204FEB31BF7942B682BC371ABC511A49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