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8" r:id="rId2"/>
    <p:sldId id="478" r:id="rId3"/>
    <p:sldId id="471" r:id="rId4"/>
    <p:sldId id="465" r:id="rId5"/>
    <p:sldId id="444" r:id="rId6"/>
    <p:sldId id="438" r:id="rId7"/>
    <p:sldId id="470" r:id="rId8"/>
    <p:sldId id="472" r:id="rId9"/>
    <p:sldId id="457" r:id="rId10"/>
    <p:sldId id="447" r:id="rId11"/>
    <p:sldId id="412" r:id="rId12"/>
    <p:sldId id="396" r:id="rId13"/>
    <p:sldId id="450" r:id="rId14"/>
    <p:sldId id="473" r:id="rId15"/>
    <p:sldId id="448" r:id="rId16"/>
    <p:sldId id="479" r:id="rId17"/>
    <p:sldId id="480" r:id="rId18"/>
    <p:sldId id="475" r:id="rId19"/>
    <p:sldId id="341" r:id="rId20"/>
    <p:sldId id="342" r:id="rId21"/>
  </p:sldIdLst>
  <p:sldSz cx="9144000" cy="6858000" type="screen4x3"/>
  <p:notesSz cx="6858000" cy="9144000"/>
  <p:custDataLst>
    <p:tags r:id="rId24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51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0000FF"/>
    <a:srgbClr val="ABE0F2"/>
    <a:srgbClr val="FBF7F8"/>
    <a:srgbClr val="FFAFFF"/>
    <a:srgbClr val="F5F1ED"/>
    <a:srgbClr val="E9F3FA"/>
    <a:srgbClr val="89A5B3"/>
    <a:srgbClr val="F5E7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9135" autoAdjust="0"/>
  </p:normalViewPr>
  <p:slideViewPr>
    <p:cSldViewPr>
      <p:cViewPr>
        <p:scale>
          <a:sx n="100" d="100"/>
          <a:sy n="100" d="100"/>
        </p:scale>
        <p:origin x="-282" y="-264"/>
      </p:cViewPr>
      <p:guideLst>
        <p:guide orient="horz" pos="2160"/>
        <p:guide pos="251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7" d="100"/>
        <a:sy n="97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300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E68B781B-9AE1-4F85-A84F-69F1EBF7D20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A242E384-C2D6-4B8B-8FC0-194DCD1E808A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2810BCA-6F49-4F71-9563-3D4EBD47A4B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01E82D20-6751-4119-9A5C-3B4546806CB4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016F4D67-1738-4F28-9FD2-A23D52EBCC3E}" type="slidenum">
              <a:rPr lang="zh-CN" altLang="en-US">
                <a:ea typeface="宋体" panose="02010600030101010101" pitchFamily="2" charset="-122"/>
              </a:rPr>
              <a:t>1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73C12DB3-FB01-404E-BDEF-6F045B058A6A}" type="slidenum">
              <a:rPr lang="zh-CN" altLang="en-US">
                <a:ea typeface="宋体" panose="02010600030101010101" pitchFamily="2" charset="-122"/>
              </a:rPr>
              <a:t>3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6A3469D9-47D9-4937-BAAF-52A29E38073C}" type="slidenum">
              <a:rPr lang="zh-CN" altLang="en-US">
                <a:ea typeface="宋体" panose="02010600030101010101" pitchFamily="2" charset="-122"/>
              </a:rPr>
              <a:t>4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7FCF00D8-5EAE-4575-ABE1-E75471C021B9}" type="slidenum">
              <a:rPr lang="zh-CN" altLang="en-US">
                <a:ea typeface="宋体" panose="02010600030101010101" pitchFamily="2" charset="-122"/>
              </a:rPr>
              <a:t>5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28E82FB2-3B8E-48D8-AB7B-5A345AD9B5EE}" type="slidenum">
              <a:rPr lang="zh-CN" altLang="en-US">
                <a:ea typeface="宋体" panose="02010600030101010101" pitchFamily="2" charset="-122"/>
              </a:rPr>
              <a:t>12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E9C7008D-B446-4C40-81E5-0BB44B7CA164}" type="slidenum">
              <a:rPr lang="zh-CN" altLang="en-US">
                <a:ea typeface="宋体" panose="02010600030101010101" pitchFamily="2" charset="-122"/>
              </a:rPr>
              <a:t>18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60C4D909-5759-45EF-84B3-7B5403511097}" type="slidenum">
              <a:rPr lang="zh-CN" altLang="en-US">
                <a:ea typeface="宋体" panose="02010600030101010101" pitchFamily="2" charset="-122"/>
              </a:rPr>
              <a:t>19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DB45B-AFEB-408F-BC3D-37FF0C6A42B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50450-D220-4D2B-A9A7-200D7951BFE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DB45B-AFEB-408F-BC3D-37FF0C6A42B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50450-D220-4D2B-A9A7-200D7951BFE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DB45B-AFEB-408F-BC3D-37FF0C6A42B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50450-D220-4D2B-A9A7-200D7951BFE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DB45B-AFEB-408F-BC3D-37FF0C6A42B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50450-D220-4D2B-A9A7-200D7951BFE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DB45B-AFEB-408F-BC3D-37FF0C6A42B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50450-D220-4D2B-A9A7-200D7951BFE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DB45B-AFEB-408F-BC3D-37FF0C6A42B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50450-D220-4D2B-A9A7-200D7951BFE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DB45B-AFEB-408F-BC3D-37FF0C6A42B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50450-D220-4D2B-A9A7-200D7951BFE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DB45B-AFEB-408F-BC3D-37FF0C6A42B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50450-D220-4D2B-A9A7-200D7951BFE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DB45B-AFEB-408F-BC3D-37FF0C6A42B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50450-D220-4D2B-A9A7-200D7951BFE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DB45B-AFEB-408F-BC3D-37FF0C6A42B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50450-D220-4D2B-A9A7-200D7951BFE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DB45B-AFEB-408F-BC3D-37FF0C6A42B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50450-D220-4D2B-A9A7-200D7951BFE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DB45B-AFEB-408F-BC3D-37FF0C6A42B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50450-D220-4D2B-A9A7-200D7951BFE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DB45B-AFEB-408F-BC3D-37FF0C6A42B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50450-D220-4D2B-A9A7-200D7951BFE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file:///E:\&#20154;&#25945;&#26032;&#29256;3&#19979;\UNIT6\Lesson34%20&#25945;&#23398;&#35838;&#20214;\Lesson34Justtalk&#35838;&#25991;&#24405;&#38899;_128k.mp3" TargetMode="External"/><Relationship Id="rId1" Type="http://schemas.microsoft.com/office/2007/relationships/media" Target="file:///E:\&#20154;&#25945;&#26032;&#29256;3&#19979;\UNIT6\Lesson34%20&#25945;&#23398;&#35838;&#20214;\Lesson34Justtalk&#35838;&#25991;&#24405;&#38899;_128k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media" Target="file:///E:\&#20154;&#25945;&#26032;&#29256;3&#19979;\UNIT6\Lesson34%20&#25945;&#23398;&#35838;&#20214;\TALK02.MP3" TargetMode="External"/><Relationship Id="rId7" Type="http://schemas.openxmlformats.org/officeDocument/2006/relationships/image" Target="../media/image8.png"/><Relationship Id="rId2" Type="http://schemas.openxmlformats.org/officeDocument/2006/relationships/audio" Target="file:///E:\&#20154;&#25945;&#26032;&#29256;3&#19979;\UNIT6\Lesson34%20&#25945;&#23398;&#35838;&#20214;\TALK01.MP3" TargetMode="External"/><Relationship Id="rId1" Type="http://schemas.microsoft.com/office/2007/relationships/media" Target="file:///E:\&#20154;&#25945;&#26032;&#29256;3&#19979;\UNIT6\Lesson34%20&#25945;&#23398;&#35838;&#20214;\TALK01.MP3" TargetMode="External"/><Relationship Id="rId6" Type="http://schemas.openxmlformats.org/officeDocument/2006/relationships/image" Target="../media/image25.jpeg"/><Relationship Id="rId5" Type="http://schemas.openxmlformats.org/officeDocument/2006/relationships/slideLayout" Target="../slideLayouts/slideLayout8.xml"/><Relationship Id="rId4" Type="http://schemas.openxmlformats.org/officeDocument/2006/relationships/audio" Target="file:///E:\&#20154;&#25945;&#26032;&#29256;3&#19979;\UNIT6\Lesson34%20&#25945;&#23398;&#35838;&#20214;\TALK02.MP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file:///E:\&#20154;&#25945;&#26032;&#29256;3&#19979;\UNIT6\Lesson34%20&#25945;&#23398;&#35838;&#20214;\SING.MP3" TargetMode="External"/><Relationship Id="rId1" Type="http://schemas.microsoft.com/office/2007/relationships/media" Target="file:///E:\&#20154;&#25945;&#26032;&#29256;3&#19979;\UNIT6\Lesson34%20&#25945;&#23398;&#35838;&#20214;\SING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Lesson33__Let&#8217;s__sing&#35838;&#25991;&#21160;&#30011;.SW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file:///E:\&#20154;&#25945;&#26032;&#29256;3&#19979;\UNIT6\Lesson34%20&#25945;&#23398;&#35838;&#20214;\Zz_128k.mp3" TargetMode="External"/><Relationship Id="rId7" Type="http://schemas.openxmlformats.org/officeDocument/2006/relationships/image" Target="../media/image8.png"/><Relationship Id="rId2" Type="http://schemas.openxmlformats.org/officeDocument/2006/relationships/audio" Target="file:///E:\&#20154;&#25945;&#26032;&#29256;3&#19979;\UNIT6\Lesson34%20&#25945;&#23398;&#35838;&#20214;\Yy_128k.mp3" TargetMode="External"/><Relationship Id="rId1" Type="http://schemas.microsoft.com/office/2007/relationships/media" Target="file:///E:\&#20154;&#25945;&#26032;&#29256;3&#19979;\UNIT6\Lesson34%20&#25945;&#23398;&#35838;&#20214;\Yy_128k.mp3" TargetMode="Externa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11.png"/><Relationship Id="rId4" Type="http://schemas.openxmlformats.org/officeDocument/2006/relationships/audio" Target="file:///E:\&#20154;&#25945;&#26032;&#29256;3&#19979;\UNIT6\Lesson34%20&#25945;&#23398;&#35838;&#20214;\Zz_128k.mp3" TargetMode="External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media" Target="file:///E:\&#20154;&#25945;&#26032;&#29256;3&#19979;\UNIT6\Lesson34%20&#25945;&#23398;&#35838;&#20214;\yellow_128k.mp3" TargetMode="External"/><Relationship Id="rId7" Type="http://schemas.openxmlformats.org/officeDocument/2006/relationships/image" Target="../media/image13.png"/><Relationship Id="rId2" Type="http://schemas.openxmlformats.org/officeDocument/2006/relationships/audio" Target="file:///E:\&#20154;&#25945;&#26032;&#29256;3&#19979;\UNIT6\Lesson34%20&#25945;&#23398;&#35838;&#20214;\yacht_128k.mp3" TargetMode="External"/><Relationship Id="rId1" Type="http://schemas.microsoft.com/office/2007/relationships/media" Target="file:///E:\&#20154;&#25945;&#26032;&#29256;3&#19979;\UNIT6\Lesson34%20&#25945;&#23398;&#35838;&#20214;\yacht_128k.mp3" TargetMode="Externa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8.xml"/><Relationship Id="rId4" Type="http://schemas.openxmlformats.org/officeDocument/2006/relationships/audio" Target="file:///E:\&#20154;&#25945;&#26032;&#29256;3&#19979;\UNIT6\Lesson34%20&#25945;&#23398;&#35838;&#20214;\yellow_128k.mp3" TargetMode="External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media" Target="file:///E:\&#20154;&#25945;&#26032;&#29256;3&#19979;\UNIT6\Lesson34%20&#25945;&#23398;&#35838;&#20214;\zebra_128k.mp3" TargetMode="External"/><Relationship Id="rId7" Type="http://schemas.openxmlformats.org/officeDocument/2006/relationships/image" Target="../media/image15.png"/><Relationship Id="rId2" Type="http://schemas.openxmlformats.org/officeDocument/2006/relationships/audio" Target="file:///E:\&#20154;&#25945;&#26032;&#29256;3&#19979;\UNIT6\Lesson34%20&#25945;&#23398;&#35838;&#20214;\zip_128k.mp3" TargetMode="External"/><Relationship Id="rId1" Type="http://schemas.microsoft.com/office/2007/relationships/media" Target="file:///E:\&#20154;&#25945;&#26032;&#29256;3&#19979;\UNIT6\Lesson34%20&#25945;&#23398;&#35838;&#20214;\zip_128k.mp3" TargetMode="Externa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8.xml"/><Relationship Id="rId4" Type="http://schemas.openxmlformats.org/officeDocument/2006/relationships/audio" Target="file:///E:\&#20154;&#25945;&#26032;&#29256;3&#19979;\UNIT6\Lesson34%20&#25945;&#23398;&#35838;&#20214;\zebra_128k.mp3" TargetMode="External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image" Target="../media/image14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3"/>
          <p:cNvSpPr>
            <a:spLocks noGrp="1"/>
          </p:cNvSpPr>
          <p:nvPr>
            <p:ph type="ctrTitle"/>
          </p:nvPr>
        </p:nvSpPr>
        <p:spPr bwMode="auto">
          <a:xfrm>
            <a:off x="467544" y="2636912"/>
            <a:ext cx="8362950" cy="10080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eaLnBrk="1" hangingPunct="1">
              <a:defRPr/>
            </a:pPr>
            <a:r>
              <a:rPr lang="en-US" altLang="zh-CN" sz="6000" b="1" dirty="0" smtClean="0">
                <a:solidFill>
                  <a:srgbClr val="002060"/>
                </a:solidFill>
              </a:rPr>
              <a:t>Unit6 Is this your skirt?</a:t>
            </a:r>
            <a:endParaRPr lang="zh-CN" altLang="en-US" sz="6000" b="1" dirty="0" smtClean="0">
              <a:solidFill>
                <a:srgbClr val="002060"/>
              </a:solidFill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388309" y="1412776"/>
            <a:ext cx="6480720" cy="566961"/>
          </a:xfrm>
        </p:spPr>
        <p:txBody>
          <a:bodyPr>
            <a:normAutofit lnSpcReduction="10000"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CN" altLang="en-US" b="1" dirty="0" smtClean="0">
                <a:solidFill>
                  <a:srgbClr val="002060"/>
                </a:solidFill>
              </a:rPr>
              <a:t>人教精通版三年级下册</a:t>
            </a:r>
            <a:endParaRPr lang="zh-CN" altLang="en-US" b="1" dirty="0">
              <a:solidFill>
                <a:srgbClr val="00206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722539" y="5085184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963146"/>
            <a:ext cx="4972050" cy="513397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552825" y="255588"/>
            <a:ext cx="3390900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Listen and say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23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 bwMode="auto">
          <a:xfrm>
            <a:off x="4716463" y="1117600"/>
            <a:ext cx="4103687" cy="1511300"/>
            <a:chOff x="4428182" y="2276872"/>
            <a:chExt cx="4104894" cy="1512168"/>
          </a:xfrm>
        </p:grpSpPr>
        <p:sp>
          <p:nvSpPr>
            <p:cNvPr id="2" name="椭圆形标注 1"/>
            <p:cNvSpPr/>
            <p:nvPr/>
          </p:nvSpPr>
          <p:spPr>
            <a:xfrm>
              <a:off x="4428182" y="2276872"/>
              <a:ext cx="4104894" cy="1512168"/>
            </a:xfrm>
            <a:prstGeom prst="wedgeEllipseCallout">
              <a:avLst>
                <a:gd name="adj1" fmla="val -55545"/>
                <a:gd name="adj2" fmla="val 26730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0734" name="矩形 6"/>
            <p:cNvSpPr>
              <a:spLocks noChangeArrowheads="1"/>
            </p:cNvSpPr>
            <p:nvPr/>
          </p:nvSpPr>
          <p:spPr bwMode="auto">
            <a:xfrm>
              <a:off x="4710169" y="2516592"/>
              <a:ext cx="3588031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rgbClr val="1F1F20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Is that the girl’s yacht?</a:t>
              </a:r>
              <a:endParaRPr lang="zh-CN" altLang="en-US" sz="3200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 bwMode="auto">
          <a:xfrm>
            <a:off x="4776788" y="3567113"/>
            <a:ext cx="4032250" cy="1331912"/>
            <a:chOff x="4355977" y="2276872"/>
            <a:chExt cx="4032448" cy="1332148"/>
          </a:xfrm>
        </p:grpSpPr>
        <p:sp>
          <p:nvSpPr>
            <p:cNvPr id="12" name="椭圆形标注 11"/>
            <p:cNvSpPr/>
            <p:nvPr/>
          </p:nvSpPr>
          <p:spPr>
            <a:xfrm>
              <a:off x="4355977" y="2276872"/>
              <a:ext cx="4032448" cy="1332148"/>
            </a:xfrm>
            <a:prstGeom prst="wedgeEllipseCallout">
              <a:avLst>
                <a:gd name="adj1" fmla="val -89065"/>
                <a:gd name="adj2" fmla="val -11447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0732" name="矩形 6"/>
            <p:cNvSpPr>
              <a:spLocks noChangeArrowheads="1"/>
            </p:cNvSpPr>
            <p:nvPr/>
          </p:nvSpPr>
          <p:spPr bwMode="auto">
            <a:xfrm>
              <a:off x="4572001" y="2650650"/>
              <a:ext cx="358803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rgbClr val="1F1F20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What’s this?</a:t>
              </a:r>
              <a:endParaRPr lang="zh-CN" altLang="en-US" sz="3200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</p:grpSp>
      <p:pic>
        <p:nvPicPr>
          <p:cNvPr id="5" name="Lesson34Justtalk课文录音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50" y="57308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5216525" y="2824163"/>
            <a:ext cx="25606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No, it isn’t.</a:t>
            </a:r>
            <a:endParaRPr lang="zh-CN" altLang="en-US" sz="3600" dirty="0">
              <a:solidFill>
                <a:srgbClr val="FF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140325" y="5126038"/>
            <a:ext cx="34353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This is a yacht.</a:t>
            </a:r>
            <a:endParaRPr lang="zh-CN" altLang="en-US" sz="3600" dirty="0">
              <a:solidFill>
                <a:srgbClr val="FF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367" y="1124744"/>
            <a:ext cx="4972050" cy="513397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895725" y="308768"/>
            <a:ext cx="2476500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learn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748" name="图片 1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圆角矩形标注 7"/>
          <p:cNvSpPr/>
          <p:nvPr/>
        </p:nvSpPr>
        <p:spPr bwMode="auto">
          <a:xfrm>
            <a:off x="539750" y="1520825"/>
            <a:ext cx="3024188" cy="1081088"/>
          </a:xfrm>
          <a:prstGeom prst="wedgeRoundRectCallout">
            <a:avLst>
              <a:gd name="adj1" fmla="val 28882"/>
              <a:gd name="adj2" fmla="val 70209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Is that your yacht?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0" name="圆角矩形标注 19"/>
          <p:cNvSpPr/>
          <p:nvPr/>
        </p:nvSpPr>
        <p:spPr bwMode="auto">
          <a:xfrm>
            <a:off x="4500563" y="1989138"/>
            <a:ext cx="3598862" cy="1223962"/>
          </a:xfrm>
          <a:prstGeom prst="wedgeRoundRectCallout">
            <a:avLst>
              <a:gd name="adj1" fmla="val 1620"/>
              <a:gd name="adj2" fmla="val 72075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No, it isn’t. This is my yacht.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2" name="TALK0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563" y="18446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TALK02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100" y="23637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文本框 5"/>
          <p:cNvSpPr txBox="1">
            <a:spLocks noChangeArrowheads="1"/>
          </p:cNvSpPr>
          <p:nvPr/>
        </p:nvSpPr>
        <p:spPr bwMode="auto">
          <a:xfrm>
            <a:off x="1187450" y="112713"/>
            <a:ext cx="12969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33438" y="836613"/>
            <a:ext cx="2370137" cy="989012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内容占位符 1"/>
          <p:cNvSpPr txBox="1"/>
          <p:nvPr/>
        </p:nvSpPr>
        <p:spPr>
          <a:xfrm>
            <a:off x="965200" y="977900"/>
            <a:ext cx="2238375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ct val="2000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Role-play</a:t>
            </a:r>
            <a:endParaRPr lang="zh-CN" altLang="en-US" sz="3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副标题 4"/>
          <p:cNvSpPr txBox="1"/>
          <p:nvPr/>
        </p:nvSpPr>
        <p:spPr bwMode="auto">
          <a:xfrm>
            <a:off x="1771650" y="4745038"/>
            <a:ext cx="68770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1pPr>
            <a:lvl2pPr marL="742950" indent="-285750" algn="just">
              <a:lnSpc>
                <a:spcPct val="130000"/>
              </a:lnSpc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l">
              <a:lnSpc>
                <a:spcPct val="10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分角色朗读对话，注意模仿语音语调。</a:t>
            </a:r>
          </a:p>
        </p:txBody>
      </p:sp>
      <p:sp>
        <p:nvSpPr>
          <p:cNvPr id="32775" name="AutoShape 37"/>
          <p:cNvSpPr>
            <a:spLocks noChangeArrowheads="1"/>
          </p:cNvSpPr>
          <p:nvPr/>
        </p:nvSpPr>
        <p:spPr bwMode="auto">
          <a:xfrm>
            <a:off x="877888" y="5376863"/>
            <a:ext cx="893762" cy="465137"/>
          </a:xfrm>
          <a:prstGeom prst="rightArrow">
            <a:avLst>
              <a:gd name="adj1" fmla="val 50000"/>
              <a:gd name="adj2" fmla="val 48038"/>
            </a:avLst>
          </a:prstGeom>
          <a:gradFill rotWithShape="0">
            <a:gsLst>
              <a:gs pos="0">
                <a:srgbClr val="FFFFFF"/>
              </a:gs>
              <a:gs pos="100000">
                <a:srgbClr val="9999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1"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2776" name="AutoShape 37"/>
          <p:cNvSpPr>
            <a:spLocks noChangeArrowheads="1"/>
          </p:cNvSpPr>
          <p:nvPr/>
        </p:nvSpPr>
        <p:spPr bwMode="auto">
          <a:xfrm>
            <a:off x="877888" y="4764088"/>
            <a:ext cx="893762" cy="465137"/>
          </a:xfrm>
          <a:prstGeom prst="rightArrow">
            <a:avLst>
              <a:gd name="adj1" fmla="val 50000"/>
              <a:gd name="adj2" fmla="val 48038"/>
            </a:avLst>
          </a:prstGeom>
          <a:gradFill rotWithShape="0">
            <a:gsLst>
              <a:gs pos="0">
                <a:srgbClr val="FFFFFF"/>
              </a:gs>
              <a:gs pos="100000">
                <a:srgbClr val="9999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1"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" name="副标题 4"/>
          <p:cNvSpPr txBox="1"/>
          <p:nvPr/>
        </p:nvSpPr>
        <p:spPr bwMode="auto">
          <a:xfrm>
            <a:off x="1763713" y="5360988"/>
            <a:ext cx="687546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1pPr>
            <a:lvl2pPr marL="742950" indent="-285750" algn="just">
              <a:lnSpc>
                <a:spcPct val="130000"/>
              </a:lnSpc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l">
              <a:lnSpc>
                <a:spcPct val="10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两人一组，试着表演出来吧。</a:t>
            </a:r>
          </a:p>
        </p:txBody>
      </p:sp>
      <p:pic>
        <p:nvPicPr>
          <p:cNvPr id="32778" name="Picture 4" descr="200606242158128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39975" y="1725613"/>
            <a:ext cx="4673600" cy="291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4820" name="组合 5"/>
          <p:cNvGrpSpPr/>
          <p:nvPr/>
        </p:nvGrpSpPr>
        <p:grpSpPr bwMode="auto">
          <a:xfrm>
            <a:off x="3635375" y="1268413"/>
            <a:ext cx="4537075" cy="4176712"/>
            <a:chOff x="1691680" y="946151"/>
            <a:chExt cx="4896544" cy="4455627"/>
          </a:xfrm>
        </p:grpSpPr>
        <p:pic>
          <p:nvPicPr>
            <p:cNvPr id="34827" name="图片 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91680" y="946151"/>
              <a:ext cx="4896544" cy="4455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8" name="图片 2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271357" y="2276872"/>
              <a:ext cx="1728192" cy="2128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组合 15"/>
          <p:cNvGrpSpPr/>
          <p:nvPr/>
        </p:nvGrpSpPr>
        <p:grpSpPr bwMode="auto">
          <a:xfrm>
            <a:off x="1308100" y="896938"/>
            <a:ext cx="4578350" cy="1693862"/>
            <a:chOff x="3363138" y="1196752"/>
            <a:chExt cx="4937901" cy="1842974"/>
          </a:xfrm>
        </p:grpSpPr>
        <p:sp>
          <p:nvSpPr>
            <p:cNvPr id="17" name="云形标注 16"/>
            <p:cNvSpPr/>
            <p:nvPr/>
          </p:nvSpPr>
          <p:spPr>
            <a:xfrm>
              <a:off x="3363138" y="1196752"/>
              <a:ext cx="4937901" cy="1842974"/>
            </a:xfrm>
            <a:prstGeom prst="cloudCallout">
              <a:avLst>
                <a:gd name="adj1" fmla="val 52254"/>
                <a:gd name="adj2" fmla="val 50176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4826" name="矩形 17"/>
            <p:cNvSpPr>
              <a:spLocks noChangeArrowheads="1"/>
            </p:cNvSpPr>
            <p:nvPr/>
          </p:nvSpPr>
          <p:spPr bwMode="auto">
            <a:xfrm>
              <a:off x="4184432" y="1733647"/>
              <a:ext cx="3016043" cy="646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600">
                  <a:solidFill>
                    <a:srgbClr val="061C2B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Is </a:t>
              </a:r>
              <a:r>
                <a:rPr lang="en-US" altLang="zh-CN" sz="3600">
                  <a:solidFill>
                    <a:srgbClr val="FF0000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this</a:t>
              </a:r>
              <a:r>
                <a:rPr lang="en-US" altLang="zh-CN" sz="3600">
                  <a:solidFill>
                    <a:srgbClr val="061C2B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 a zip?</a:t>
              </a:r>
              <a:endParaRPr lang="zh-CN" altLang="en-US" sz="3600">
                <a:solidFill>
                  <a:srgbClr val="061C2B"/>
                </a:solidFill>
              </a:endParaRPr>
            </a:p>
          </p:txBody>
        </p:sp>
      </p:grp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2124075" y="5276850"/>
            <a:ext cx="60245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No, it isn’t. This is a watch.</a:t>
            </a:r>
            <a:endParaRPr lang="zh-CN" altLang="en-US" sz="3600">
              <a:solidFill>
                <a:srgbClr val="FF000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756025" y="252413"/>
            <a:ext cx="2544763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Key points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46175" y="4949825"/>
            <a:ext cx="8540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350" y="1484313"/>
            <a:ext cx="2720975" cy="344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843" name="组合 3"/>
          <p:cNvGrpSpPr/>
          <p:nvPr/>
        </p:nvGrpSpPr>
        <p:grpSpPr bwMode="auto">
          <a:xfrm>
            <a:off x="6300788" y="2230438"/>
            <a:ext cx="1806575" cy="2927350"/>
            <a:chOff x="4355976" y="1268760"/>
            <a:chExt cx="3028950" cy="4629150"/>
          </a:xfrm>
        </p:grpSpPr>
        <p:pic>
          <p:nvPicPr>
            <p:cNvPr id="35852" name="图片 1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355976" y="1268760"/>
              <a:ext cx="3028950" cy="4629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矩形 2"/>
            <p:cNvSpPr/>
            <p:nvPr/>
          </p:nvSpPr>
          <p:spPr>
            <a:xfrm>
              <a:off x="4427840" y="1268760"/>
              <a:ext cx="1296221" cy="2158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 bwMode="auto">
          <a:xfrm>
            <a:off x="3219450" y="960438"/>
            <a:ext cx="4392613" cy="1843087"/>
            <a:chOff x="3363139" y="1196752"/>
            <a:chExt cx="4392488" cy="1842974"/>
          </a:xfrm>
        </p:grpSpPr>
        <p:sp>
          <p:nvSpPr>
            <p:cNvPr id="10" name="云形标注 9"/>
            <p:cNvSpPr/>
            <p:nvPr/>
          </p:nvSpPr>
          <p:spPr>
            <a:xfrm>
              <a:off x="3363139" y="1196752"/>
              <a:ext cx="4392488" cy="1842974"/>
            </a:xfrm>
            <a:prstGeom prst="cloudCallout">
              <a:avLst>
                <a:gd name="adj1" fmla="val 22341"/>
                <a:gd name="adj2" fmla="val 75662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5851" name="矩形 11"/>
            <p:cNvSpPr>
              <a:spLocks noChangeArrowheads="1"/>
            </p:cNvSpPr>
            <p:nvPr/>
          </p:nvSpPr>
          <p:spPr bwMode="auto">
            <a:xfrm>
              <a:off x="3858499" y="1769738"/>
              <a:ext cx="3557283" cy="646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600">
                  <a:solidFill>
                    <a:srgbClr val="061C2B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Is </a:t>
              </a:r>
              <a:r>
                <a:rPr lang="en-US" altLang="zh-CN" sz="3600">
                  <a:solidFill>
                    <a:srgbClr val="FF0000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that</a:t>
              </a:r>
              <a:r>
                <a:rPr lang="en-US" altLang="zh-CN" sz="3600">
                  <a:solidFill>
                    <a:srgbClr val="061C2B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 a tiger?</a:t>
              </a:r>
              <a:endParaRPr lang="zh-CN" altLang="en-US" sz="3600">
                <a:solidFill>
                  <a:srgbClr val="061C2B"/>
                </a:solidFill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3756025" y="252413"/>
            <a:ext cx="2544763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Key points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846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2116138" y="5276850"/>
            <a:ext cx="59848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No, it isn’t. This is a zebra.</a:t>
            </a:r>
            <a:endParaRPr lang="zh-CN" altLang="en-US" sz="3600">
              <a:solidFill>
                <a:srgbClr val="FF0000"/>
              </a:solidFill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38238" y="4949825"/>
            <a:ext cx="8540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635375" y="252413"/>
            <a:ext cx="1936750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do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867" name="图片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文本框 5"/>
          <p:cNvSpPr txBox="1">
            <a:spLocks noChangeArrowheads="1"/>
          </p:cNvSpPr>
          <p:nvPr/>
        </p:nvSpPr>
        <p:spPr bwMode="auto">
          <a:xfrm>
            <a:off x="1187450" y="112713"/>
            <a:ext cx="12969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4367213" y="2549525"/>
            <a:ext cx="5233987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  <a:defRPr/>
            </a:pPr>
            <a:r>
              <a:rPr lang="en-US" altLang="zh-CN" sz="40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A: </a:t>
            </a:r>
            <a:r>
              <a:rPr lang="en-US" altLang="zh-CN" sz="40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Is that a taxi?</a:t>
            </a:r>
            <a:endParaRPr lang="en-US" altLang="zh-CN" sz="40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ea typeface="微软雅黑" panose="020B0503020204020204" pitchFamily="34" charset="-122"/>
            </a:endParaRPr>
          </a:p>
          <a:p>
            <a:pPr eaLnBrk="1" hangingPunct="1">
              <a:lnSpc>
                <a:spcPct val="200000"/>
              </a:lnSpc>
              <a:defRPr/>
            </a:pPr>
            <a:r>
              <a:rPr lang="en-US" altLang="zh-CN" sz="40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B: No, _____.</a:t>
            </a:r>
            <a:endParaRPr lang="zh-CN" altLang="en-US" sz="40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4367213" y="1773238"/>
            <a:ext cx="41941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defRPr/>
            </a:pPr>
            <a:r>
              <a:rPr lang="en-US" altLang="zh-CN" sz="4000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That is a _____.</a:t>
            </a:r>
            <a:endParaRPr lang="zh-CN" altLang="en-US" sz="4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750050" y="1749425"/>
            <a:ext cx="15160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yacht</a:t>
            </a:r>
            <a:endParaRPr lang="zh-CN" altLang="en-US" sz="400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6016625" y="4202113"/>
            <a:ext cx="1724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it isn’t</a:t>
            </a:r>
            <a:endParaRPr lang="zh-CN" altLang="en-US" sz="4000">
              <a:solidFill>
                <a:srgbClr val="FF0000"/>
              </a:solidFill>
            </a:endParaRPr>
          </a:p>
        </p:txBody>
      </p:sp>
      <p:pic>
        <p:nvPicPr>
          <p:cNvPr id="36873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5113" y="2133600"/>
            <a:ext cx="4033837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635375" y="252413"/>
            <a:ext cx="1936750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do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891" name="图片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文本框 5"/>
          <p:cNvSpPr txBox="1">
            <a:spLocks noChangeArrowheads="1"/>
          </p:cNvSpPr>
          <p:nvPr/>
        </p:nvSpPr>
        <p:spPr bwMode="auto">
          <a:xfrm>
            <a:off x="1187450" y="112713"/>
            <a:ext cx="12969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4295775" y="2549525"/>
            <a:ext cx="5233988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  <a:defRPr/>
            </a:pPr>
            <a:r>
              <a:rPr lang="en-US" altLang="zh-CN" sz="40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A: </a:t>
            </a:r>
            <a:r>
              <a:rPr lang="en-US" altLang="zh-CN" sz="40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Is that a yacht?</a:t>
            </a:r>
            <a:endParaRPr lang="en-US" altLang="zh-CN" sz="40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ea typeface="微软雅黑" panose="020B0503020204020204" pitchFamily="34" charset="-122"/>
            </a:endParaRPr>
          </a:p>
          <a:p>
            <a:pPr eaLnBrk="1" hangingPunct="1">
              <a:lnSpc>
                <a:spcPct val="200000"/>
              </a:lnSpc>
              <a:defRPr/>
            </a:pPr>
            <a:r>
              <a:rPr lang="en-US" altLang="zh-CN" sz="40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B: No, _____.</a:t>
            </a:r>
            <a:endParaRPr lang="zh-CN" altLang="en-US" sz="40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4295775" y="1773238"/>
            <a:ext cx="41941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defRPr/>
            </a:pPr>
            <a:r>
              <a:rPr lang="en-US" altLang="zh-CN" sz="4000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That is a _____.</a:t>
            </a:r>
            <a:endParaRPr lang="zh-CN" altLang="en-US" sz="4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934200" y="1749425"/>
            <a:ext cx="8778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zip</a:t>
            </a:r>
            <a:endParaRPr lang="zh-CN" altLang="en-US" sz="400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5945188" y="4202113"/>
            <a:ext cx="17224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it isn’t</a:t>
            </a:r>
            <a:endParaRPr lang="zh-CN" altLang="en-US" sz="4000">
              <a:solidFill>
                <a:srgbClr val="FF0000"/>
              </a:solidFill>
            </a:endParaRPr>
          </a:p>
        </p:txBody>
      </p:sp>
      <p:pic>
        <p:nvPicPr>
          <p:cNvPr id="37897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1976438"/>
            <a:ext cx="3873500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图片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4200" y="981075"/>
            <a:ext cx="7996238" cy="481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3635375" y="252413"/>
            <a:ext cx="2322513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sing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916" name="图片 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文本框 5"/>
          <p:cNvSpPr txBox="1">
            <a:spLocks noChangeArrowheads="1"/>
          </p:cNvSpPr>
          <p:nvPr/>
        </p:nvSpPr>
        <p:spPr bwMode="auto">
          <a:xfrm>
            <a:off x="1187450" y="112713"/>
            <a:ext cx="12969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7" name="SING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56991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图片 15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70488" y="2111375"/>
            <a:ext cx="1500187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图片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5388" y="3903663"/>
            <a:ext cx="1373187" cy="174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图片 10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87450" y="1470025"/>
            <a:ext cx="7207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标题 4"/>
          <p:cNvSpPr>
            <a:spLocks noGrp="1"/>
          </p:cNvSpPr>
          <p:nvPr>
            <p:ph type="title" idx="4294967295"/>
          </p:nvPr>
        </p:nvSpPr>
        <p:spPr bwMode="auto">
          <a:xfrm>
            <a:off x="3230563" y="333375"/>
            <a:ext cx="5913437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1" hangingPunct="1"/>
            <a:r>
              <a:rPr lang="en-US" altLang="zh-CN" sz="3600" smtClean="0">
                <a:latin typeface="Arial" panose="020B0604020202020204" pitchFamily="34" charset="0"/>
                <a:ea typeface="黑体" panose="02010609060101010101" pitchFamily="49" charset="-122"/>
              </a:rPr>
              <a:t>Summary </a:t>
            </a:r>
            <a:endParaRPr lang="zh-CN" altLang="en-US" sz="3600" smtClean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755650" y="1125538"/>
            <a:ext cx="7704138" cy="4895850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39943" name="图片 11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338" y="280988"/>
            <a:ext cx="1446212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4" name="矩形 8"/>
          <p:cNvSpPr>
            <a:spLocks noChangeArrowheads="1"/>
          </p:cNvSpPr>
          <p:nvPr/>
        </p:nvSpPr>
        <p:spPr bwMode="auto">
          <a:xfrm>
            <a:off x="1631950" y="1577975"/>
            <a:ext cx="56165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20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</a:t>
            </a:r>
            <a:r>
              <a:rPr lang="zh-CN" altLang="en-US" sz="320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本课学到的重点单词：</a:t>
            </a:r>
            <a:endParaRPr lang="en-US" altLang="zh-CN" sz="320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3051175" y="2906713"/>
            <a:ext cx="13827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yacht</a:t>
            </a:r>
            <a:endParaRPr lang="zh-CN" alt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6445250" y="2900363"/>
            <a:ext cx="1489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yellow</a:t>
            </a:r>
            <a:endParaRPr lang="zh-CN" altLang="en-US"/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3238500" y="4519613"/>
            <a:ext cx="8112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zip</a:t>
            </a:r>
            <a:endParaRPr lang="zh-CN" altLang="en-US"/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6589713" y="4533900"/>
            <a:ext cx="14160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zebra</a:t>
            </a:r>
            <a:endParaRPr lang="zh-CN" altLang="en-US"/>
          </a:p>
        </p:txBody>
      </p:sp>
      <p:pic>
        <p:nvPicPr>
          <p:cNvPr id="39949" name="图片 1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206500" y="2322513"/>
            <a:ext cx="13716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0" name="图片 3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2058388">
            <a:off x="1495425" y="3976688"/>
            <a:ext cx="1004888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22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图片 10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14425" y="1914525"/>
            <a:ext cx="7207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标题 4"/>
          <p:cNvSpPr>
            <a:spLocks noGrp="1"/>
          </p:cNvSpPr>
          <p:nvPr>
            <p:ph type="title" idx="4294967295"/>
          </p:nvPr>
        </p:nvSpPr>
        <p:spPr bwMode="auto">
          <a:xfrm>
            <a:off x="1865819" y="307181"/>
            <a:ext cx="5913437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1" hangingPunct="1"/>
            <a:r>
              <a:rPr lang="en-US" altLang="zh-CN" sz="3600" dirty="0" smtClean="0">
                <a:latin typeface="Arial" panose="020B0604020202020204" pitchFamily="34" charset="0"/>
                <a:ea typeface="黑体" panose="02010609060101010101" pitchFamily="49" charset="-122"/>
              </a:rPr>
              <a:t>Summary </a:t>
            </a:r>
            <a:endParaRPr lang="zh-CN" altLang="en-US" sz="3600" dirty="0" smtClean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971550" y="1125538"/>
            <a:ext cx="7200900" cy="4751387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41989" name="图片 11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0988" y="182563"/>
            <a:ext cx="1446212" cy="169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1768475" y="3451225"/>
            <a:ext cx="4054475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—Is that your …? </a:t>
            </a:r>
            <a:endParaRPr lang="en-US" altLang="zh-CN" sz="3600" dirty="0">
              <a:solidFill>
                <a:srgbClr val="1F1F2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1768475" y="4367213"/>
            <a:ext cx="2967038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  <a:buClr>
                <a:srgbClr val="47B6E7"/>
              </a:buClr>
              <a:buSzPct val="90000"/>
            </a:pPr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—No, it isn’t.</a:t>
            </a:r>
            <a:endParaRPr lang="en-US" altLang="zh-CN" sz="3600" dirty="0">
              <a:solidFill>
                <a:srgbClr val="1F1F2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sp>
        <p:nvSpPr>
          <p:cNvPr id="41992" name="矩形 8"/>
          <p:cNvSpPr>
            <a:spLocks noChangeArrowheads="1"/>
          </p:cNvSpPr>
          <p:nvPr/>
        </p:nvSpPr>
        <p:spPr bwMode="auto">
          <a:xfrm>
            <a:off x="1768475" y="1928813"/>
            <a:ext cx="6403975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buClr>
                <a:srgbClr val="47B6E7"/>
              </a:buClr>
              <a:buSzPct val="90000"/>
            </a:pPr>
            <a:r>
              <a:rPr lang="zh-CN" altLang="en-US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询问那是否是某人的东西并作出否定回答，该如何表达？</a:t>
            </a:r>
            <a:endParaRPr lang="en-US" altLang="zh-CN" sz="32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75408" y="1064952"/>
            <a:ext cx="6782690" cy="48257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矩形 4"/>
          <p:cNvSpPr/>
          <p:nvPr/>
        </p:nvSpPr>
        <p:spPr>
          <a:xfrm>
            <a:off x="3635375" y="252413"/>
            <a:ext cx="2322513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sing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60" name="图片 2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08775" y="4773613"/>
            <a:ext cx="1014413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图片 14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文本框 5"/>
          <p:cNvSpPr txBox="1">
            <a:spLocks noChangeArrowheads="1"/>
          </p:cNvSpPr>
          <p:nvPr/>
        </p:nvSpPr>
        <p:spPr bwMode="auto">
          <a:xfrm>
            <a:off x="1287463" y="98425"/>
            <a:ext cx="11969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Review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标题 4"/>
          <p:cNvSpPr>
            <a:spLocks noGrp="1"/>
          </p:cNvSpPr>
          <p:nvPr>
            <p:ph type="title" idx="4294967295"/>
          </p:nvPr>
        </p:nvSpPr>
        <p:spPr bwMode="auto">
          <a:xfrm>
            <a:off x="1475656" y="404664"/>
            <a:ext cx="5913437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1" hangingPunct="1"/>
            <a:r>
              <a:rPr lang="en-US" altLang="zh-CN" sz="3600" dirty="0" smtClean="0">
                <a:latin typeface="Arial" panose="020B0604020202020204" pitchFamily="34" charset="0"/>
                <a:ea typeface="黑体" panose="02010609060101010101" pitchFamily="49" charset="-122"/>
              </a:rPr>
              <a:t>Homework </a:t>
            </a:r>
            <a:endParaRPr lang="zh-CN" altLang="en-US" sz="3600" dirty="0" smtClean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4" name="圆角矩形 3">
            <a:hlinkClick r:id="" action="ppaction://hlinkshowjump?jump=endshow"/>
          </p:cNvPr>
          <p:cNvSpPr/>
          <p:nvPr/>
        </p:nvSpPr>
        <p:spPr>
          <a:xfrm>
            <a:off x="6394966" y="5661248"/>
            <a:ext cx="1152128" cy="5760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latin typeface="Arial Black" panose="020B0A04020102020204" pitchFamily="34" charset="0"/>
              </a:rPr>
              <a:t>Close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785813" y="1268413"/>
            <a:ext cx="7554912" cy="4105275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912813" y="1436688"/>
            <a:ext cx="7331075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7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1. 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观看</a:t>
            </a:r>
            <a:r>
              <a:rPr lang="en-US" altLang="zh-CN" sz="2800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Just talk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部分的课文动画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，跟读对话并注意语音、语调。</a:t>
            </a:r>
            <a:endParaRPr lang="en-US" altLang="zh-CN" sz="2800" dirty="0" smtClean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7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28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2</a:t>
            </a: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. 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学会唱 </a:t>
            </a:r>
            <a:r>
              <a:rPr lang="en-US" altLang="zh-CN" sz="2800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Let’s sing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部分的歌曲，并唱给自己的家人听。</a:t>
            </a:r>
            <a:endParaRPr lang="en-US" altLang="zh-CN" sz="2800" dirty="0" smtClean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7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3. 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预习</a:t>
            </a:r>
            <a:r>
              <a:rPr lang="en-US" altLang="zh-CN" sz="2800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Lesson 35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1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文本框 5"/>
          <p:cNvSpPr txBox="1">
            <a:spLocks noChangeArrowheads="1"/>
          </p:cNvSpPr>
          <p:nvPr/>
        </p:nvSpPr>
        <p:spPr bwMode="auto">
          <a:xfrm>
            <a:off x="1250950" y="98425"/>
            <a:ext cx="12144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Lead-in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004888" y="1125538"/>
            <a:ext cx="73120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defRPr/>
            </a:pPr>
            <a:r>
              <a:rPr lang="zh-CN" altLang="en-US" sz="3200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你</a:t>
            </a:r>
            <a:r>
              <a:rPr lang="zh-CN" altLang="en-US" sz="32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能看出下列图形是什么字母吗？</a:t>
            </a:r>
          </a:p>
        </p:txBody>
      </p:sp>
      <p:sp>
        <p:nvSpPr>
          <p:cNvPr id="7" name="矩形 6"/>
          <p:cNvSpPr/>
          <p:nvPr/>
        </p:nvSpPr>
        <p:spPr>
          <a:xfrm>
            <a:off x="3492500" y="252413"/>
            <a:ext cx="3133725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Look and say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86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92725" y="2401888"/>
            <a:ext cx="2933700" cy="28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987176" y="1940540"/>
            <a:ext cx="2648720" cy="3702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641725" y="252413"/>
            <a:ext cx="2474913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learn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531" name="图片 1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2533" name="图片 3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841875" y="1268413"/>
            <a:ext cx="4025900" cy="327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4" name="组合 6"/>
          <p:cNvGrpSpPr/>
          <p:nvPr/>
        </p:nvGrpSpPr>
        <p:grpSpPr bwMode="auto">
          <a:xfrm>
            <a:off x="58738" y="1454150"/>
            <a:ext cx="4483100" cy="3198813"/>
            <a:chOff x="118711" y="1453610"/>
            <a:chExt cx="4483545" cy="3199525"/>
          </a:xfrm>
        </p:grpSpPr>
        <p:pic>
          <p:nvPicPr>
            <p:cNvPr id="22537" name="图片 4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18711" y="1453610"/>
              <a:ext cx="4483545" cy="3199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矩形 5"/>
            <p:cNvSpPr/>
            <p:nvPr/>
          </p:nvSpPr>
          <p:spPr>
            <a:xfrm>
              <a:off x="226672" y="1556821"/>
              <a:ext cx="144476" cy="30963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4379984" y="1485367"/>
              <a:ext cx="144476" cy="30963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pic>
        <p:nvPicPr>
          <p:cNvPr id="8" name="Yy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8656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Zz_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8656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9038" y="3522663"/>
            <a:ext cx="6624637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1004888" y="1039813"/>
            <a:ext cx="735647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defRPr/>
            </a:pPr>
            <a:r>
              <a:rPr lang="zh-CN" altLang="en-US" sz="3200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你都</a:t>
            </a:r>
            <a:r>
              <a:rPr lang="zh-CN" altLang="en-US" sz="32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知道哪些含有字母</a:t>
            </a:r>
            <a:r>
              <a:rPr lang="en-US" altLang="zh-CN" sz="3200" dirty="0" smtClean="0">
                <a:solidFill>
                  <a:srgbClr val="FF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y</a:t>
            </a:r>
            <a:r>
              <a:rPr lang="zh-CN" altLang="en-US" sz="32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或</a:t>
            </a:r>
            <a:r>
              <a:rPr lang="en-US" altLang="zh-CN" sz="3200" dirty="0" smtClean="0">
                <a:solidFill>
                  <a:srgbClr val="FF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z</a:t>
            </a:r>
            <a:r>
              <a:rPr lang="zh-CN" altLang="en-US" sz="3200" dirty="0" smtClean="0">
                <a:solidFill>
                  <a:schemeClr val="tx1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的单词</a:t>
            </a:r>
            <a:r>
              <a:rPr lang="zh-CN" altLang="en-US" sz="32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呢？</a:t>
            </a:r>
          </a:p>
        </p:txBody>
      </p:sp>
      <p:sp>
        <p:nvSpPr>
          <p:cNvPr id="12" name="矩形 11"/>
          <p:cNvSpPr/>
          <p:nvPr/>
        </p:nvSpPr>
        <p:spPr>
          <a:xfrm>
            <a:off x="3641725" y="252413"/>
            <a:ext cx="2646363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Discussion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 bwMode="auto">
          <a:xfrm>
            <a:off x="1116013" y="1844675"/>
            <a:ext cx="6911975" cy="2089150"/>
            <a:chOff x="971601" y="1614653"/>
            <a:chExt cx="7200800" cy="2174387"/>
          </a:xfrm>
        </p:grpSpPr>
        <p:sp>
          <p:nvSpPr>
            <p:cNvPr id="18" name="云形 17"/>
            <p:cNvSpPr/>
            <p:nvPr/>
          </p:nvSpPr>
          <p:spPr>
            <a:xfrm>
              <a:off x="971601" y="1614653"/>
              <a:ext cx="7200800" cy="2174387"/>
            </a:xfrm>
            <a:prstGeom prst="cloud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 cmpd="sng" algn="ctr">
              <a:solidFill>
                <a:schemeClr val="accent4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4000" kern="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1" name="TextBox 3"/>
            <p:cNvSpPr txBox="1">
              <a:spLocks noChangeArrowheads="1"/>
            </p:cNvSpPr>
            <p:nvPr/>
          </p:nvSpPr>
          <p:spPr bwMode="auto">
            <a:xfrm>
              <a:off x="1553751" y="2225993"/>
              <a:ext cx="6117537" cy="788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defRPr/>
              </a:pPr>
              <a:r>
                <a:rPr lang="en-US" altLang="zh-CN" sz="3600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幼圆" panose="02010509060101010101" pitchFamily="49" charset="-122"/>
                  <a:cs typeface="Arial" panose="020B0604020202020204" pitchFamily="34" charset="0"/>
                </a:rPr>
                <a:t>bo</a:t>
              </a:r>
              <a:r>
                <a:rPr lang="en-US" altLang="zh-CN" sz="3600" dirty="0" smtClean="0">
                  <a:solidFill>
                    <a:srgbClr val="FF0000"/>
                  </a:solidFill>
                  <a:latin typeface="Comic Sans MS" panose="030F0702030302020204" pitchFamily="66" charset="0"/>
                  <a:ea typeface="幼圆" panose="02010509060101010101" pitchFamily="49" charset="-122"/>
                  <a:cs typeface="Arial" panose="020B0604020202020204" pitchFamily="34" charset="0"/>
                </a:rPr>
                <a:t>y</a:t>
              </a:r>
              <a:r>
                <a:rPr lang="en-US" altLang="zh-CN" sz="3600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幼圆" panose="02010509060101010101" pitchFamily="49" charset="-122"/>
                  <a:cs typeface="Arial" panose="020B0604020202020204" pitchFamily="34" charset="0"/>
                </a:rPr>
                <a:t>, hone</a:t>
              </a:r>
              <a:r>
                <a:rPr lang="en-US" altLang="zh-CN" sz="3600" dirty="0" smtClean="0">
                  <a:solidFill>
                    <a:srgbClr val="FF0000"/>
                  </a:solidFill>
                  <a:latin typeface="Comic Sans MS" panose="030F0702030302020204" pitchFamily="66" charset="0"/>
                  <a:ea typeface="幼圆" panose="02010509060101010101" pitchFamily="49" charset="-122"/>
                  <a:cs typeface="Arial" panose="020B0604020202020204" pitchFamily="34" charset="0"/>
                </a:rPr>
                <a:t>y</a:t>
              </a:r>
              <a:r>
                <a:rPr lang="en-US" altLang="zh-CN" sz="3600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幼圆" panose="02010509060101010101" pitchFamily="49" charset="-122"/>
                  <a:cs typeface="Arial" panose="020B0604020202020204" pitchFamily="34" charset="0"/>
                </a:rPr>
                <a:t>, cand</a:t>
              </a:r>
              <a:r>
                <a:rPr lang="en-US" altLang="zh-CN" sz="3600" dirty="0" smtClean="0">
                  <a:solidFill>
                    <a:srgbClr val="FF0000"/>
                  </a:solidFill>
                  <a:latin typeface="Comic Sans MS" panose="030F0702030302020204" pitchFamily="66" charset="0"/>
                  <a:ea typeface="幼圆" panose="02010509060101010101" pitchFamily="49" charset="-122"/>
                  <a:cs typeface="Arial" panose="020B0604020202020204" pitchFamily="34" charset="0"/>
                </a:rPr>
                <a:t>y</a:t>
              </a:r>
              <a:r>
                <a:rPr lang="en-US" altLang="zh-CN" sz="3600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幼圆" panose="02010509060101010101" pitchFamily="49" charset="-122"/>
                  <a:cs typeface="Arial" panose="020B0604020202020204" pitchFamily="34" charset="0"/>
                </a:rPr>
                <a:t>, </a:t>
              </a:r>
              <a:r>
                <a:rPr lang="en-US" altLang="zh-CN" sz="3600" dirty="0" smtClean="0">
                  <a:solidFill>
                    <a:srgbClr val="FF0000"/>
                  </a:solidFill>
                  <a:latin typeface="Comic Sans MS" panose="030F0702030302020204" pitchFamily="66" charset="0"/>
                  <a:ea typeface="幼圆" panose="02010509060101010101" pitchFamily="49" charset="-122"/>
                  <a:cs typeface="Arial" panose="020B0604020202020204" pitchFamily="34" charset="0"/>
                </a:rPr>
                <a:t>z</a:t>
              </a:r>
              <a:r>
                <a:rPr lang="en-US" altLang="zh-CN" sz="3600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幼圆" panose="02010509060101010101" pitchFamily="49" charset="-122"/>
                  <a:cs typeface="Arial" panose="020B0604020202020204" pitchFamily="34" charset="0"/>
                </a:rPr>
                <a:t>oo …</a:t>
              </a:r>
              <a:endParaRPr lang="zh-CN" altLang="en-US" sz="3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24582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641725" y="252413"/>
            <a:ext cx="2474913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learn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971550" y="4652963"/>
            <a:ext cx="23812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defRPr/>
            </a:pPr>
            <a:r>
              <a:rPr lang="en-US" altLang="zh-CN" sz="6600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y</a:t>
            </a:r>
            <a:r>
              <a:rPr lang="en-US" altLang="zh-CN" sz="6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acht</a:t>
            </a:r>
            <a:endParaRPr lang="zh-CN" altLang="en-US" sz="4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5326063" y="4656138"/>
            <a:ext cx="25781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defRPr/>
            </a:pPr>
            <a:r>
              <a:rPr lang="en-US" altLang="zh-CN" sz="6600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y</a:t>
            </a:r>
            <a:r>
              <a:rPr lang="en-US" altLang="zh-CN" sz="6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ellow</a:t>
            </a:r>
            <a:endParaRPr lang="zh-CN" altLang="en-US" sz="44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6631" name="图片 1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76275" y="1046163"/>
            <a:ext cx="313372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图片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35600" y="808038"/>
            <a:ext cx="3425825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yacht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363" y="49418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yellow_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163" y="49418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9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图片 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641725" y="252413"/>
            <a:ext cx="2474913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learn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241425" y="4783138"/>
            <a:ext cx="132873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defRPr/>
            </a:pPr>
            <a:r>
              <a:rPr lang="en-US" altLang="zh-CN" sz="6600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z</a:t>
            </a:r>
            <a:r>
              <a:rPr lang="en-US" altLang="zh-CN" sz="6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ip</a:t>
            </a:r>
            <a:endParaRPr lang="zh-CN" altLang="en-US" sz="4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5076825" y="4821238"/>
            <a:ext cx="24447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defRPr/>
            </a:pPr>
            <a:r>
              <a:rPr lang="en-US" altLang="zh-CN" sz="6600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z</a:t>
            </a:r>
            <a:r>
              <a:rPr lang="en-US" altLang="zh-CN" sz="6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ebra</a:t>
            </a:r>
            <a:endParaRPr lang="zh-CN" altLang="en-US" sz="44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7655" name="图片 2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932363" y="933450"/>
            <a:ext cx="295275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图片 3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258888" y="1090613"/>
            <a:ext cx="1936750" cy="362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zip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413" y="51181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zebra_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1181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图片 2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620713"/>
            <a:ext cx="1630363" cy="161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2165350" y="1162050"/>
            <a:ext cx="1662113" cy="693738"/>
          </a:xfrm>
          <a:prstGeom prst="rect">
            <a:avLst/>
          </a:prstGeom>
          <a:solidFill>
            <a:srgbClr val="FCCE00"/>
          </a:solidFill>
          <a:ln>
            <a:solidFill>
              <a:srgbClr val="F1A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Game1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8676" name="图片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文本框 5"/>
          <p:cNvSpPr txBox="1">
            <a:spLocks noChangeArrowheads="1"/>
          </p:cNvSpPr>
          <p:nvPr/>
        </p:nvSpPr>
        <p:spPr bwMode="auto">
          <a:xfrm>
            <a:off x="1187450" y="98425"/>
            <a:ext cx="12969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678" name="矩形 7"/>
          <p:cNvSpPr>
            <a:spLocks noChangeArrowheads="1"/>
          </p:cNvSpPr>
          <p:nvPr/>
        </p:nvSpPr>
        <p:spPr bwMode="auto">
          <a:xfrm>
            <a:off x="1258888" y="2060575"/>
            <a:ext cx="19843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54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y</a:t>
            </a:r>
            <a:r>
              <a:rPr lang="en-US" altLang="zh-CN" sz="5400">
                <a:solidFill>
                  <a:srgbClr val="1F1F2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acht</a:t>
            </a:r>
            <a:endParaRPr lang="zh-CN" altLang="en-US" sz="3200"/>
          </a:p>
        </p:txBody>
      </p:sp>
      <p:sp>
        <p:nvSpPr>
          <p:cNvPr id="28679" name="矩形 8"/>
          <p:cNvSpPr>
            <a:spLocks noChangeArrowheads="1"/>
          </p:cNvSpPr>
          <p:nvPr/>
        </p:nvSpPr>
        <p:spPr bwMode="auto">
          <a:xfrm>
            <a:off x="5094288" y="2060575"/>
            <a:ext cx="21415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54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y</a:t>
            </a:r>
            <a:r>
              <a:rPr lang="en-US" altLang="zh-CN" sz="5400">
                <a:solidFill>
                  <a:srgbClr val="1F1F2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ellow</a:t>
            </a:r>
            <a:endParaRPr lang="zh-CN" altLang="en-US" sz="3200"/>
          </a:p>
        </p:txBody>
      </p:sp>
      <p:sp>
        <p:nvSpPr>
          <p:cNvPr id="28680" name="矩形 9"/>
          <p:cNvSpPr>
            <a:spLocks noChangeArrowheads="1"/>
          </p:cNvSpPr>
          <p:nvPr/>
        </p:nvSpPr>
        <p:spPr bwMode="auto">
          <a:xfrm>
            <a:off x="1978025" y="3944938"/>
            <a:ext cx="11207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54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z</a:t>
            </a:r>
            <a:r>
              <a:rPr lang="en-US" altLang="zh-CN" sz="5400">
                <a:solidFill>
                  <a:srgbClr val="1F1F2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ip</a:t>
            </a:r>
            <a:endParaRPr lang="zh-CN" altLang="en-US" sz="3200"/>
          </a:p>
        </p:txBody>
      </p:sp>
      <p:sp>
        <p:nvSpPr>
          <p:cNvPr id="28681" name="矩形 10"/>
          <p:cNvSpPr>
            <a:spLocks noChangeArrowheads="1"/>
          </p:cNvSpPr>
          <p:nvPr/>
        </p:nvSpPr>
        <p:spPr bwMode="auto">
          <a:xfrm>
            <a:off x="5795963" y="3944938"/>
            <a:ext cx="20335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54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z</a:t>
            </a:r>
            <a:r>
              <a:rPr lang="en-US" altLang="zh-CN" sz="5400">
                <a:solidFill>
                  <a:srgbClr val="1F1F2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ebra</a:t>
            </a:r>
            <a:endParaRPr lang="zh-CN" altLang="en-US" sz="3200"/>
          </a:p>
        </p:txBody>
      </p:sp>
      <p:pic>
        <p:nvPicPr>
          <p:cNvPr id="12" name="Picture 14" descr="pointing_finger"/>
          <p:cNvPicPr>
            <a:picLocks noChangeAspect="1" noChangeArrowheads="1"/>
          </p:cNvPicPr>
          <p:nvPr/>
        </p:nvPicPr>
        <p:blipFill>
          <a:blip r:embed="rId5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939433" y="2936360"/>
            <a:ext cx="842220" cy="985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1" descr="pointing_finger"/>
          <p:cNvPicPr>
            <a:picLocks noChangeAspect="1" noChangeArrowheads="1"/>
          </p:cNvPicPr>
          <p:nvPr/>
        </p:nvPicPr>
        <p:blipFill>
          <a:blip r:embed="rId6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222772" y="4832694"/>
            <a:ext cx="840553" cy="982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0" descr="pointing_finger"/>
          <p:cNvPicPr>
            <a:picLocks noChangeAspect="1" noChangeArrowheads="1"/>
          </p:cNvPicPr>
          <p:nvPr/>
        </p:nvPicPr>
        <p:blipFill>
          <a:blip r:embed="rId7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825598" y="2985553"/>
            <a:ext cx="809388" cy="946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2" descr="pointing_finger"/>
          <p:cNvPicPr>
            <a:picLocks noChangeAspect="1" noChangeArrowheads="1"/>
          </p:cNvPicPr>
          <p:nvPr/>
        </p:nvPicPr>
        <p:blipFill>
          <a:blip r:embed="rId8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339697" y="4838877"/>
            <a:ext cx="826920" cy="967987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矩形 16"/>
          <p:cNvSpPr/>
          <p:nvPr/>
        </p:nvSpPr>
        <p:spPr>
          <a:xfrm>
            <a:off x="4067175" y="1208088"/>
            <a:ext cx="3127375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Magic fingers</a:t>
            </a:r>
            <a:endParaRPr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图片 2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692150"/>
            <a:ext cx="1630363" cy="16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2165350" y="1233488"/>
            <a:ext cx="1662113" cy="693737"/>
          </a:xfrm>
          <a:prstGeom prst="rect">
            <a:avLst/>
          </a:prstGeom>
          <a:solidFill>
            <a:srgbClr val="FCCE00"/>
          </a:solidFill>
          <a:ln>
            <a:solidFill>
              <a:srgbClr val="F1A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Game2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067175" y="1279525"/>
            <a:ext cx="3625850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What’s missing?</a:t>
            </a:r>
            <a:endParaRPr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9701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文本框 5"/>
          <p:cNvSpPr txBox="1">
            <a:spLocks noChangeArrowheads="1"/>
          </p:cNvSpPr>
          <p:nvPr/>
        </p:nvSpPr>
        <p:spPr bwMode="auto">
          <a:xfrm>
            <a:off x="1187450" y="98425"/>
            <a:ext cx="12969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5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1775" y="2824163"/>
            <a:ext cx="1927225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47925" y="2705100"/>
            <a:ext cx="2108200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2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75463" y="2473325"/>
            <a:ext cx="2017712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3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2058388">
            <a:off x="4614863" y="2708275"/>
            <a:ext cx="1411287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fb679da17b582194f9acfb875545fc094ba94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321</Words>
  <Application>Microsoft Office PowerPoint</Application>
  <PresentationFormat>全屏显示(4:3)</PresentationFormat>
  <Paragraphs>92</Paragraphs>
  <Slides>20</Slides>
  <Notes>7</Notes>
  <HiddenSlides>0</HiddenSlides>
  <MMClips>10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1" baseType="lpstr">
      <vt:lpstr>黑体</vt:lpstr>
      <vt:lpstr>宋体</vt:lpstr>
      <vt:lpstr>微软雅黑</vt:lpstr>
      <vt:lpstr>幼圆</vt:lpstr>
      <vt:lpstr>Arial</vt:lpstr>
      <vt:lpstr>Arial Black</vt:lpstr>
      <vt:lpstr>Calibri</vt:lpstr>
      <vt:lpstr>Comic Sans MS</vt:lpstr>
      <vt:lpstr>Times New Roman</vt:lpstr>
      <vt:lpstr>Wingdings</vt:lpstr>
      <vt:lpstr>WWW.2PPT.COM
</vt:lpstr>
      <vt:lpstr>Unit6 Is this your skirt?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Summary </vt:lpstr>
      <vt:lpstr>Summary </vt:lpstr>
      <vt:lpstr>Homework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2014-11-29T11:35:00Z</dcterms:created>
  <dcterms:modified xsi:type="dcterms:W3CDTF">2023-01-16T20:42:24Z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1C300107FD1D47E787992F6DDC8A4E3B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